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Playfair Display"/>
      <p:regular r:id="rId19"/>
      <p:bold r:id="rId20"/>
      <p:italic r:id="rId21"/>
      <p:boldItalic r:id="rId22"/>
    </p:embeddedFont>
    <p:embeddedFont>
      <p:font typeface="Bebas Neue"/>
      <p:regular r:id="rId23"/>
    </p:embeddedFont>
    <p:embeddedFont>
      <p:font typeface="Italianno"/>
      <p:regular r:id="rId24"/>
    </p:embeddedFont>
    <p:embeddedFont>
      <p:font typeface="Crimson Pr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9B8BBE2-7EC7-4A86-BAA4-CEFD78798001}">
  <a:tblStyle styleId="{59B8BBE2-7EC7-4A86-BAA4-CEFD7879800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ayfairDisplay-bold.fntdata"/><Relationship Id="rId22" Type="http://schemas.openxmlformats.org/officeDocument/2006/relationships/font" Target="fonts/PlayfairDisplay-boldItalic.fntdata"/><Relationship Id="rId21" Type="http://schemas.openxmlformats.org/officeDocument/2006/relationships/font" Target="fonts/PlayfairDisplay-italic.fntdata"/><Relationship Id="rId24" Type="http://schemas.openxmlformats.org/officeDocument/2006/relationships/font" Target="fonts/Italianno-regular.fntdata"/><Relationship Id="rId23" Type="http://schemas.openxmlformats.org/officeDocument/2006/relationships/font" Target="fonts/BebasNeue-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CrimsonPro-bold.fntdata"/><Relationship Id="rId25" Type="http://schemas.openxmlformats.org/officeDocument/2006/relationships/font" Target="fonts/CrimsonPro-regular.fntdata"/><Relationship Id="rId28" Type="http://schemas.openxmlformats.org/officeDocument/2006/relationships/font" Target="fonts/CrimsonPro-boldItalic.fntdata"/><Relationship Id="rId27" Type="http://schemas.openxmlformats.org/officeDocument/2006/relationships/font" Target="fonts/CrimsonPro-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PlayfairDisplay-regular.fntdata"/><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3" name="Shape 2503"/>
        <p:cNvGrpSpPr/>
        <p:nvPr/>
      </p:nvGrpSpPr>
      <p:grpSpPr>
        <a:xfrm>
          <a:off x="0" y="0"/>
          <a:ext cx="0" cy="0"/>
          <a:chOff x="0" y="0"/>
          <a:chExt cx="0" cy="0"/>
        </a:xfrm>
      </p:grpSpPr>
      <p:sp>
        <p:nvSpPr>
          <p:cNvPr id="2504" name="Google Shape;250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505" name="Google Shape;250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4" name="Shape 2514"/>
        <p:cNvGrpSpPr/>
        <p:nvPr/>
      </p:nvGrpSpPr>
      <p:grpSpPr>
        <a:xfrm>
          <a:off x="0" y="0"/>
          <a:ext cx="0" cy="0"/>
          <a:chOff x="0" y="0"/>
          <a:chExt cx="0" cy="0"/>
        </a:xfrm>
      </p:grpSpPr>
      <p:sp>
        <p:nvSpPr>
          <p:cNvPr id="2515" name="Google Shape;2515;g136b5d13fa7_0_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6" name="Google Shape;2516;g136b5d13fa7_0_8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2" name="Shape 2522"/>
        <p:cNvGrpSpPr/>
        <p:nvPr/>
      </p:nvGrpSpPr>
      <p:grpSpPr>
        <a:xfrm>
          <a:off x="0" y="0"/>
          <a:ext cx="0" cy="0"/>
          <a:chOff x="0" y="0"/>
          <a:chExt cx="0" cy="0"/>
        </a:xfrm>
      </p:grpSpPr>
      <p:sp>
        <p:nvSpPr>
          <p:cNvPr id="2523" name="Google Shape;2523;g13d87e0c0d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4" name="Google Shape;2524;g13d87e0c0d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5" name="Shape 2535"/>
        <p:cNvGrpSpPr/>
        <p:nvPr/>
      </p:nvGrpSpPr>
      <p:grpSpPr>
        <a:xfrm>
          <a:off x="0" y="0"/>
          <a:ext cx="0" cy="0"/>
          <a:chOff x="0" y="0"/>
          <a:chExt cx="0" cy="0"/>
        </a:xfrm>
      </p:grpSpPr>
      <p:sp>
        <p:nvSpPr>
          <p:cNvPr id="2536" name="Google Shape;2536;g136be47e8fa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7" name="Google Shape;2537;g136be47e8fa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5" name="Shape 2545"/>
        <p:cNvGrpSpPr/>
        <p:nvPr/>
      </p:nvGrpSpPr>
      <p:grpSpPr>
        <a:xfrm>
          <a:off x="0" y="0"/>
          <a:ext cx="0" cy="0"/>
          <a:chOff x="0" y="0"/>
          <a:chExt cx="0" cy="0"/>
        </a:xfrm>
      </p:grpSpPr>
      <p:sp>
        <p:nvSpPr>
          <p:cNvPr id="2546" name="Google Shape;2546;g13d87e0bb9d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7" name="Google Shape;2547;g13d87e0bb9d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3" name="Shape 2573"/>
        <p:cNvGrpSpPr/>
        <p:nvPr/>
      </p:nvGrpSpPr>
      <p:grpSpPr>
        <a:xfrm>
          <a:off x="0" y="0"/>
          <a:ext cx="0" cy="0"/>
          <a:chOff x="0" y="0"/>
          <a:chExt cx="0" cy="0"/>
        </a:xfrm>
      </p:grpSpPr>
      <p:sp>
        <p:nvSpPr>
          <p:cNvPr id="2574" name="Google Shape;2574;g13de74aa556_0_22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5" name="Google Shape;2575;g13de74aa556_0_22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4" name="Shape 2584"/>
        <p:cNvGrpSpPr/>
        <p:nvPr/>
      </p:nvGrpSpPr>
      <p:grpSpPr>
        <a:xfrm>
          <a:off x="0" y="0"/>
          <a:ext cx="0" cy="0"/>
          <a:chOff x="0" y="0"/>
          <a:chExt cx="0" cy="0"/>
        </a:xfrm>
      </p:grpSpPr>
      <p:sp>
        <p:nvSpPr>
          <p:cNvPr id="2585" name="Google Shape;2585;g136be47e8fa_0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6" name="Google Shape;2586;g136be47e8fa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2" name="Shape 2652"/>
        <p:cNvGrpSpPr/>
        <p:nvPr/>
      </p:nvGrpSpPr>
      <p:grpSpPr>
        <a:xfrm>
          <a:off x="0" y="0"/>
          <a:ext cx="0" cy="0"/>
          <a:chOff x="0" y="0"/>
          <a:chExt cx="0" cy="0"/>
        </a:xfrm>
      </p:grpSpPr>
      <p:sp>
        <p:nvSpPr>
          <p:cNvPr id="2653" name="Google Shape;2653;g13de3fbab05_0_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4" name="Google Shape;2654;g13de3fbab05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7" name="Shape 2687"/>
        <p:cNvGrpSpPr/>
        <p:nvPr/>
      </p:nvGrpSpPr>
      <p:grpSpPr>
        <a:xfrm>
          <a:off x="0" y="0"/>
          <a:ext cx="0" cy="0"/>
          <a:chOff x="0" y="0"/>
          <a:chExt cx="0" cy="0"/>
        </a:xfrm>
      </p:grpSpPr>
      <p:sp>
        <p:nvSpPr>
          <p:cNvPr id="2688" name="Google Shape;2688;g13de3fbab0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9" name="Google Shape;2689;g13de3fbab0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3" name="Shape 2763"/>
        <p:cNvGrpSpPr/>
        <p:nvPr/>
      </p:nvGrpSpPr>
      <p:grpSpPr>
        <a:xfrm>
          <a:off x="0" y="0"/>
          <a:ext cx="0" cy="0"/>
          <a:chOff x="0" y="0"/>
          <a:chExt cx="0" cy="0"/>
        </a:xfrm>
      </p:grpSpPr>
      <p:sp>
        <p:nvSpPr>
          <p:cNvPr id="2764" name="Google Shape;2764;g13dc76e0bc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5" name="Google Shape;2765;g13dc76e0bc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6" name="Shape 2786"/>
        <p:cNvGrpSpPr/>
        <p:nvPr/>
      </p:nvGrpSpPr>
      <p:grpSpPr>
        <a:xfrm>
          <a:off x="0" y="0"/>
          <a:ext cx="0" cy="0"/>
          <a:chOff x="0" y="0"/>
          <a:chExt cx="0" cy="0"/>
        </a:xfrm>
      </p:grpSpPr>
      <p:sp>
        <p:nvSpPr>
          <p:cNvPr id="2787" name="Google Shape;2787;g1919f40a34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8" name="Google Shape;2788;g1919f40a34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2" name="Shape 2792"/>
        <p:cNvGrpSpPr/>
        <p:nvPr/>
      </p:nvGrpSpPr>
      <p:grpSpPr>
        <a:xfrm>
          <a:off x="0" y="0"/>
          <a:ext cx="0" cy="0"/>
          <a:chOff x="0" y="0"/>
          <a:chExt cx="0" cy="0"/>
        </a:xfrm>
      </p:grpSpPr>
      <p:sp>
        <p:nvSpPr>
          <p:cNvPr id="2793" name="Google Shape;2793;g13de74aa556_0_230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4" name="Google Shape;2794;g13de74aa556_0_230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715150" y="1737700"/>
            <a:ext cx="7713900" cy="7140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5200"/>
              <a:buFont typeface="Playfair Display"/>
              <a:buNone/>
              <a:defRPr sz="5400">
                <a:latin typeface="Playfair Display"/>
                <a:ea typeface="Playfair Display"/>
                <a:cs typeface="Playfair Display"/>
                <a:sym typeface="Playfair Display"/>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1686325" y="4195138"/>
            <a:ext cx="5771400" cy="2559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800">
                <a:solidFill>
                  <a:schemeClr val="dk1"/>
                </a:solidFill>
                <a:latin typeface="Crimson Pro"/>
                <a:ea typeface="Crimson Pro"/>
                <a:cs typeface="Crimson Pro"/>
                <a:sym typeface="Crimson Pro"/>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1" name="Google Shape;11;p2"/>
          <p:cNvSpPr txBox="1"/>
          <p:nvPr>
            <p:ph idx="2" type="ctrTitle"/>
          </p:nvPr>
        </p:nvSpPr>
        <p:spPr>
          <a:xfrm>
            <a:off x="1930500" y="2769350"/>
            <a:ext cx="5283000" cy="393600"/>
          </a:xfrm>
          <a:prstGeom prst="rect">
            <a:avLst/>
          </a:prstGeom>
        </p:spPr>
        <p:txBody>
          <a:bodyPr anchorCtr="0" anchor="ctr" bIns="91425" lIns="91425" spcFirstLastPara="1" rIns="91425" wrap="square" tIns="91425">
            <a:noAutofit/>
          </a:bodyPr>
          <a:lstStyle>
            <a:lvl1pPr lvl="0" rtl="0" algn="ctr">
              <a:lnSpc>
                <a:spcPct val="90000"/>
              </a:lnSpc>
              <a:spcBef>
                <a:spcPts val="0"/>
              </a:spcBef>
              <a:spcAft>
                <a:spcPts val="0"/>
              </a:spcAft>
              <a:buSzPts val="3000"/>
              <a:buFont typeface="Playfair Display"/>
              <a:buNone/>
              <a:defRPr sz="3000"/>
            </a:lvl1pPr>
            <a:lvl2pPr lvl="1" rtl="0" algn="ctr">
              <a:spcBef>
                <a:spcPts val="0"/>
              </a:spcBef>
              <a:spcAft>
                <a:spcPts val="0"/>
              </a:spcAft>
              <a:buSzPts val="3000"/>
              <a:buFont typeface="Playfair Display"/>
              <a:buNone/>
              <a:defRPr sz="3000">
                <a:latin typeface="Playfair Display"/>
                <a:ea typeface="Playfair Display"/>
                <a:cs typeface="Playfair Display"/>
                <a:sym typeface="Playfair Display"/>
              </a:defRPr>
            </a:lvl2pPr>
            <a:lvl3pPr lvl="2" rtl="0" algn="ctr">
              <a:spcBef>
                <a:spcPts val="0"/>
              </a:spcBef>
              <a:spcAft>
                <a:spcPts val="0"/>
              </a:spcAft>
              <a:buSzPts val="3000"/>
              <a:buFont typeface="Playfair Display"/>
              <a:buNone/>
              <a:defRPr sz="3000">
                <a:latin typeface="Playfair Display"/>
                <a:ea typeface="Playfair Display"/>
                <a:cs typeface="Playfair Display"/>
                <a:sym typeface="Playfair Display"/>
              </a:defRPr>
            </a:lvl3pPr>
            <a:lvl4pPr lvl="3" rtl="0" algn="ctr">
              <a:spcBef>
                <a:spcPts val="0"/>
              </a:spcBef>
              <a:spcAft>
                <a:spcPts val="0"/>
              </a:spcAft>
              <a:buSzPts val="3000"/>
              <a:buFont typeface="Playfair Display"/>
              <a:buNone/>
              <a:defRPr sz="3000">
                <a:latin typeface="Playfair Display"/>
                <a:ea typeface="Playfair Display"/>
                <a:cs typeface="Playfair Display"/>
                <a:sym typeface="Playfair Display"/>
              </a:defRPr>
            </a:lvl4pPr>
            <a:lvl5pPr lvl="4" rtl="0" algn="ctr">
              <a:spcBef>
                <a:spcPts val="0"/>
              </a:spcBef>
              <a:spcAft>
                <a:spcPts val="0"/>
              </a:spcAft>
              <a:buSzPts val="3000"/>
              <a:buFont typeface="Playfair Display"/>
              <a:buNone/>
              <a:defRPr sz="3000">
                <a:latin typeface="Playfair Display"/>
                <a:ea typeface="Playfair Display"/>
                <a:cs typeface="Playfair Display"/>
                <a:sym typeface="Playfair Display"/>
              </a:defRPr>
            </a:lvl5pPr>
            <a:lvl6pPr lvl="5" rtl="0" algn="ctr">
              <a:spcBef>
                <a:spcPts val="0"/>
              </a:spcBef>
              <a:spcAft>
                <a:spcPts val="0"/>
              </a:spcAft>
              <a:buSzPts val="3000"/>
              <a:buFont typeface="Playfair Display"/>
              <a:buNone/>
              <a:defRPr sz="3000">
                <a:latin typeface="Playfair Display"/>
                <a:ea typeface="Playfair Display"/>
                <a:cs typeface="Playfair Display"/>
                <a:sym typeface="Playfair Display"/>
              </a:defRPr>
            </a:lvl6pPr>
            <a:lvl7pPr lvl="6" rtl="0" algn="ctr">
              <a:spcBef>
                <a:spcPts val="0"/>
              </a:spcBef>
              <a:spcAft>
                <a:spcPts val="0"/>
              </a:spcAft>
              <a:buSzPts val="3000"/>
              <a:buFont typeface="Playfair Display"/>
              <a:buNone/>
              <a:defRPr sz="3000">
                <a:latin typeface="Playfair Display"/>
                <a:ea typeface="Playfair Display"/>
                <a:cs typeface="Playfair Display"/>
                <a:sym typeface="Playfair Display"/>
              </a:defRPr>
            </a:lvl7pPr>
            <a:lvl8pPr lvl="7" rtl="0" algn="ctr">
              <a:spcBef>
                <a:spcPts val="0"/>
              </a:spcBef>
              <a:spcAft>
                <a:spcPts val="0"/>
              </a:spcAft>
              <a:buSzPts val="3000"/>
              <a:buFont typeface="Playfair Display"/>
              <a:buNone/>
              <a:defRPr sz="3000">
                <a:latin typeface="Playfair Display"/>
                <a:ea typeface="Playfair Display"/>
                <a:cs typeface="Playfair Display"/>
                <a:sym typeface="Playfair Display"/>
              </a:defRPr>
            </a:lvl8pPr>
            <a:lvl9pPr lvl="8" rtl="0" algn="ctr">
              <a:spcBef>
                <a:spcPts val="0"/>
              </a:spcBef>
              <a:spcAft>
                <a:spcPts val="0"/>
              </a:spcAft>
              <a:buSzPts val="3000"/>
              <a:buFont typeface="Playfair Display"/>
              <a:buNone/>
              <a:defRPr sz="3000">
                <a:latin typeface="Playfair Display"/>
                <a:ea typeface="Playfair Display"/>
                <a:cs typeface="Playfair Display"/>
                <a:sym typeface="Playfair Display"/>
              </a:defRPr>
            </a:lvl9pPr>
          </a:lstStyle>
          <a:p/>
        </p:txBody>
      </p:sp>
      <p:sp>
        <p:nvSpPr>
          <p:cNvPr id="12" name="Google Shape;12;p2"/>
          <p:cNvSpPr/>
          <p:nvPr/>
        </p:nvSpPr>
        <p:spPr>
          <a:xfrm>
            <a:off x="6440700" y="-66250"/>
            <a:ext cx="2797987" cy="2833036"/>
          </a:xfrm>
          <a:custGeom>
            <a:rect b="b" l="l" r="r" t="t"/>
            <a:pathLst>
              <a:path extrusionOk="0" h="61351" w="60592">
                <a:moveTo>
                  <a:pt x="1" y="1"/>
                </a:moveTo>
                <a:cubicBezTo>
                  <a:pt x="2617" y="5928"/>
                  <a:pt x="11164" y="9642"/>
                  <a:pt x="21680" y="9642"/>
                </a:cubicBezTo>
                <a:cubicBezTo>
                  <a:pt x="25642" y="9642"/>
                  <a:pt x="29885" y="9115"/>
                  <a:pt x="34194" y="7979"/>
                </a:cubicBezTo>
                <a:cubicBezTo>
                  <a:pt x="37264" y="7168"/>
                  <a:pt x="39940" y="6799"/>
                  <a:pt x="42277" y="6799"/>
                </a:cubicBezTo>
                <a:cubicBezTo>
                  <a:pt x="55269" y="6799"/>
                  <a:pt x="57756" y="18219"/>
                  <a:pt x="58889" y="28677"/>
                </a:cubicBezTo>
                <a:cubicBezTo>
                  <a:pt x="60181" y="40683"/>
                  <a:pt x="49573" y="54132"/>
                  <a:pt x="60591" y="61351"/>
                </a:cubicBezTo>
                <a:lnTo>
                  <a:pt x="6059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123050" y="3812337"/>
            <a:ext cx="2908377" cy="1592323"/>
          </a:xfrm>
          <a:custGeom>
            <a:rect b="b" l="l" r="r" t="t"/>
            <a:pathLst>
              <a:path extrusionOk="0" h="27556" w="50331">
                <a:moveTo>
                  <a:pt x="381" y="0"/>
                </a:moveTo>
                <a:lnTo>
                  <a:pt x="1" y="25835"/>
                </a:lnTo>
                <a:cubicBezTo>
                  <a:pt x="1" y="25835"/>
                  <a:pt x="17368" y="27555"/>
                  <a:pt x="31552" y="27555"/>
                </a:cubicBezTo>
                <a:cubicBezTo>
                  <a:pt x="40918" y="27555"/>
                  <a:pt x="48897" y="26805"/>
                  <a:pt x="49574" y="24315"/>
                </a:cubicBezTo>
                <a:cubicBezTo>
                  <a:pt x="50330" y="21540"/>
                  <a:pt x="43375" y="17217"/>
                  <a:pt x="31877" y="17217"/>
                </a:cubicBezTo>
                <a:cubicBezTo>
                  <a:pt x="28830" y="17217"/>
                  <a:pt x="25464" y="17520"/>
                  <a:pt x="21839" y="18236"/>
                </a:cubicBezTo>
                <a:cubicBezTo>
                  <a:pt x="20316" y="18537"/>
                  <a:pt x="18925" y="18676"/>
                  <a:pt x="17651" y="18676"/>
                </a:cubicBezTo>
                <a:cubicBezTo>
                  <a:pt x="3675" y="18676"/>
                  <a:pt x="3904" y="1992"/>
                  <a:pt x="38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rot="10800000">
            <a:off x="204735" y="3395068"/>
            <a:ext cx="1344716" cy="1855926"/>
            <a:chOff x="715100" y="2056525"/>
            <a:chExt cx="685625" cy="946225"/>
          </a:xfrm>
        </p:grpSpPr>
        <p:sp>
          <p:nvSpPr>
            <p:cNvPr id="15" name="Google Shape;15;p2"/>
            <p:cNvSpPr/>
            <p:nvPr/>
          </p:nvSpPr>
          <p:spPr>
            <a:xfrm>
              <a:off x="1031825" y="2056525"/>
              <a:ext cx="27550" cy="560475"/>
            </a:xfrm>
            <a:custGeom>
              <a:rect b="b" l="l" r="r" t="t"/>
              <a:pathLst>
                <a:path extrusionOk="0" h="22419" w="1102">
                  <a:moveTo>
                    <a:pt x="999" y="22418"/>
                  </a:moveTo>
                  <a:cubicBezTo>
                    <a:pt x="999" y="22330"/>
                    <a:pt x="999" y="22242"/>
                    <a:pt x="999" y="22154"/>
                  </a:cubicBezTo>
                  <a:cubicBezTo>
                    <a:pt x="984" y="21596"/>
                    <a:pt x="970" y="21024"/>
                    <a:pt x="940" y="20466"/>
                  </a:cubicBezTo>
                  <a:cubicBezTo>
                    <a:pt x="940" y="20114"/>
                    <a:pt x="896" y="19747"/>
                    <a:pt x="837" y="19394"/>
                  </a:cubicBezTo>
                  <a:cubicBezTo>
                    <a:pt x="705" y="18822"/>
                    <a:pt x="676" y="18220"/>
                    <a:pt x="588" y="17633"/>
                  </a:cubicBezTo>
                  <a:cubicBezTo>
                    <a:pt x="485" y="16943"/>
                    <a:pt x="456" y="16238"/>
                    <a:pt x="500" y="15548"/>
                  </a:cubicBezTo>
                  <a:cubicBezTo>
                    <a:pt x="529" y="15181"/>
                    <a:pt x="544" y="14814"/>
                    <a:pt x="559" y="14447"/>
                  </a:cubicBezTo>
                  <a:cubicBezTo>
                    <a:pt x="603" y="14021"/>
                    <a:pt x="647" y="13595"/>
                    <a:pt x="676" y="13155"/>
                  </a:cubicBezTo>
                  <a:cubicBezTo>
                    <a:pt x="705" y="12935"/>
                    <a:pt x="735" y="12700"/>
                    <a:pt x="735" y="12465"/>
                  </a:cubicBezTo>
                  <a:cubicBezTo>
                    <a:pt x="735" y="11907"/>
                    <a:pt x="882" y="11364"/>
                    <a:pt x="852" y="10791"/>
                  </a:cubicBezTo>
                  <a:cubicBezTo>
                    <a:pt x="837" y="10160"/>
                    <a:pt x="852" y="9514"/>
                    <a:pt x="852" y="8883"/>
                  </a:cubicBezTo>
                  <a:cubicBezTo>
                    <a:pt x="882" y="8604"/>
                    <a:pt x="867" y="8339"/>
                    <a:pt x="779" y="8075"/>
                  </a:cubicBezTo>
                  <a:cubicBezTo>
                    <a:pt x="764" y="8031"/>
                    <a:pt x="764" y="7972"/>
                    <a:pt x="764" y="7914"/>
                  </a:cubicBezTo>
                  <a:cubicBezTo>
                    <a:pt x="720" y="7268"/>
                    <a:pt x="676" y="6636"/>
                    <a:pt x="632" y="5991"/>
                  </a:cubicBezTo>
                  <a:cubicBezTo>
                    <a:pt x="588" y="5433"/>
                    <a:pt x="529" y="4860"/>
                    <a:pt x="470" y="4302"/>
                  </a:cubicBezTo>
                  <a:cubicBezTo>
                    <a:pt x="412" y="3774"/>
                    <a:pt x="338" y="3245"/>
                    <a:pt x="265" y="2731"/>
                  </a:cubicBezTo>
                  <a:cubicBezTo>
                    <a:pt x="206" y="2232"/>
                    <a:pt x="147" y="1748"/>
                    <a:pt x="89" y="1263"/>
                  </a:cubicBezTo>
                  <a:cubicBezTo>
                    <a:pt x="59" y="999"/>
                    <a:pt x="30" y="749"/>
                    <a:pt x="15" y="500"/>
                  </a:cubicBezTo>
                  <a:cubicBezTo>
                    <a:pt x="1" y="338"/>
                    <a:pt x="15" y="192"/>
                    <a:pt x="15" y="1"/>
                  </a:cubicBezTo>
                  <a:cubicBezTo>
                    <a:pt x="89" y="59"/>
                    <a:pt x="133" y="162"/>
                    <a:pt x="118" y="265"/>
                  </a:cubicBezTo>
                  <a:cubicBezTo>
                    <a:pt x="177" y="1381"/>
                    <a:pt x="353" y="2467"/>
                    <a:pt x="500" y="3568"/>
                  </a:cubicBezTo>
                  <a:cubicBezTo>
                    <a:pt x="588" y="4214"/>
                    <a:pt x="617" y="4875"/>
                    <a:pt x="705" y="5535"/>
                  </a:cubicBezTo>
                  <a:cubicBezTo>
                    <a:pt x="720" y="5800"/>
                    <a:pt x="749" y="6079"/>
                    <a:pt x="823" y="6358"/>
                  </a:cubicBezTo>
                  <a:cubicBezTo>
                    <a:pt x="867" y="6548"/>
                    <a:pt x="896" y="6754"/>
                    <a:pt x="882" y="6959"/>
                  </a:cubicBezTo>
                  <a:cubicBezTo>
                    <a:pt x="970" y="8369"/>
                    <a:pt x="1014" y="9764"/>
                    <a:pt x="970" y="11158"/>
                  </a:cubicBezTo>
                  <a:cubicBezTo>
                    <a:pt x="940" y="11863"/>
                    <a:pt x="896" y="12553"/>
                    <a:pt x="837" y="13258"/>
                  </a:cubicBezTo>
                  <a:cubicBezTo>
                    <a:pt x="823" y="13463"/>
                    <a:pt x="764" y="13669"/>
                    <a:pt x="735" y="13889"/>
                  </a:cubicBezTo>
                  <a:cubicBezTo>
                    <a:pt x="617" y="14799"/>
                    <a:pt x="573" y="15739"/>
                    <a:pt x="617" y="16664"/>
                  </a:cubicBezTo>
                  <a:cubicBezTo>
                    <a:pt x="617" y="17104"/>
                    <a:pt x="661" y="17544"/>
                    <a:pt x="764" y="17970"/>
                  </a:cubicBezTo>
                  <a:cubicBezTo>
                    <a:pt x="911" y="18601"/>
                    <a:pt x="911" y="19233"/>
                    <a:pt x="999" y="19879"/>
                  </a:cubicBezTo>
                  <a:cubicBezTo>
                    <a:pt x="1072" y="20671"/>
                    <a:pt x="1102" y="21494"/>
                    <a:pt x="1087" y="22301"/>
                  </a:cubicBezTo>
                  <a:cubicBezTo>
                    <a:pt x="1072" y="22330"/>
                    <a:pt x="1072" y="22360"/>
                    <a:pt x="1072" y="2238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47750" y="2589075"/>
              <a:ext cx="652975" cy="413675"/>
            </a:xfrm>
            <a:custGeom>
              <a:rect b="b" l="l" r="r" t="t"/>
              <a:pathLst>
                <a:path extrusionOk="0" h="16547" w="26119">
                  <a:moveTo>
                    <a:pt x="20040" y="12803"/>
                  </a:moveTo>
                  <a:cubicBezTo>
                    <a:pt x="20055" y="12905"/>
                    <a:pt x="20069" y="12964"/>
                    <a:pt x="20084" y="13037"/>
                  </a:cubicBezTo>
                  <a:cubicBezTo>
                    <a:pt x="19937" y="13199"/>
                    <a:pt x="19732" y="13258"/>
                    <a:pt x="19526" y="13228"/>
                  </a:cubicBezTo>
                  <a:cubicBezTo>
                    <a:pt x="18616" y="13140"/>
                    <a:pt x="17735" y="12891"/>
                    <a:pt x="16942" y="12465"/>
                  </a:cubicBezTo>
                  <a:cubicBezTo>
                    <a:pt x="16898" y="12450"/>
                    <a:pt x="16869" y="12435"/>
                    <a:pt x="16825" y="12435"/>
                  </a:cubicBezTo>
                  <a:cubicBezTo>
                    <a:pt x="16840" y="12788"/>
                    <a:pt x="16869" y="13126"/>
                    <a:pt x="16884" y="13463"/>
                  </a:cubicBezTo>
                  <a:cubicBezTo>
                    <a:pt x="16884" y="14036"/>
                    <a:pt x="16663" y="14594"/>
                    <a:pt x="16238" y="14975"/>
                  </a:cubicBezTo>
                  <a:cubicBezTo>
                    <a:pt x="16018" y="15181"/>
                    <a:pt x="15768" y="15357"/>
                    <a:pt x="15518" y="15533"/>
                  </a:cubicBezTo>
                  <a:cubicBezTo>
                    <a:pt x="15342" y="15665"/>
                    <a:pt x="15151" y="15812"/>
                    <a:pt x="14975" y="15944"/>
                  </a:cubicBezTo>
                  <a:cubicBezTo>
                    <a:pt x="14784" y="16076"/>
                    <a:pt x="14608" y="16208"/>
                    <a:pt x="14403" y="16326"/>
                  </a:cubicBezTo>
                  <a:cubicBezTo>
                    <a:pt x="14050" y="16546"/>
                    <a:pt x="13595" y="16546"/>
                    <a:pt x="13243" y="16326"/>
                  </a:cubicBezTo>
                  <a:cubicBezTo>
                    <a:pt x="12744" y="16062"/>
                    <a:pt x="12289" y="15695"/>
                    <a:pt x="11907" y="15284"/>
                  </a:cubicBezTo>
                  <a:cubicBezTo>
                    <a:pt x="11143" y="14461"/>
                    <a:pt x="10718" y="13463"/>
                    <a:pt x="10409" y="12406"/>
                  </a:cubicBezTo>
                  <a:cubicBezTo>
                    <a:pt x="10351" y="12201"/>
                    <a:pt x="10292" y="11980"/>
                    <a:pt x="10219" y="11716"/>
                  </a:cubicBezTo>
                  <a:cubicBezTo>
                    <a:pt x="10175" y="11819"/>
                    <a:pt x="10130" y="11892"/>
                    <a:pt x="10101" y="11966"/>
                  </a:cubicBezTo>
                  <a:cubicBezTo>
                    <a:pt x="9529" y="13067"/>
                    <a:pt x="8706" y="13860"/>
                    <a:pt x="7503" y="14256"/>
                  </a:cubicBezTo>
                  <a:cubicBezTo>
                    <a:pt x="7268" y="14344"/>
                    <a:pt x="7003" y="14388"/>
                    <a:pt x="6754" y="14373"/>
                  </a:cubicBezTo>
                  <a:cubicBezTo>
                    <a:pt x="6563" y="14241"/>
                    <a:pt x="6651" y="14050"/>
                    <a:pt x="6607" y="13860"/>
                  </a:cubicBezTo>
                  <a:cubicBezTo>
                    <a:pt x="6534" y="13933"/>
                    <a:pt x="6490" y="13992"/>
                    <a:pt x="6446" y="14036"/>
                  </a:cubicBezTo>
                  <a:cubicBezTo>
                    <a:pt x="6167" y="14329"/>
                    <a:pt x="5902" y="14638"/>
                    <a:pt x="5623" y="14917"/>
                  </a:cubicBezTo>
                  <a:cubicBezTo>
                    <a:pt x="5491" y="15034"/>
                    <a:pt x="5330" y="15137"/>
                    <a:pt x="5168" y="15196"/>
                  </a:cubicBezTo>
                  <a:cubicBezTo>
                    <a:pt x="4977" y="15313"/>
                    <a:pt x="4743" y="15196"/>
                    <a:pt x="4699" y="14990"/>
                  </a:cubicBezTo>
                  <a:cubicBezTo>
                    <a:pt x="4610" y="14755"/>
                    <a:pt x="4596" y="14491"/>
                    <a:pt x="4640" y="14256"/>
                  </a:cubicBezTo>
                  <a:cubicBezTo>
                    <a:pt x="4743" y="13360"/>
                    <a:pt x="5080" y="12553"/>
                    <a:pt x="5359" y="11716"/>
                  </a:cubicBezTo>
                  <a:cubicBezTo>
                    <a:pt x="5770" y="10542"/>
                    <a:pt x="6181" y="9382"/>
                    <a:pt x="6563" y="8193"/>
                  </a:cubicBezTo>
                  <a:cubicBezTo>
                    <a:pt x="6813" y="7341"/>
                    <a:pt x="7136" y="6519"/>
                    <a:pt x="7488" y="5697"/>
                  </a:cubicBezTo>
                  <a:cubicBezTo>
                    <a:pt x="7664" y="5301"/>
                    <a:pt x="7884" y="4919"/>
                    <a:pt x="8090" y="4522"/>
                  </a:cubicBezTo>
                  <a:cubicBezTo>
                    <a:pt x="8046" y="4522"/>
                    <a:pt x="8002" y="4537"/>
                    <a:pt x="7972" y="4552"/>
                  </a:cubicBezTo>
                  <a:cubicBezTo>
                    <a:pt x="7092" y="4904"/>
                    <a:pt x="6152" y="5022"/>
                    <a:pt x="5212" y="4889"/>
                  </a:cubicBezTo>
                  <a:cubicBezTo>
                    <a:pt x="4713" y="4831"/>
                    <a:pt x="4214" y="4713"/>
                    <a:pt x="3730" y="4537"/>
                  </a:cubicBezTo>
                  <a:cubicBezTo>
                    <a:pt x="3612" y="4493"/>
                    <a:pt x="3480" y="4434"/>
                    <a:pt x="3363" y="4376"/>
                  </a:cubicBezTo>
                  <a:cubicBezTo>
                    <a:pt x="2702" y="4053"/>
                    <a:pt x="2041" y="3730"/>
                    <a:pt x="1381" y="3392"/>
                  </a:cubicBezTo>
                  <a:cubicBezTo>
                    <a:pt x="1175" y="3275"/>
                    <a:pt x="984" y="3157"/>
                    <a:pt x="808" y="3010"/>
                  </a:cubicBezTo>
                  <a:cubicBezTo>
                    <a:pt x="691" y="2908"/>
                    <a:pt x="588" y="2805"/>
                    <a:pt x="485" y="2687"/>
                  </a:cubicBezTo>
                  <a:cubicBezTo>
                    <a:pt x="1" y="2100"/>
                    <a:pt x="309" y="1454"/>
                    <a:pt x="808" y="1175"/>
                  </a:cubicBezTo>
                  <a:cubicBezTo>
                    <a:pt x="940" y="1116"/>
                    <a:pt x="1087" y="1058"/>
                    <a:pt x="1234" y="1028"/>
                  </a:cubicBezTo>
                  <a:cubicBezTo>
                    <a:pt x="1880" y="838"/>
                    <a:pt x="2540" y="691"/>
                    <a:pt x="3186" y="485"/>
                  </a:cubicBezTo>
                  <a:cubicBezTo>
                    <a:pt x="3803" y="294"/>
                    <a:pt x="4464" y="294"/>
                    <a:pt x="5095" y="471"/>
                  </a:cubicBezTo>
                  <a:cubicBezTo>
                    <a:pt x="5741" y="661"/>
                    <a:pt x="6387" y="896"/>
                    <a:pt x="7003" y="1190"/>
                  </a:cubicBezTo>
                  <a:cubicBezTo>
                    <a:pt x="7767" y="1513"/>
                    <a:pt x="8516" y="1851"/>
                    <a:pt x="9338" y="2027"/>
                  </a:cubicBezTo>
                  <a:cubicBezTo>
                    <a:pt x="9705" y="2100"/>
                    <a:pt x="10086" y="2129"/>
                    <a:pt x="10468" y="2174"/>
                  </a:cubicBezTo>
                  <a:cubicBezTo>
                    <a:pt x="10630" y="2188"/>
                    <a:pt x="10806" y="2159"/>
                    <a:pt x="10938" y="2071"/>
                  </a:cubicBezTo>
                  <a:cubicBezTo>
                    <a:pt x="11466" y="1777"/>
                    <a:pt x="11877" y="1322"/>
                    <a:pt x="12098" y="764"/>
                  </a:cubicBezTo>
                  <a:cubicBezTo>
                    <a:pt x="12171" y="529"/>
                    <a:pt x="12259" y="294"/>
                    <a:pt x="12347" y="1"/>
                  </a:cubicBezTo>
                  <a:cubicBezTo>
                    <a:pt x="12391" y="89"/>
                    <a:pt x="12406" y="162"/>
                    <a:pt x="12421" y="250"/>
                  </a:cubicBezTo>
                  <a:cubicBezTo>
                    <a:pt x="12450" y="705"/>
                    <a:pt x="12700" y="1131"/>
                    <a:pt x="13096" y="1366"/>
                  </a:cubicBezTo>
                  <a:cubicBezTo>
                    <a:pt x="13507" y="1645"/>
                    <a:pt x="13977" y="1792"/>
                    <a:pt x="14476" y="1821"/>
                  </a:cubicBezTo>
                  <a:cubicBezTo>
                    <a:pt x="15210" y="1865"/>
                    <a:pt x="15929" y="1968"/>
                    <a:pt x="16649" y="2129"/>
                  </a:cubicBezTo>
                  <a:cubicBezTo>
                    <a:pt x="17309" y="2247"/>
                    <a:pt x="17985" y="2335"/>
                    <a:pt x="18660" y="2394"/>
                  </a:cubicBezTo>
                  <a:cubicBezTo>
                    <a:pt x="20436" y="2555"/>
                    <a:pt x="22154" y="2218"/>
                    <a:pt x="23842" y="1718"/>
                  </a:cubicBezTo>
                  <a:cubicBezTo>
                    <a:pt x="24298" y="1586"/>
                    <a:pt x="24738" y="1439"/>
                    <a:pt x="25193" y="1322"/>
                  </a:cubicBezTo>
                  <a:cubicBezTo>
                    <a:pt x="25384" y="1263"/>
                    <a:pt x="25590" y="1278"/>
                    <a:pt x="25780" y="1351"/>
                  </a:cubicBezTo>
                  <a:cubicBezTo>
                    <a:pt x="26045" y="1425"/>
                    <a:pt x="26118" y="1748"/>
                    <a:pt x="25927" y="1939"/>
                  </a:cubicBezTo>
                  <a:cubicBezTo>
                    <a:pt x="25854" y="2041"/>
                    <a:pt x="25736" y="2129"/>
                    <a:pt x="25619" y="2188"/>
                  </a:cubicBezTo>
                  <a:cubicBezTo>
                    <a:pt x="24797" y="2658"/>
                    <a:pt x="24004" y="3172"/>
                    <a:pt x="23255" y="3744"/>
                  </a:cubicBezTo>
                  <a:cubicBezTo>
                    <a:pt x="22844" y="4023"/>
                    <a:pt x="22418" y="4244"/>
                    <a:pt x="21949" y="4405"/>
                  </a:cubicBezTo>
                  <a:cubicBezTo>
                    <a:pt x="21494" y="4567"/>
                    <a:pt x="20994" y="4596"/>
                    <a:pt x="20525" y="4493"/>
                  </a:cubicBezTo>
                  <a:lnTo>
                    <a:pt x="20304" y="4464"/>
                  </a:lnTo>
                  <a:cubicBezTo>
                    <a:pt x="20334" y="4508"/>
                    <a:pt x="20378" y="4567"/>
                    <a:pt x="20407" y="4611"/>
                  </a:cubicBezTo>
                  <a:cubicBezTo>
                    <a:pt x="21215" y="5579"/>
                    <a:pt x="21846" y="6695"/>
                    <a:pt x="22242" y="7899"/>
                  </a:cubicBezTo>
                  <a:cubicBezTo>
                    <a:pt x="22624" y="9015"/>
                    <a:pt x="22903" y="10175"/>
                    <a:pt x="23064" y="11334"/>
                  </a:cubicBezTo>
                  <a:cubicBezTo>
                    <a:pt x="23123" y="11613"/>
                    <a:pt x="23123" y="11878"/>
                    <a:pt x="23094" y="12142"/>
                  </a:cubicBezTo>
                  <a:cubicBezTo>
                    <a:pt x="22962" y="12993"/>
                    <a:pt x="22272" y="13463"/>
                    <a:pt x="21435" y="13316"/>
                  </a:cubicBezTo>
                  <a:cubicBezTo>
                    <a:pt x="20994" y="13258"/>
                    <a:pt x="20569" y="13096"/>
                    <a:pt x="20187" y="12876"/>
                  </a:cubicBezTo>
                  <a:cubicBezTo>
                    <a:pt x="20143" y="12847"/>
                    <a:pt x="20084" y="12832"/>
                    <a:pt x="20040" y="12803"/>
                  </a:cubicBezTo>
                  <a:close/>
                  <a:moveTo>
                    <a:pt x="19702" y="12538"/>
                  </a:moveTo>
                  <a:lnTo>
                    <a:pt x="19761" y="12480"/>
                  </a:lnTo>
                  <a:cubicBezTo>
                    <a:pt x="19849" y="12524"/>
                    <a:pt x="19952" y="12568"/>
                    <a:pt x="20025" y="12626"/>
                  </a:cubicBezTo>
                  <a:cubicBezTo>
                    <a:pt x="20436" y="12905"/>
                    <a:pt x="20906" y="13096"/>
                    <a:pt x="21405" y="13170"/>
                  </a:cubicBezTo>
                  <a:cubicBezTo>
                    <a:pt x="21714" y="13214"/>
                    <a:pt x="22022" y="13243"/>
                    <a:pt x="22301" y="13081"/>
                  </a:cubicBezTo>
                  <a:cubicBezTo>
                    <a:pt x="22624" y="12905"/>
                    <a:pt x="22874" y="12597"/>
                    <a:pt x="22962" y="12230"/>
                  </a:cubicBezTo>
                  <a:cubicBezTo>
                    <a:pt x="23020" y="11922"/>
                    <a:pt x="23020" y="11613"/>
                    <a:pt x="22947" y="11320"/>
                  </a:cubicBezTo>
                  <a:cubicBezTo>
                    <a:pt x="22785" y="10160"/>
                    <a:pt x="22507" y="9015"/>
                    <a:pt x="22110" y="7914"/>
                  </a:cubicBezTo>
                  <a:cubicBezTo>
                    <a:pt x="21582" y="6446"/>
                    <a:pt x="20818" y="5124"/>
                    <a:pt x="19673" y="4038"/>
                  </a:cubicBezTo>
                  <a:cubicBezTo>
                    <a:pt x="18675" y="3069"/>
                    <a:pt x="17427" y="2423"/>
                    <a:pt x="16062" y="2159"/>
                  </a:cubicBezTo>
                  <a:cubicBezTo>
                    <a:pt x="15548" y="2056"/>
                    <a:pt x="15005" y="2012"/>
                    <a:pt x="14491" y="1953"/>
                  </a:cubicBezTo>
                  <a:cubicBezTo>
                    <a:pt x="14006" y="1880"/>
                    <a:pt x="13507" y="1924"/>
                    <a:pt x="13052" y="2071"/>
                  </a:cubicBezTo>
                  <a:cubicBezTo>
                    <a:pt x="12744" y="2159"/>
                    <a:pt x="12509" y="2408"/>
                    <a:pt x="12465" y="2731"/>
                  </a:cubicBezTo>
                  <a:cubicBezTo>
                    <a:pt x="12406" y="2981"/>
                    <a:pt x="12377" y="3231"/>
                    <a:pt x="12362" y="3480"/>
                  </a:cubicBezTo>
                  <a:cubicBezTo>
                    <a:pt x="12318" y="4229"/>
                    <a:pt x="12347" y="4963"/>
                    <a:pt x="12465" y="5697"/>
                  </a:cubicBezTo>
                  <a:cubicBezTo>
                    <a:pt x="12597" y="6592"/>
                    <a:pt x="12861" y="7473"/>
                    <a:pt x="13228" y="8310"/>
                  </a:cubicBezTo>
                  <a:cubicBezTo>
                    <a:pt x="13522" y="8971"/>
                    <a:pt x="13889" y="9587"/>
                    <a:pt x="14344" y="10160"/>
                  </a:cubicBezTo>
                  <a:cubicBezTo>
                    <a:pt x="15665" y="11819"/>
                    <a:pt x="17368" y="12832"/>
                    <a:pt x="19482" y="13096"/>
                  </a:cubicBezTo>
                  <a:cubicBezTo>
                    <a:pt x="19644" y="13126"/>
                    <a:pt x="19805" y="13096"/>
                    <a:pt x="19923" y="12993"/>
                  </a:cubicBezTo>
                  <a:cubicBezTo>
                    <a:pt x="19849" y="12832"/>
                    <a:pt x="19776" y="12685"/>
                    <a:pt x="19702" y="12538"/>
                  </a:cubicBezTo>
                  <a:close/>
                  <a:moveTo>
                    <a:pt x="6769" y="14227"/>
                  </a:moveTo>
                  <a:cubicBezTo>
                    <a:pt x="6813" y="14241"/>
                    <a:pt x="6857" y="14241"/>
                    <a:pt x="6886" y="14241"/>
                  </a:cubicBezTo>
                  <a:cubicBezTo>
                    <a:pt x="6945" y="14241"/>
                    <a:pt x="6989" y="14241"/>
                    <a:pt x="7033" y="14241"/>
                  </a:cubicBezTo>
                  <a:cubicBezTo>
                    <a:pt x="8516" y="13918"/>
                    <a:pt x="9499" y="13008"/>
                    <a:pt x="10086" y="11643"/>
                  </a:cubicBezTo>
                  <a:cubicBezTo>
                    <a:pt x="10145" y="11496"/>
                    <a:pt x="10160" y="11334"/>
                    <a:pt x="10160" y="11188"/>
                  </a:cubicBezTo>
                  <a:cubicBezTo>
                    <a:pt x="10130" y="10233"/>
                    <a:pt x="10175" y="9294"/>
                    <a:pt x="10321" y="8354"/>
                  </a:cubicBezTo>
                  <a:cubicBezTo>
                    <a:pt x="10497" y="7194"/>
                    <a:pt x="10865" y="6064"/>
                    <a:pt x="11378" y="5007"/>
                  </a:cubicBezTo>
                  <a:cubicBezTo>
                    <a:pt x="11731" y="4332"/>
                    <a:pt x="12010" y="3642"/>
                    <a:pt x="12230" y="2908"/>
                  </a:cubicBezTo>
                  <a:cubicBezTo>
                    <a:pt x="12259" y="2790"/>
                    <a:pt x="12274" y="2673"/>
                    <a:pt x="12274" y="2541"/>
                  </a:cubicBezTo>
                  <a:cubicBezTo>
                    <a:pt x="12289" y="2438"/>
                    <a:pt x="12215" y="2335"/>
                    <a:pt x="12112" y="2306"/>
                  </a:cubicBezTo>
                  <a:cubicBezTo>
                    <a:pt x="12024" y="2276"/>
                    <a:pt x="11936" y="2262"/>
                    <a:pt x="11848" y="2262"/>
                  </a:cubicBezTo>
                  <a:cubicBezTo>
                    <a:pt x="11555" y="2247"/>
                    <a:pt x="11261" y="2306"/>
                    <a:pt x="10997" y="2438"/>
                  </a:cubicBezTo>
                  <a:cubicBezTo>
                    <a:pt x="9514" y="3098"/>
                    <a:pt x="8354" y="4111"/>
                    <a:pt x="7679" y="5624"/>
                  </a:cubicBezTo>
                  <a:cubicBezTo>
                    <a:pt x="7312" y="6446"/>
                    <a:pt x="6989" y="7312"/>
                    <a:pt x="6710" y="8178"/>
                  </a:cubicBezTo>
                  <a:cubicBezTo>
                    <a:pt x="6313" y="9426"/>
                    <a:pt x="5873" y="10659"/>
                    <a:pt x="5447" y="11892"/>
                  </a:cubicBezTo>
                  <a:cubicBezTo>
                    <a:pt x="5212" y="12553"/>
                    <a:pt x="4948" y="13199"/>
                    <a:pt x="4831" y="13904"/>
                  </a:cubicBezTo>
                  <a:cubicBezTo>
                    <a:pt x="4787" y="14183"/>
                    <a:pt x="4757" y="14461"/>
                    <a:pt x="4772" y="14755"/>
                  </a:cubicBezTo>
                  <a:cubicBezTo>
                    <a:pt x="4787" y="15122"/>
                    <a:pt x="4992" y="15210"/>
                    <a:pt x="5300" y="15005"/>
                  </a:cubicBezTo>
                  <a:cubicBezTo>
                    <a:pt x="5521" y="14843"/>
                    <a:pt x="5726" y="14667"/>
                    <a:pt x="5902" y="14476"/>
                  </a:cubicBezTo>
                  <a:cubicBezTo>
                    <a:pt x="6137" y="14227"/>
                    <a:pt x="6328" y="13962"/>
                    <a:pt x="6548" y="13698"/>
                  </a:cubicBezTo>
                  <a:cubicBezTo>
                    <a:pt x="6592" y="13639"/>
                    <a:pt x="6651" y="13581"/>
                    <a:pt x="6710" y="13537"/>
                  </a:cubicBezTo>
                  <a:lnTo>
                    <a:pt x="6769" y="13566"/>
                  </a:lnTo>
                  <a:close/>
                  <a:moveTo>
                    <a:pt x="16634" y="12303"/>
                  </a:moveTo>
                  <a:cubicBezTo>
                    <a:pt x="16561" y="12259"/>
                    <a:pt x="16487" y="12215"/>
                    <a:pt x="16414" y="12171"/>
                  </a:cubicBezTo>
                  <a:cubicBezTo>
                    <a:pt x="15636" y="11716"/>
                    <a:pt x="14960" y="11129"/>
                    <a:pt x="14388" y="10424"/>
                  </a:cubicBezTo>
                  <a:cubicBezTo>
                    <a:pt x="13757" y="9675"/>
                    <a:pt x="13258" y="8809"/>
                    <a:pt x="12905" y="7899"/>
                  </a:cubicBezTo>
                  <a:cubicBezTo>
                    <a:pt x="12406" y="6592"/>
                    <a:pt x="12171" y="5198"/>
                    <a:pt x="12215" y="3788"/>
                  </a:cubicBezTo>
                  <a:lnTo>
                    <a:pt x="12215" y="3554"/>
                  </a:lnTo>
                  <a:cubicBezTo>
                    <a:pt x="12156" y="3583"/>
                    <a:pt x="12127" y="3642"/>
                    <a:pt x="12112" y="3686"/>
                  </a:cubicBezTo>
                  <a:cubicBezTo>
                    <a:pt x="11877" y="4229"/>
                    <a:pt x="11628" y="4743"/>
                    <a:pt x="11408" y="5286"/>
                  </a:cubicBezTo>
                  <a:cubicBezTo>
                    <a:pt x="11217" y="5726"/>
                    <a:pt x="11026" y="6167"/>
                    <a:pt x="10865" y="6637"/>
                  </a:cubicBezTo>
                  <a:cubicBezTo>
                    <a:pt x="10615" y="7356"/>
                    <a:pt x="10453" y="8119"/>
                    <a:pt x="10380" y="8883"/>
                  </a:cubicBezTo>
                  <a:cubicBezTo>
                    <a:pt x="10336" y="9441"/>
                    <a:pt x="10263" y="9969"/>
                    <a:pt x="10263" y="10527"/>
                  </a:cubicBezTo>
                  <a:cubicBezTo>
                    <a:pt x="10248" y="11158"/>
                    <a:pt x="10336" y="11790"/>
                    <a:pt x="10542" y="12406"/>
                  </a:cubicBezTo>
                  <a:cubicBezTo>
                    <a:pt x="10835" y="13331"/>
                    <a:pt x="11173" y="14241"/>
                    <a:pt x="11819" y="14975"/>
                  </a:cubicBezTo>
                  <a:cubicBezTo>
                    <a:pt x="12245" y="15504"/>
                    <a:pt x="12773" y="15944"/>
                    <a:pt x="13390" y="16238"/>
                  </a:cubicBezTo>
                  <a:cubicBezTo>
                    <a:pt x="13683" y="16399"/>
                    <a:pt x="14036" y="16385"/>
                    <a:pt x="14315" y="16223"/>
                  </a:cubicBezTo>
                  <a:cubicBezTo>
                    <a:pt x="14403" y="16179"/>
                    <a:pt x="14491" y="16120"/>
                    <a:pt x="14579" y="16062"/>
                  </a:cubicBezTo>
                  <a:cubicBezTo>
                    <a:pt x="14975" y="15724"/>
                    <a:pt x="15401" y="15460"/>
                    <a:pt x="15812" y="15166"/>
                  </a:cubicBezTo>
                  <a:cubicBezTo>
                    <a:pt x="16296" y="14858"/>
                    <a:pt x="16619" y="14359"/>
                    <a:pt x="16722" y="13786"/>
                  </a:cubicBezTo>
                  <a:cubicBezTo>
                    <a:pt x="16796" y="13302"/>
                    <a:pt x="16766" y="12788"/>
                    <a:pt x="16634" y="12303"/>
                  </a:cubicBezTo>
                  <a:close/>
                  <a:moveTo>
                    <a:pt x="10703" y="2379"/>
                  </a:moveTo>
                  <a:lnTo>
                    <a:pt x="10703" y="2320"/>
                  </a:lnTo>
                  <a:cubicBezTo>
                    <a:pt x="10395" y="2350"/>
                    <a:pt x="10072" y="2320"/>
                    <a:pt x="9763" y="2379"/>
                  </a:cubicBezTo>
                  <a:cubicBezTo>
                    <a:pt x="9382" y="2438"/>
                    <a:pt x="9000" y="2541"/>
                    <a:pt x="8618" y="2614"/>
                  </a:cubicBezTo>
                  <a:cubicBezTo>
                    <a:pt x="8149" y="2731"/>
                    <a:pt x="7679" y="2761"/>
                    <a:pt x="7209" y="2687"/>
                  </a:cubicBezTo>
                  <a:cubicBezTo>
                    <a:pt x="6827" y="2585"/>
                    <a:pt x="6460" y="2438"/>
                    <a:pt x="6123" y="2232"/>
                  </a:cubicBezTo>
                  <a:cubicBezTo>
                    <a:pt x="5682" y="1968"/>
                    <a:pt x="5227" y="1674"/>
                    <a:pt x="4787" y="1410"/>
                  </a:cubicBezTo>
                  <a:cubicBezTo>
                    <a:pt x="4405" y="1161"/>
                    <a:pt x="3979" y="955"/>
                    <a:pt x="3539" y="823"/>
                  </a:cubicBezTo>
                  <a:cubicBezTo>
                    <a:pt x="3436" y="794"/>
                    <a:pt x="3333" y="779"/>
                    <a:pt x="3245" y="764"/>
                  </a:cubicBezTo>
                  <a:cubicBezTo>
                    <a:pt x="2922" y="749"/>
                    <a:pt x="2599" y="794"/>
                    <a:pt x="2291" y="882"/>
                  </a:cubicBezTo>
                  <a:cubicBezTo>
                    <a:pt x="2071" y="955"/>
                    <a:pt x="1850" y="999"/>
                    <a:pt x="1630" y="1072"/>
                  </a:cubicBezTo>
                  <a:cubicBezTo>
                    <a:pt x="1410" y="1116"/>
                    <a:pt x="1190" y="1175"/>
                    <a:pt x="970" y="1263"/>
                  </a:cubicBezTo>
                  <a:cubicBezTo>
                    <a:pt x="324" y="1528"/>
                    <a:pt x="177" y="2174"/>
                    <a:pt x="647" y="2673"/>
                  </a:cubicBezTo>
                  <a:cubicBezTo>
                    <a:pt x="867" y="2908"/>
                    <a:pt x="1116" y="3098"/>
                    <a:pt x="1381" y="3245"/>
                  </a:cubicBezTo>
                  <a:cubicBezTo>
                    <a:pt x="2012" y="3598"/>
                    <a:pt x="2673" y="3906"/>
                    <a:pt x="3318" y="4229"/>
                  </a:cubicBezTo>
                  <a:cubicBezTo>
                    <a:pt x="3451" y="4288"/>
                    <a:pt x="3597" y="4346"/>
                    <a:pt x="3730" y="4405"/>
                  </a:cubicBezTo>
                  <a:cubicBezTo>
                    <a:pt x="4552" y="4699"/>
                    <a:pt x="5418" y="4845"/>
                    <a:pt x="6284" y="4801"/>
                  </a:cubicBezTo>
                  <a:cubicBezTo>
                    <a:pt x="6857" y="4772"/>
                    <a:pt x="7429" y="4640"/>
                    <a:pt x="7972" y="4420"/>
                  </a:cubicBezTo>
                  <a:cubicBezTo>
                    <a:pt x="8178" y="4332"/>
                    <a:pt x="8369" y="4199"/>
                    <a:pt x="8530" y="4023"/>
                  </a:cubicBezTo>
                  <a:cubicBezTo>
                    <a:pt x="8883" y="3612"/>
                    <a:pt x="9294" y="3260"/>
                    <a:pt x="9749" y="2952"/>
                  </a:cubicBezTo>
                  <a:cubicBezTo>
                    <a:pt x="10072" y="2761"/>
                    <a:pt x="10395" y="2585"/>
                    <a:pt x="10703" y="2379"/>
                  </a:cubicBezTo>
                  <a:close/>
                  <a:moveTo>
                    <a:pt x="17632" y="2438"/>
                  </a:moveTo>
                  <a:lnTo>
                    <a:pt x="17603" y="2482"/>
                  </a:lnTo>
                  <a:cubicBezTo>
                    <a:pt x="17662" y="2511"/>
                    <a:pt x="17706" y="2541"/>
                    <a:pt x="17750" y="2555"/>
                  </a:cubicBezTo>
                  <a:cubicBezTo>
                    <a:pt x="18440" y="2878"/>
                    <a:pt x="19071" y="3304"/>
                    <a:pt x="19629" y="3803"/>
                  </a:cubicBezTo>
                  <a:cubicBezTo>
                    <a:pt x="19732" y="3921"/>
                    <a:pt x="19835" y="4023"/>
                    <a:pt x="19952" y="4111"/>
                  </a:cubicBezTo>
                  <a:cubicBezTo>
                    <a:pt x="20304" y="4346"/>
                    <a:pt x="20671" y="4478"/>
                    <a:pt x="21097" y="4332"/>
                  </a:cubicBezTo>
                  <a:cubicBezTo>
                    <a:pt x="21420" y="4229"/>
                    <a:pt x="21728" y="4067"/>
                    <a:pt x="21993" y="3832"/>
                  </a:cubicBezTo>
                  <a:cubicBezTo>
                    <a:pt x="22257" y="3598"/>
                    <a:pt x="22521" y="3348"/>
                    <a:pt x="22800" y="3098"/>
                  </a:cubicBezTo>
                  <a:cubicBezTo>
                    <a:pt x="23079" y="2864"/>
                    <a:pt x="23417" y="2687"/>
                    <a:pt x="23769" y="2614"/>
                  </a:cubicBezTo>
                  <a:cubicBezTo>
                    <a:pt x="24004" y="2570"/>
                    <a:pt x="24224" y="2526"/>
                    <a:pt x="24459" y="2497"/>
                  </a:cubicBezTo>
                  <a:cubicBezTo>
                    <a:pt x="24899" y="2438"/>
                    <a:pt x="25340" y="2262"/>
                    <a:pt x="25692" y="1983"/>
                  </a:cubicBezTo>
                  <a:cubicBezTo>
                    <a:pt x="25780" y="1895"/>
                    <a:pt x="25854" y="1806"/>
                    <a:pt x="25927" y="1718"/>
                  </a:cubicBezTo>
                  <a:cubicBezTo>
                    <a:pt x="25868" y="1542"/>
                    <a:pt x="25707" y="1425"/>
                    <a:pt x="25531" y="1439"/>
                  </a:cubicBezTo>
                  <a:cubicBezTo>
                    <a:pt x="25281" y="1454"/>
                    <a:pt x="25046" y="1498"/>
                    <a:pt x="24811" y="1557"/>
                  </a:cubicBezTo>
                  <a:cubicBezTo>
                    <a:pt x="23446" y="2027"/>
                    <a:pt x="22022" y="2350"/>
                    <a:pt x="20583" y="2497"/>
                  </a:cubicBezTo>
                  <a:cubicBezTo>
                    <a:pt x="19835" y="2585"/>
                    <a:pt x="19071" y="2585"/>
                    <a:pt x="18308" y="2497"/>
                  </a:cubicBezTo>
                  <a:cubicBezTo>
                    <a:pt x="18088" y="2482"/>
                    <a:pt x="17853" y="2467"/>
                    <a:pt x="17632" y="2438"/>
                  </a:cubicBezTo>
                  <a:close/>
                  <a:moveTo>
                    <a:pt x="3348" y="603"/>
                  </a:moveTo>
                  <a:cubicBezTo>
                    <a:pt x="3627" y="691"/>
                    <a:pt x="3891" y="794"/>
                    <a:pt x="4155" y="911"/>
                  </a:cubicBezTo>
                  <a:cubicBezTo>
                    <a:pt x="4610" y="1146"/>
                    <a:pt x="5051" y="1425"/>
                    <a:pt x="5491" y="1689"/>
                  </a:cubicBezTo>
                  <a:cubicBezTo>
                    <a:pt x="5888" y="1909"/>
                    <a:pt x="6269" y="2144"/>
                    <a:pt x="6680" y="2350"/>
                  </a:cubicBezTo>
                  <a:cubicBezTo>
                    <a:pt x="7150" y="2585"/>
                    <a:pt x="7679" y="2658"/>
                    <a:pt x="8193" y="2555"/>
                  </a:cubicBezTo>
                  <a:cubicBezTo>
                    <a:pt x="8604" y="2467"/>
                    <a:pt x="9029" y="2379"/>
                    <a:pt x="9440" y="2291"/>
                  </a:cubicBezTo>
                  <a:cubicBezTo>
                    <a:pt x="9470" y="2276"/>
                    <a:pt x="9499" y="2262"/>
                    <a:pt x="9529" y="2232"/>
                  </a:cubicBezTo>
                  <a:cubicBezTo>
                    <a:pt x="9220" y="2159"/>
                    <a:pt x="8927" y="2100"/>
                    <a:pt x="8648" y="1983"/>
                  </a:cubicBezTo>
                  <a:cubicBezTo>
                    <a:pt x="7840" y="1674"/>
                    <a:pt x="7033" y="1351"/>
                    <a:pt x="6225" y="1014"/>
                  </a:cubicBezTo>
                  <a:cubicBezTo>
                    <a:pt x="5697" y="779"/>
                    <a:pt x="5139" y="603"/>
                    <a:pt x="4581" y="515"/>
                  </a:cubicBezTo>
                  <a:cubicBezTo>
                    <a:pt x="4170" y="426"/>
                    <a:pt x="3744" y="456"/>
                    <a:pt x="3348" y="603"/>
                  </a:cubicBezTo>
                  <a:close/>
                  <a:moveTo>
                    <a:pt x="21449" y="4376"/>
                  </a:moveTo>
                  <a:cubicBezTo>
                    <a:pt x="21963" y="4302"/>
                    <a:pt x="22462" y="4097"/>
                    <a:pt x="22903" y="3803"/>
                  </a:cubicBezTo>
                  <a:cubicBezTo>
                    <a:pt x="23431" y="3451"/>
                    <a:pt x="23945" y="3069"/>
                    <a:pt x="24474" y="2687"/>
                  </a:cubicBezTo>
                  <a:cubicBezTo>
                    <a:pt x="24488" y="2687"/>
                    <a:pt x="24474" y="2658"/>
                    <a:pt x="24488" y="2629"/>
                  </a:cubicBezTo>
                  <a:lnTo>
                    <a:pt x="24107" y="2687"/>
                  </a:lnTo>
                  <a:cubicBezTo>
                    <a:pt x="23696" y="2731"/>
                    <a:pt x="23285" y="2908"/>
                    <a:pt x="22962" y="3172"/>
                  </a:cubicBezTo>
                  <a:cubicBezTo>
                    <a:pt x="22800" y="3304"/>
                    <a:pt x="22639" y="3421"/>
                    <a:pt x="22492" y="3568"/>
                  </a:cubicBezTo>
                  <a:cubicBezTo>
                    <a:pt x="22169" y="3862"/>
                    <a:pt x="21861" y="4185"/>
                    <a:pt x="21449" y="437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1166525" y="2646700"/>
              <a:ext cx="132150" cy="183550"/>
            </a:xfrm>
            <a:custGeom>
              <a:rect b="b" l="l" r="r" t="t"/>
              <a:pathLst>
                <a:path extrusionOk="0" h="7342" w="5286">
                  <a:moveTo>
                    <a:pt x="896" y="324"/>
                  </a:moveTo>
                  <a:cubicBezTo>
                    <a:pt x="925" y="368"/>
                    <a:pt x="970" y="397"/>
                    <a:pt x="1014" y="441"/>
                  </a:cubicBezTo>
                  <a:cubicBezTo>
                    <a:pt x="1806" y="940"/>
                    <a:pt x="2423" y="1616"/>
                    <a:pt x="2981" y="2350"/>
                  </a:cubicBezTo>
                  <a:cubicBezTo>
                    <a:pt x="3744" y="3348"/>
                    <a:pt x="4273" y="4493"/>
                    <a:pt x="4728" y="5638"/>
                  </a:cubicBezTo>
                  <a:cubicBezTo>
                    <a:pt x="4933" y="6167"/>
                    <a:pt x="5095" y="6725"/>
                    <a:pt x="5271" y="7268"/>
                  </a:cubicBezTo>
                  <a:cubicBezTo>
                    <a:pt x="5286" y="7282"/>
                    <a:pt x="5271" y="7312"/>
                    <a:pt x="5256" y="7341"/>
                  </a:cubicBezTo>
                  <a:cubicBezTo>
                    <a:pt x="5227" y="7253"/>
                    <a:pt x="5198" y="7180"/>
                    <a:pt x="5168" y="7106"/>
                  </a:cubicBezTo>
                  <a:cubicBezTo>
                    <a:pt x="4772" y="5873"/>
                    <a:pt x="4258" y="4684"/>
                    <a:pt x="3641" y="3539"/>
                  </a:cubicBezTo>
                  <a:cubicBezTo>
                    <a:pt x="3084" y="2511"/>
                    <a:pt x="2335" y="1586"/>
                    <a:pt x="1439" y="823"/>
                  </a:cubicBezTo>
                  <a:cubicBezTo>
                    <a:pt x="1014" y="470"/>
                    <a:pt x="529" y="192"/>
                    <a:pt x="1" y="1"/>
                  </a:cubicBezTo>
                  <a:lnTo>
                    <a:pt x="382" y="118"/>
                  </a:lnTo>
                  <a:cubicBezTo>
                    <a:pt x="470" y="147"/>
                    <a:pt x="544" y="162"/>
                    <a:pt x="632" y="19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1074025" y="2636800"/>
              <a:ext cx="150150" cy="137275"/>
            </a:xfrm>
            <a:custGeom>
              <a:rect b="b" l="l" r="r" t="t"/>
              <a:pathLst>
                <a:path extrusionOk="0" h="5491" w="6006">
                  <a:moveTo>
                    <a:pt x="5991" y="5491"/>
                  </a:moveTo>
                  <a:cubicBezTo>
                    <a:pt x="5829" y="5139"/>
                    <a:pt x="5668" y="4801"/>
                    <a:pt x="5506" y="4463"/>
                  </a:cubicBezTo>
                  <a:cubicBezTo>
                    <a:pt x="5169" y="3700"/>
                    <a:pt x="4728" y="2980"/>
                    <a:pt x="4214" y="2320"/>
                  </a:cubicBezTo>
                  <a:cubicBezTo>
                    <a:pt x="3495" y="1454"/>
                    <a:pt x="2658" y="749"/>
                    <a:pt x="1587" y="367"/>
                  </a:cubicBezTo>
                  <a:cubicBezTo>
                    <a:pt x="1117" y="191"/>
                    <a:pt x="632" y="103"/>
                    <a:pt x="148" y="88"/>
                  </a:cubicBezTo>
                  <a:cubicBezTo>
                    <a:pt x="89" y="88"/>
                    <a:pt x="45" y="88"/>
                    <a:pt x="1" y="74"/>
                  </a:cubicBezTo>
                  <a:cubicBezTo>
                    <a:pt x="162" y="15"/>
                    <a:pt x="339" y="0"/>
                    <a:pt x="500" y="30"/>
                  </a:cubicBezTo>
                  <a:cubicBezTo>
                    <a:pt x="1865" y="206"/>
                    <a:pt x="2967" y="866"/>
                    <a:pt x="3906" y="1835"/>
                  </a:cubicBezTo>
                  <a:cubicBezTo>
                    <a:pt x="4537" y="2525"/>
                    <a:pt x="5066" y="3318"/>
                    <a:pt x="5448" y="4170"/>
                  </a:cubicBezTo>
                  <a:cubicBezTo>
                    <a:pt x="5609" y="4507"/>
                    <a:pt x="5756" y="4860"/>
                    <a:pt x="5903" y="5197"/>
                  </a:cubicBezTo>
                  <a:cubicBezTo>
                    <a:pt x="5947" y="5285"/>
                    <a:pt x="5976" y="5373"/>
                    <a:pt x="6005" y="547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948875" y="2656975"/>
              <a:ext cx="90325" cy="180975"/>
            </a:xfrm>
            <a:custGeom>
              <a:rect b="b" l="l" r="r" t="t"/>
              <a:pathLst>
                <a:path extrusionOk="0" h="7239" w="3613">
                  <a:moveTo>
                    <a:pt x="3612" y="15"/>
                  </a:moveTo>
                  <a:lnTo>
                    <a:pt x="3260" y="426"/>
                  </a:lnTo>
                  <a:cubicBezTo>
                    <a:pt x="2673" y="1116"/>
                    <a:pt x="2188" y="1880"/>
                    <a:pt x="1792" y="2702"/>
                  </a:cubicBezTo>
                  <a:cubicBezTo>
                    <a:pt x="1366" y="3524"/>
                    <a:pt x="999" y="4376"/>
                    <a:pt x="691" y="5256"/>
                  </a:cubicBezTo>
                  <a:cubicBezTo>
                    <a:pt x="485" y="5858"/>
                    <a:pt x="294" y="6475"/>
                    <a:pt x="89" y="7092"/>
                  </a:cubicBezTo>
                  <a:cubicBezTo>
                    <a:pt x="74" y="7150"/>
                    <a:pt x="45" y="7194"/>
                    <a:pt x="1" y="7238"/>
                  </a:cubicBezTo>
                  <a:cubicBezTo>
                    <a:pt x="148" y="6754"/>
                    <a:pt x="309" y="6284"/>
                    <a:pt x="441" y="5800"/>
                  </a:cubicBezTo>
                  <a:cubicBezTo>
                    <a:pt x="852" y="4449"/>
                    <a:pt x="1425" y="3157"/>
                    <a:pt x="2115" y="1939"/>
                  </a:cubicBezTo>
                  <a:cubicBezTo>
                    <a:pt x="2482" y="1293"/>
                    <a:pt x="2922" y="676"/>
                    <a:pt x="3436" y="148"/>
                  </a:cubicBezTo>
                  <a:cubicBezTo>
                    <a:pt x="3495" y="89"/>
                    <a:pt x="3539" y="45"/>
                    <a:pt x="359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04875" y="2672025"/>
              <a:ext cx="101325" cy="165200"/>
            </a:xfrm>
            <a:custGeom>
              <a:rect b="b" l="l" r="r" t="t"/>
              <a:pathLst>
                <a:path extrusionOk="0" h="6608" w="4053">
                  <a:moveTo>
                    <a:pt x="0" y="1"/>
                  </a:moveTo>
                  <a:cubicBezTo>
                    <a:pt x="1850" y="1836"/>
                    <a:pt x="3142" y="4097"/>
                    <a:pt x="4052" y="6607"/>
                  </a:cubicBezTo>
                  <a:cubicBezTo>
                    <a:pt x="3685" y="5814"/>
                    <a:pt x="3347" y="5036"/>
                    <a:pt x="2951" y="4258"/>
                  </a:cubicBezTo>
                  <a:cubicBezTo>
                    <a:pt x="2569" y="3465"/>
                    <a:pt x="2114" y="2717"/>
                    <a:pt x="1586" y="1997"/>
                  </a:cubicBezTo>
                  <a:cubicBezTo>
                    <a:pt x="1072" y="1293"/>
                    <a:pt x="499" y="632"/>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1179000" y="2647800"/>
              <a:ext cx="107575" cy="28300"/>
            </a:xfrm>
            <a:custGeom>
              <a:rect b="b" l="l" r="r" t="t"/>
              <a:pathLst>
                <a:path extrusionOk="0" h="1132" w="4303">
                  <a:moveTo>
                    <a:pt x="397" y="280"/>
                  </a:moveTo>
                  <a:lnTo>
                    <a:pt x="118" y="148"/>
                  </a:lnTo>
                  <a:lnTo>
                    <a:pt x="1" y="1"/>
                  </a:lnTo>
                  <a:cubicBezTo>
                    <a:pt x="515" y="206"/>
                    <a:pt x="1028" y="368"/>
                    <a:pt x="1572" y="485"/>
                  </a:cubicBezTo>
                  <a:cubicBezTo>
                    <a:pt x="2115" y="588"/>
                    <a:pt x="2673" y="676"/>
                    <a:pt x="3128" y="749"/>
                  </a:cubicBezTo>
                  <a:cubicBezTo>
                    <a:pt x="2570" y="735"/>
                    <a:pt x="2012" y="661"/>
                    <a:pt x="1454" y="559"/>
                  </a:cubicBezTo>
                  <a:cubicBezTo>
                    <a:pt x="1865" y="808"/>
                    <a:pt x="2673" y="926"/>
                    <a:pt x="4302" y="1028"/>
                  </a:cubicBezTo>
                  <a:cubicBezTo>
                    <a:pt x="3113" y="1131"/>
                    <a:pt x="1909" y="926"/>
                    <a:pt x="823" y="456"/>
                  </a:cubicBezTo>
                  <a:cubicBezTo>
                    <a:pt x="676" y="382"/>
                    <a:pt x="529" y="338"/>
                    <a:pt x="397" y="28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1047250" y="2721950"/>
              <a:ext cx="21300" cy="187925"/>
            </a:xfrm>
            <a:custGeom>
              <a:rect b="b" l="l" r="r" t="t"/>
              <a:pathLst>
                <a:path extrusionOk="0" h="7517" w="852">
                  <a:moveTo>
                    <a:pt x="852" y="7517"/>
                  </a:moveTo>
                  <a:cubicBezTo>
                    <a:pt x="646" y="6959"/>
                    <a:pt x="514" y="6401"/>
                    <a:pt x="426" y="5814"/>
                  </a:cubicBezTo>
                  <a:cubicBezTo>
                    <a:pt x="323" y="5197"/>
                    <a:pt x="235" y="4566"/>
                    <a:pt x="147" y="3935"/>
                  </a:cubicBezTo>
                  <a:cubicBezTo>
                    <a:pt x="44" y="3039"/>
                    <a:pt x="0" y="2114"/>
                    <a:pt x="59" y="1204"/>
                  </a:cubicBezTo>
                  <a:cubicBezTo>
                    <a:pt x="88" y="808"/>
                    <a:pt x="132" y="397"/>
                    <a:pt x="220" y="0"/>
                  </a:cubicBezTo>
                  <a:cubicBezTo>
                    <a:pt x="191" y="220"/>
                    <a:pt x="176" y="441"/>
                    <a:pt x="162" y="661"/>
                  </a:cubicBezTo>
                  <a:cubicBezTo>
                    <a:pt x="88" y="1189"/>
                    <a:pt x="74" y="1718"/>
                    <a:pt x="103" y="2246"/>
                  </a:cubicBezTo>
                  <a:cubicBezTo>
                    <a:pt x="162" y="2775"/>
                    <a:pt x="162" y="3303"/>
                    <a:pt x="220" y="3817"/>
                  </a:cubicBezTo>
                  <a:cubicBezTo>
                    <a:pt x="309" y="4537"/>
                    <a:pt x="411" y="5241"/>
                    <a:pt x="529" y="5961"/>
                  </a:cubicBezTo>
                  <a:cubicBezTo>
                    <a:pt x="617" y="6475"/>
                    <a:pt x="734" y="6988"/>
                    <a:pt x="852" y="751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866300" y="2650000"/>
              <a:ext cx="146100" cy="22425"/>
            </a:xfrm>
            <a:custGeom>
              <a:rect b="b" l="l" r="r" t="t"/>
              <a:pathLst>
                <a:path extrusionOk="0" h="897" w="5844">
                  <a:moveTo>
                    <a:pt x="5844" y="74"/>
                  </a:moveTo>
                  <a:cubicBezTo>
                    <a:pt x="5623" y="177"/>
                    <a:pt x="5388" y="280"/>
                    <a:pt x="5154" y="368"/>
                  </a:cubicBezTo>
                  <a:cubicBezTo>
                    <a:pt x="4243" y="735"/>
                    <a:pt x="3245" y="896"/>
                    <a:pt x="2261" y="852"/>
                  </a:cubicBezTo>
                  <a:cubicBezTo>
                    <a:pt x="1748" y="823"/>
                    <a:pt x="1219" y="750"/>
                    <a:pt x="705" y="691"/>
                  </a:cubicBezTo>
                  <a:cubicBezTo>
                    <a:pt x="470" y="661"/>
                    <a:pt x="235" y="603"/>
                    <a:pt x="1" y="544"/>
                  </a:cubicBezTo>
                  <a:cubicBezTo>
                    <a:pt x="191" y="559"/>
                    <a:pt x="382" y="588"/>
                    <a:pt x="573" y="603"/>
                  </a:cubicBezTo>
                  <a:cubicBezTo>
                    <a:pt x="1190" y="661"/>
                    <a:pt x="1792" y="750"/>
                    <a:pt x="2408" y="779"/>
                  </a:cubicBezTo>
                  <a:cubicBezTo>
                    <a:pt x="3480" y="794"/>
                    <a:pt x="4537" y="573"/>
                    <a:pt x="5521" y="133"/>
                  </a:cubicBezTo>
                  <a:lnTo>
                    <a:pt x="581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1007975" y="2710575"/>
              <a:ext cx="33800" cy="161875"/>
            </a:xfrm>
            <a:custGeom>
              <a:rect b="b" l="l" r="r" t="t"/>
              <a:pathLst>
                <a:path extrusionOk="0" h="6475" w="1352">
                  <a:moveTo>
                    <a:pt x="309" y="6474"/>
                  </a:moveTo>
                  <a:cubicBezTo>
                    <a:pt x="0" y="3861"/>
                    <a:pt x="367" y="1938"/>
                    <a:pt x="1351" y="0"/>
                  </a:cubicBezTo>
                  <a:cubicBezTo>
                    <a:pt x="940" y="1028"/>
                    <a:pt x="544" y="2055"/>
                    <a:pt x="397" y="3171"/>
                  </a:cubicBezTo>
                  <a:cubicBezTo>
                    <a:pt x="250" y="4258"/>
                    <a:pt x="221" y="5373"/>
                    <a:pt x="309" y="647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952175" y="2645225"/>
              <a:ext cx="85550" cy="102425"/>
            </a:xfrm>
            <a:custGeom>
              <a:rect b="b" l="l" r="r" t="t"/>
              <a:pathLst>
                <a:path extrusionOk="0" h="4097" w="3422">
                  <a:moveTo>
                    <a:pt x="3422" y="1"/>
                  </a:moveTo>
                  <a:cubicBezTo>
                    <a:pt x="1675" y="867"/>
                    <a:pt x="662" y="2335"/>
                    <a:pt x="1" y="4097"/>
                  </a:cubicBezTo>
                  <a:cubicBezTo>
                    <a:pt x="265" y="3216"/>
                    <a:pt x="676" y="2379"/>
                    <a:pt x="1234" y="1645"/>
                  </a:cubicBezTo>
                  <a:cubicBezTo>
                    <a:pt x="1821" y="911"/>
                    <a:pt x="2981" y="30"/>
                    <a:pt x="342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1127250" y="2794625"/>
              <a:ext cx="51425" cy="107550"/>
            </a:xfrm>
            <a:custGeom>
              <a:rect b="b" l="l" r="r" t="t"/>
              <a:pathLst>
                <a:path extrusionOk="0" h="4302" w="2057">
                  <a:moveTo>
                    <a:pt x="2056" y="4302"/>
                  </a:moveTo>
                  <a:cubicBezTo>
                    <a:pt x="1058" y="3010"/>
                    <a:pt x="441" y="1542"/>
                    <a:pt x="1" y="0"/>
                  </a:cubicBezTo>
                  <a:cubicBezTo>
                    <a:pt x="500" y="1512"/>
                    <a:pt x="1190" y="2951"/>
                    <a:pt x="2056" y="430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1035875" y="2697350"/>
              <a:ext cx="15425" cy="141700"/>
            </a:xfrm>
            <a:custGeom>
              <a:rect b="b" l="l" r="r" t="t"/>
              <a:pathLst>
                <a:path extrusionOk="0" h="5668" w="617">
                  <a:moveTo>
                    <a:pt x="250" y="5667"/>
                  </a:moveTo>
                  <a:cubicBezTo>
                    <a:pt x="0" y="3774"/>
                    <a:pt x="118" y="1850"/>
                    <a:pt x="617" y="1"/>
                  </a:cubicBezTo>
                  <a:cubicBezTo>
                    <a:pt x="176" y="1865"/>
                    <a:pt x="118" y="3759"/>
                    <a:pt x="250" y="566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1270400" y="2815525"/>
              <a:ext cx="27550" cy="105375"/>
            </a:xfrm>
            <a:custGeom>
              <a:rect b="b" l="l" r="r" t="t"/>
              <a:pathLst>
                <a:path extrusionOk="0" h="4215" w="1102">
                  <a:moveTo>
                    <a:pt x="1013" y="4214"/>
                  </a:moveTo>
                  <a:cubicBezTo>
                    <a:pt x="955" y="3745"/>
                    <a:pt x="910" y="3260"/>
                    <a:pt x="808" y="2805"/>
                  </a:cubicBezTo>
                  <a:cubicBezTo>
                    <a:pt x="720" y="2335"/>
                    <a:pt x="588" y="1851"/>
                    <a:pt x="441" y="1381"/>
                  </a:cubicBezTo>
                  <a:cubicBezTo>
                    <a:pt x="309" y="911"/>
                    <a:pt x="147" y="456"/>
                    <a:pt x="0" y="1"/>
                  </a:cubicBezTo>
                  <a:cubicBezTo>
                    <a:pt x="632" y="1322"/>
                    <a:pt x="1013" y="2746"/>
                    <a:pt x="1101" y="420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788500" y="2675325"/>
              <a:ext cx="103875" cy="25350"/>
            </a:xfrm>
            <a:custGeom>
              <a:rect b="b" l="l" r="r" t="t"/>
              <a:pathLst>
                <a:path extrusionOk="0" h="1014" w="4155">
                  <a:moveTo>
                    <a:pt x="4155" y="984"/>
                  </a:moveTo>
                  <a:cubicBezTo>
                    <a:pt x="3024" y="1014"/>
                    <a:pt x="602" y="471"/>
                    <a:pt x="0" y="1"/>
                  </a:cubicBezTo>
                  <a:cubicBezTo>
                    <a:pt x="59" y="15"/>
                    <a:pt x="103" y="15"/>
                    <a:pt x="162" y="30"/>
                  </a:cubicBezTo>
                  <a:cubicBezTo>
                    <a:pt x="1028" y="382"/>
                    <a:pt x="1938" y="632"/>
                    <a:pt x="2848" y="794"/>
                  </a:cubicBezTo>
                  <a:cubicBezTo>
                    <a:pt x="3303" y="882"/>
                    <a:pt x="3773" y="926"/>
                    <a:pt x="4155" y="98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1036225" y="2883075"/>
              <a:ext cx="23900" cy="98750"/>
            </a:xfrm>
            <a:custGeom>
              <a:rect b="b" l="l" r="r" t="t"/>
              <a:pathLst>
                <a:path extrusionOk="0" h="3950" w="956">
                  <a:moveTo>
                    <a:pt x="1" y="0"/>
                  </a:moveTo>
                  <a:cubicBezTo>
                    <a:pt x="104" y="602"/>
                    <a:pt x="206" y="1292"/>
                    <a:pt x="338" y="1967"/>
                  </a:cubicBezTo>
                  <a:cubicBezTo>
                    <a:pt x="441" y="2657"/>
                    <a:pt x="647" y="3318"/>
                    <a:pt x="955" y="3949"/>
                  </a:cubicBezTo>
                  <a:cubicBezTo>
                    <a:pt x="852" y="3949"/>
                    <a:pt x="764" y="3876"/>
                    <a:pt x="735" y="3773"/>
                  </a:cubicBezTo>
                  <a:cubicBezTo>
                    <a:pt x="603" y="3421"/>
                    <a:pt x="485" y="3068"/>
                    <a:pt x="397" y="2716"/>
                  </a:cubicBezTo>
                  <a:cubicBezTo>
                    <a:pt x="265" y="2114"/>
                    <a:pt x="162" y="1498"/>
                    <a:pt x="60" y="881"/>
                  </a:cubicBezTo>
                  <a:cubicBezTo>
                    <a:pt x="16" y="558"/>
                    <a:pt x="16" y="23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976050" y="2777375"/>
              <a:ext cx="34525" cy="105725"/>
            </a:xfrm>
            <a:custGeom>
              <a:rect b="b" l="l" r="r" t="t"/>
              <a:pathLst>
                <a:path extrusionOk="0" h="4229" w="1381">
                  <a:moveTo>
                    <a:pt x="0" y="4228"/>
                  </a:moveTo>
                  <a:cubicBezTo>
                    <a:pt x="514" y="2863"/>
                    <a:pt x="969" y="1483"/>
                    <a:pt x="1321" y="73"/>
                  </a:cubicBezTo>
                  <a:cubicBezTo>
                    <a:pt x="1321" y="59"/>
                    <a:pt x="1351" y="44"/>
                    <a:pt x="1380" y="0"/>
                  </a:cubicBezTo>
                  <a:cubicBezTo>
                    <a:pt x="1101" y="1468"/>
                    <a:pt x="631" y="2878"/>
                    <a:pt x="0" y="422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1179750" y="2835725"/>
              <a:ext cx="41850" cy="79300"/>
            </a:xfrm>
            <a:custGeom>
              <a:rect b="b" l="l" r="r" t="t"/>
              <a:pathLst>
                <a:path extrusionOk="0" h="3172" w="1674">
                  <a:moveTo>
                    <a:pt x="0" y="0"/>
                  </a:moveTo>
                  <a:cubicBezTo>
                    <a:pt x="558" y="1057"/>
                    <a:pt x="969" y="2158"/>
                    <a:pt x="1674" y="3157"/>
                  </a:cubicBezTo>
                  <a:cubicBezTo>
                    <a:pt x="1586" y="3171"/>
                    <a:pt x="1512" y="3127"/>
                    <a:pt x="1468" y="3039"/>
                  </a:cubicBezTo>
                  <a:cubicBezTo>
                    <a:pt x="1263" y="2731"/>
                    <a:pt x="1072" y="2408"/>
                    <a:pt x="910" y="2085"/>
                  </a:cubicBezTo>
                  <a:cubicBezTo>
                    <a:pt x="587" y="1424"/>
                    <a:pt x="323" y="749"/>
                    <a:pt x="29" y="88"/>
                  </a:cubicBezTo>
                  <a:cubicBezTo>
                    <a:pt x="15" y="59"/>
                    <a:pt x="0" y="30"/>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1061550" y="2641575"/>
              <a:ext cx="23525" cy="100225"/>
            </a:xfrm>
            <a:custGeom>
              <a:rect b="b" l="l" r="r" t="t"/>
              <a:pathLst>
                <a:path extrusionOk="0" h="4009" w="941">
                  <a:moveTo>
                    <a:pt x="294" y="0"/>
                  </a:moveTo>
                  <a:cubicBezTo>
                    <a:pt x="74" y="646"/>
                    <a:pt x="60" y="1351"/>
                    <a:pt x="250" y="1997"/>
                  </a:cubicBezTo>
                  <a:cubicBezTo>
                    <a:pt x="338" y="2364"/>
                    <a:pt x="441" y="2731"/>
                    <a:pt x="573" y="3083"/>
                  </a:cubicBezTo>
                  <a:cubicBezTo>
                    <a:pt x="676" y="3377"/>
                    <a:pt x="808" y="3641"/>
                    <a:pt x="911" y="3920"/>
                  </a:cubicBezTo>
                  <a:cubicBezTo>
                    <a:pt x="926" y="3949"/>
                    <a:pt x="926" y="3979"/>
                    <a:pt x="940" y="4008"/>
                  </a:cubicBezTo>
                  <a:cubicBezTo>
                    <a:pt x="911" y="4008"/>
                    <a:pt x="911" y="4008"/>
                    <a:pt x="911" y="3993"/>
                  </a:cubicBezTo>
                  <a:cubicBezTo>
                    <a:pt x="559" y="3303"/>
                    <a:pt x="294" y="2555"/>
                    <a:pt x="104" y="1791"/>
                  </a:cubicBezTo>
                  <a:cubicBezTo>
                    <a:pt x="15" y="1321"/>
                    <a:pt x="1" y="837"/>
                    <a:pt x="104" y="352"/>
                  </a:cubicBezTo>
                  <a:cubicBezTo>
                    <a:pt x="104" y="220"/>
                    <a:pt x="177" y="88"/>
                    <a:pt x="29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1086875" y="2826550"/>
              <a:ext cx="16925" cy="119675"/>
            </a:xfrm>
            <a:custGeom>
              <a:rect b="b" l="l" r="r" t="t"/>
              <a:pathLst>
                <a:path extrusionOk="0" h="4787" w="677">
                  <a:moveTo>
                    <a:pt x="1" y="0"/>
                  </a:moveTo>
                  <a:cubicBezTo>
                    <a:pt x="456" y="1556"/>
                    <a:pt x="676" y="3171"/>
                    <a:pt x="676" y="4786"/>
                  </a:cubicBezTo>
                  <a:cubicBezTo>
                    <a:pt x="588" y="3171"/>
                    <a:pt x="368" y="1571"/>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1271875" y="2630925"/>
              <a:ext cx="104250" cy="26075"/>
            </a:xfrm>
            <a:custGeom>
              <a:rect b="b" l="l" r="r" t="t"/>
              <a:pathLst>
                <a:path extrusionOk="0" h="1043" w="4170">
                  <a:moveTo>
                    <a:pt x="0" y="1043"/>
                  </a:moveTo>
                  <a:cubicBezTo>
                    <a:pt x="1424" y="867"/>
                    <a:pt x="2833" y="602"/>
                    <a:pt x="4169" y="0"/>
                  </a:cubicBezTo>
                  <a:cubicBezTo>
                    <a:pt x="2863" y="646"/>
                    <a:pt x="1439" y="999"/>
                    <a:pt x="0" y="104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1121025" y="2916825"/>
              <a:ext cx="7350" cy="66475"/>
            </a:xfrm>
            <a:custGeom>
              <a:rect b="b" l="l" r="r" t="t"/>
              <a:pathLst>
                <a:path extrusionOk="0" h="2659" w="294">
                  <a:moveTo>
                    <a:pt x="0" y="1"/>
                  </a:moveTo>
                  <a:cubicBezTo>
                    <a:pt x="250" y="1131"/>
                    <a:pt x="294" y="2335"/>
                    <a:pt x="118" y="2658"/>
                  </a:cubicBezTo>
                  <a:cubicBezTo>
                    <a:pt x="103" y="2629"/>
                    <a:pt x="74" y="2614"/>
                    <a:pt x="74" y="2599"/>
                  </a:cubicBezTo>
                  <a:cubicBezTo>
                    <a:pt x="59" y="1880"/>
                    <a:pt x="59" y="1161"/>
                    <a:pt x="44" y="441"/>
                  </a:cubicBezTo>
                  <a:cubicBezTo>
                    <a:pt x="44" y="294"/>
                    <a:pt x="15" y="148"/>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913650" y="2663575"/>
              <a:ext cx="79300" cy="17650"/>
            </a:xfrm>
            <a:custGeom>
              <a:rect b="b" l="l" r="r" t="t"/>
              <a:pathLst>
                <a:path extrusionOk="0" h="706" w="3172">
                  <a:moveTo>
                    <a:pt x="0" y="706"/>
                  </a:moveTo>
                  <a:cubicBezTo>
                    <a:pt x="1087" y="544"/>
                    <a:pt x="2158" y="456"/>
                    <a:pt x="3157" y="1"/>
                  </a:cubicBezTo>
                  <a:lnTo>
                    <a:pt x="3171" y="60"/>
                  </a:lnTo>
                  <a:cubicBezTo>
                    <a:pt x="3098" y="104"/>
                    <a:pt x="3010" y="148"/>
                    <a:pt x="2922" y="192"/>
                  </a:cubicBezTo>
                  <a:cubicBezTo>
                    <a:pt x="2481" y="368"/>
                    <a:pt x="2012" y="485"/>
                    <a:pt x="1542" y="544"/>
                  </a:cubicBezTo>
                  <a:cubicBezTo>
                    <a:pt x="1087" y="618"/>
                    <a:pt x="617" y="647"/>
                    <a:pt x="147" y="706"/>
                  </a:cubicBezTo>
                  <a:lnTo>
                    <a:pt x="30" y="706"/>
                  </a:lnTo>
                  <a:lnTo>
                    <a:pt x="0" y="69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872900" y="2907300"/>
              <a:ext cx="25725" cy="61300"/>
            </a:xfrm>
            <a:custGeom>
              <a:rect b="b" l="l" r="r" t="t"/>
              <a:pathLst>
                <a:path extrusionOk="0" h="2452" w="1029">
                  <a:moveTo>
                    <a:pt x="1" y="2437"/>
                  </a:moveTo>
                  <a:cubicBezTo>
                    <a:pt x="1" y="2408"/>
                    <a:pt x="1" y="2378"/>
                    <a:pt x="1" y="2349"/>
                  </a:cubicBezTo>
                  <a:cubicBezTo>
                    <a:pt x="338" y="1556"/>
                    <a:pt x="676" y="778"/>
                    <a:pt x="1028" y="0"/>
                  </a:cubicBezTo>
                  <a:cubicBezTo>
                    <a:pt x="779" y="852"/>
                    <a:pt x="456" y="1674"/>
                    <a:pt x="60" y="245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1072925" y="2727825"/>
              <a:ext cx="32325" cy="77100"/>
            </a:xfrm>
            <a:custGeom>
              <a:rect b="b" l="l" r="r" t="t"/>
              <a:pathLst>
                <a:path extrusionOk="0" h="3084" w="1293">
                  <a:moveTo>
                    <a:pt x="1293" y="3083"/>
                  </a:moveTo>
                  <a:cubicBezTo>
                    <a:pt x="706" y="2114"/>
                    <a:pt x="368" y="1057"/>
                    <a:pt x="1" y="0"/>
                  </a:cubicBezTo>
                  <a:cubicBezTo>
                    <a:pt x="45" y="118"/>
                    <a:pt x="89" y="250"/>
                    <a:pt x="148" y="382"/>
                  </a:cubicBezTo>
                  <a:cubicBezTo>
                    <a:pt x="206" y="514"/>
                    <a:pt x="280" y="631"/>
                    <a:pt x="339" y="764"/>
                  </a:cubicBezTo>
                  <a:cubicBezTo>
                    <a:pt x="573" y="1351"/>
                    <a:pt x="808" y="1953"/>
                    <a:pt x="1043" y="2540"/>
                  </a:cubicBezTo>
                  <a:cubicBezTo>
                    <a:pt x="1117" y="2716"/>
                    <a:pt x="1205" y="2907"/>
                    <a:pt x="1293" y="308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781525" y="2612575"/>
              <a:ext cx="57275" cy="11025"/>
            </a:xfrm>
            <a:custGeom>
              <a:rect b="b" l="l" r="r" t="t"/>
              <a:pathLst>
                <a:path extrusionOk="0" h="441" w="2291">
                  <a:moveTo>
                    <a:pt x="0" y="59"/>
                  </a:moveTo>
                  <a:cubicBezTo>
                    <a:pt x="132" y="15"/>
                    <a:pt x="279" y="0"/>
                    <a:pt x="411" y="0"/>
                  </a:cubicBezTo>
                  <a:cubicBezTo>
                    <a:pt x="1043" y="74"/>
                    <a:pt x="1674" y="206"/>
                    <a:pt x="2276" y="411"/>
                  </a:cubicBezTo>
                  <a:cubicBezTo>
                    <a:pt x="2276" y="411"/>
                    <a:pt x="2276" y="426"/>
                    <a:pt x="2290" y="441"/>
                  </a:cubicBezTo>
                  <a:cubicBezTo>
                    <a:pt x="1527" y="338"/>
                    <a:pt x="793" y="59"/>
                    <a:pt x="0" y="118"/>
                  </a:cubicBezTo>
                  <a:cubicBezTo>
                    <a:pt x="15" y="103"/>
                    <a:pt x="0" y="74"/>
                    <a:pt x="0" y="5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1282500" y="2874250"/>
              <a:ext cx="8100" cy="46275"/>
            </a:xfrm>
            <a:custGeom>
              <a:rect b="b" l="l" r="r" t="t"/>
              <a:pathLst>
                <a:path extrusionOk="0" h="1851" w="324">
                  <a:moveTo>
                    <a:pt x="1" y="1"/>
                  </a:moveTo>
                  <a:cubicBezTo>
                    <a:pt x="192" y="603"/>
                    <a:pt x="294" y="1219"/>
                    <a:pt x="324" y="1836"/>
                  </a:cubicBezTo>
                  <a:lnTo>
                    <a:pt x="265" y="1851"/>
                  </a:lnTo>
                  <a:cubicBezTo>
                    <a:pt x="221" y="1542"/>
                    <a:pt x="177" y="1249"/>
                    <a:pt x="133" y="940"/>
                  </a:cubicBezTo>
                  <a:cubicBezTo>
                    <a:pt x="89" y="647"/>
                    <a:pt x="45" y="309"/>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1145600" y="2926000"/>
              <a:ext cx="5900" cy="40775"/>
            </a:xfrm>
            <a:custGeom>
              <a:rect b="b" l="l" r="r" t="t"/>
              <a:pathLst>
                <a:path extrusionOk="0" h="1631" w="236">
                  <a:moveTo>
                    <a:pt x="104" y="1630"/>
                  </a:moveTo>
                  <a:cubicBezTo>
                    <a:pt x="74" y="1043"/>
                    <a:pt x="45" y="500"/>
                    <a:pt x="1" y="1"/>
                  </a:cubicBezTo>
                  <a:cubicBezTo>
                    <a:pt x="148" y="324"/>
                    <a:pt x="236" y="1337"/>
                    <a:pt x="104" y="163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969800" y="2747275"/>
              <a:ext cx="20225" cy="53975"/>
            </a:xfrm>
            <a:custGeom>
              <a:rect b="b" l="l" r="r" t="t"/>
              <a:pathLst>
                <a:path extrusionOk="0" h="2159" w="809">
                  <a:moveTo>
                    <a:pt x="1" y="2158"/>
                  </a:moveTo>
                  <a:cubicBezTo>
                    <a:pt x="191" y="1410"/>
                    <a:pt x="456" y="690"/>
                    <a:pt x="80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767575" y="2618075"/>
              <a:ext cx="40400" cy="5525"/>
            </a:xfrm>
            <a:custGeom>
              <a:rect b="b" l="l" r="r" t="t"/>
              <a:pathLst>
                <a:path extrusionOk="0" h="221" w="1616">
                  <a:moveTo>
                    <a:pt x="0" y="133"/>
                  </a:moveTo>
                  <a:cubicBezTo>
                    <a:pt x="177" y="1"/>
                    <a:pt x="896" y="30"/>
                    <a:pt x="1615" y="22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1192575" y="2881975"/>
              <a:ext cx="18375" cy="29000"/>
            </a:xfrm>
            <a:custGeom>
              <a:rect b="b" l="l" r="r" t="t"/>
              <a:pathLst>
                <a:path extrusionOk="0" h="1160" w="735">
                  <a:moveTo>
                    <a:pt x="1" y="0"/>
                  </a:moveTo>
                  <a:lnTo>
                    <a:pt x="735" y="1160"/>
                  </a:lnTo>
                  <a:cubicBezTo>
                    <a:pt x="559" y="1116"/>
                    <a:pt x="133" y="48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1129825" y="2942900"/>
              <a:ext cx="3700" cy="33775"/>
            </a:xfrm>
            <a:custGeom>
              <a:rect b="b" l="l" r="r" t="t"/>
              <a:pathLst>
                <a:path extrusionOk="0" h="1351" w="148">
                  <a:moveTo>
                    <a:pt x="45" y="1351"/>
                  </a:moveTo>
                  <a:cubicBezTo>
                    <a:pt x="30" y="896"/>
                    <a:pt x="15" y="455"/>
                    <a:pt x="0" y="0"/>
                  </a:cubicBezTo>
                  <a:cubicBezTo>
                    <a:pt x="103" y="441"/>
                    <a:pt x="147" y="896"/>
                    <a:pt x="118" y="135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881725" y="2935175"/>
              <a:ext cx="13975" cy="29400"/>
            </a:xfrm>
            <a:custGeom>
              <a:rect b="b" l="l" r="r" t="t"/>
              <a:pathLst>
                <a:path extrusionOk="0" h="1176" w="559">
                  <a:moveTo>
                    <a:pt x="0" y="1175"/>
                  </a:moveTo>
                  <a:cubicBezTo>
                    <a:pt x="176" y="794"/>
                    <a:pt x="367" y="412"/>
                    <a:pt x="558" y="1"/>
                  </a:cubicBezTo>
                  <a:cubicBezTo>
                    <a:pt x="529" y="280"/>
                    <a:pt x="206" y="984"/>
                    <a:pt x="0" y="117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715100" y="2246650"/>
              <a:ext cx="339500" cy="185000"/>
            </a:xfrm>
            <a:custGeom>
              <a:rect b="b" l="l" r="r" t="t"/>
              <a:pathLst>
                <a:path extrusionOk="0" h="7400" w="13580">
                  <a:moveTo>
                    <a:pt x="0" y="5902"/>
                  </a:moveTo>
                  <a:cubicBezTo>
                    <a:pt x="147" y="5917"/>
                    <a:pt x="264" y="5917"/>
                    <a:pt x="396" y="5946"/>
                  </a:cubicBezTo>
                  <a:cubicBezTo>
                    <a:pt x="925" y="6034"/>
                    <a:pt x="1453" y="6166"/>
                    <a:pt x="1982" y="6225"/>
                  </a:cubicBezTo>
                  <a:cubicBezTo>
                    <a:pt x="2599" y="6343"/>
                    <a:pt x="3215" y="6372"/>
                    <a:pt x="3846" y="6343"/>
                  </a:cubicBezTo>
                  <a:cubicBezTo>
                    <a:pt x="4698" y="6269"/>
                    <a:pt x="5535" y="6093"/>
                    <a:pt x="6357" y="5843"/>
                  </a:cubicBezTo>
                  <a:cubicBezTo>
                    <a:pt x="7355" y="5565"/>
                    <a:pt x="8324" y="5183"/>
                    <a:pt x="9234" y="4713"/>
                  </a:cubicBezTo>
                  <a:cubicBezTo>
                    <a:pt x="10071" y="4273"/>
                    <a:pt x="10937" y="3847"/>
                    <a:pt x="11701" y="3260"/>
                  </a:cubicBezTo>
                  <a:cubicBezTo>
                    <a:pt x="12538" y="2643"/>
                    <a:pt x="13139" y="1747"/>
                    <a:pt x="13404" y="734"/>
                  </a:cubicBezTo>
                  <a:cubicBezTo>
                    <a:pt x="13418" y="661"/>
                    <a:pt x="13433" y="573"/>
                    <a:pt x="13433" y="500"/>
                  </a:cubicBezTo>
                  <a:cubicBezTo>
                    <a:pt x="13448" y="338"/>
                    <a:pt x="13462" y="177"/>
                    <a:pt x="13492" y="0"/>
                  </a:cubicBezTo>
                  <a:cubicBezTo>
                    <a:pt x="13565" y="162"/>
                    <a:pt x="13580" y="323"/>
                    <a:pt x="13536" y="500"/>
                  </a:cubicBezTo>
                  <a:cubicBezTo>
                    <a:pt x="13506" y="837"/>
                    <a:pt x="13404" y="1160"/>
                    <a:pt x="13272" y="1483"/>
                  </a:cubicBezTo>
                  <a:cubicBezTo>
                    <a:pt x="12875" y="2335"/>
                    <a:pt x="12361" y="3142"/>
                    <a:pt x="11745" y="3862"/>
                  </a:cubicBezTo>
                  <a:cubicBezTo>
                    <a:pt x="11510" y="4126"/>
                    <a:pt x="11334" y="4419"/>
                    <a:pt x="11128" y="4684"/>
                  </a:cubicBezTo>
                  <a:cubicBezTo>
                    <a:pt x="10409" y="5579"/>
                    <a:pt x="9660" y="6445"/>
                    <a:pt x="8588" y="6959"/>
                  </a:cubicBezTo>
                  <a:cubicBezTo>
                    <a:pt x="8060" y="7194"/>
                    <a:pt x="7487" y="7341"/>
                    <a:pt x="6915" y="7356"/>
                  </a:cubicBezTo>
                  <a:cubicBezTo>
                    <a:pt x="6225" y="7400"/>
                    <a:pt x="5535" y="7370"/>
                    <a:pt x="4859" y="7253"/>
                  </a:cubicBezTo>
                  <a:cubicBezTo>
                    <a:pt x="3744" y="7047"/>
                    <a:pt x="2613" y="6827"/>
                    <a:pt x="1497" y="6577"/>
                  </a:cubicBezTo>
                  <a:cubicBezTo>
                    <a:pt x="1057" y="6445"/>
                    <a:pt x="617" y="6284"/>
                    <a:pt x="191" y="6108"/>
                  </a:cubicBezTo>
                  <a:cubicBezTo>
                    <a:pt x="103" y="6078"/>
                    <a:pt x="0" y="6049"/>
                    <a:pt x="0" y="5902"/>
                  </a:cubicBezTo>
                  <a:close/>
                  <a:moveTo>
                    <a:pt x="11980" y="3406"/>
                  </a:moveTo>
                  <a:lnTo>
                    <a:pt x="11936" y="3377"/>
                  </a:lnTo>
                  <a:cubicBezTo>
                    <a:pt x="11759" y="3539"/>
                    <a:pt x="11569" y="3715"/>
                    <a:pt x="11392" y="3891"/>
                  </a:cubicBezTo>
                  <a:cubicBezTo>
                    <a:pt x="11202" y="4096"/>
                    <a:pt x="10981" y="4317"/>
                    <a:pt x="10790" y="4537"/>
                  </a:cubicBezTo>
                  <a:cubicBezTo>
                    <a:pt x="10556" y="4786"/>
                    <a:pt x="10365" y="5065"/>
                    <a:pt x="10115" y="5300"/>
                  </a:cubicBezTo>
                  <a:cubicBezTo>
                    <a:pt x="9176" y="6166"/>
                    <a:pt x="8016" y="6754"/>
                    <a:pt x="6768" y="6989"/>
                  </a:cubicBezTo>
                  <a:cubicBezTo>
                    <a:pt x="6342" y="7077"/>
                    <a:pt x="5887" y="7091"/>
                    <a:pt x="5447" y="7047"/>
                  </a:cubicBezTo>
                  <a:cubicBezTo>
                    <a:pt x="4669" y="6930"/>
                    <a:pt x="3905" y="6798"/>
                    <a:pt x="3142" y="6651"/>
                  </a:cubicBezTo>
                  <a:cubicBezTo>
                    <a:pt x="2496" y="6519"/>
                    <a:pt x="1850" y="6357"/>
                    <a:pt x="1189" y="6225"/>
                  </a:cubicBezTo>
                  <a:cubicBezTo>
                    <a:pt x="998" y="6181"/>
                    <a:pt x="793" y="6152"/>
                    <a:pt x="602" y="6108"/>
                  </a:cubicBezTo>
                  <a:lnTo>
                    <a:pt x="587" y="6166"/>
                  </a:lnTo>
                  <a:cubicBezTo>
                    <a:pt x="940" y="6269"/>
                    <a:pt x="1292" y="6416"/>
                    <a:pt x="1659" y="6489"/>
                  </a:cubicBezTo>
                  <a:cubicBezTo>
                    <a:pt x="2496" y="6680"/>
                    <a:pt x="3347" y="6856"/>
                    <a:pt x="4199" y="7018"/>
                  </a:cubicBezTo>
                  <a:cubicBezTo>
                    <a:pt x="5168" y="7238"/>
                    <a:pt x="6166" y="7312"/>
                    <a:pt x="7164" y="7223"/>
                  </a:cubicBezTo>
                  <a:cubicBezTo>
                    <a:pt x="7619" y="7179"/>
                    <a:pt x="8075" y="7047"/>
                    <a:pt x="8515" y="6856"/>
                  </a:cubicBezTo>
                  <a:cubicBezTo>
                    <a:pt x="9557" y="6372"/>
                    <a:pt x="10291" y="5535"/>
                    <a:pt x="10996" y="4654"/>
                  </a:cubicBezTo>
                  <a:cubicBezTo>
                    <a:pt x="11260" y="4317"/>
                    <a:pt x="11525" y="3964"/>
                    <a:pt x="11789" y="3627"/>
                  </a:cubicBezTo>
                  <a:cubicBezTo>
                    <a:pt x="11848" y="3553"/>
                    <a:pt x="11921" y="3480"/>
                    <a:pt x="11980" y="3406"/>
                  </a:cubicBezTo>
                  <a:close/>
                  <a:moveTo>
                    <a:pt x="10541" y="4170"/>
                  </a:moveTo>
                  <a:cubicBezTo>
                    <a:pt x="8559" y="5344"/>
                    <a:pt x="6357" y="6122"/>
                    <a:pt x="4081" y="6475"/>
                  </a:cubicBezTo>
                  <a:cubicBezTo>
                    <a:pt x="6636" y="6827"/>
                    <a:pt x="8779" y="6020"/>
                    <a:pt x="10541" y="4170"/>
                  </a:cubicBezTo>
                  <a:close/>
                  <a:moveTo>
                    <a:pt x="3068" y="6489"/>
                  </a:moveTo>
                  <a:lnTo>
                    <a:pt x="3068" y="6519"/>
                  </a:lnTo>
                  <a:cubicBezTo>
                    <a:pt x="3171" y="6548"/>
                    <a:pt x="3259" y="6577"/>
                    <a:pt x="3362" y="6592"/>
                  </a:cubicBezTo>
                  <a:cubicBezTo>
                    <a:pt x="3861" y="6680"/>
                    <a:pt x="4360" y="6754"/>
                    <a:pt x="4859" y="6856"/>
                  </a:cubicBezTo>
                  <a:cubicBezTo>
                    <a:pt x="5579" y="7018"/>
                    <a:pt x="6313" y="7003"/>
                    <a:pt x="7032" y="6842"/>
                  </a:cubicBezTo>
                  <a:cubicBezTo>
                    <a:pt x="7561" y="6710"/>
                    <a:pt x="8075" y="6519"/>
                    <a:pt x="8559" y="6269"/>
                  </a:cubicBezTo>
                  <a:cubicBezTo>
                    <a:pt x="9308" y="5887"/>
                    <a:pt x="9968" y="5359"/>
                    <a:pt x="10526" y="4728"/>
                  </a:cubicBezTo>
                  <a:cubicBezTo>
                    <a:pt x="10820" y="4390"/>
                    <a:pt x="11143" y="4052"/>
                    <a:pt x="11436" y="3715"/>
                  </a:cubicBezTo>
                  <a:cubicBezTo>
                    <a:pt x="11451" y="3700"/>
                    <a:pt x="11451" y="3671"/>
                    <a:pt x="11466" y="3641"/>
                  </a:cubicBezTo>
                  <a:cubicBezTo>
                    <a:pt x="11436" y="3656"/>
                    <a:pt x="11407" y="3671"/>
                    <a:pt x="11378" y="3685"/>
                  </a:cubicBezTo>
                  <a:cubicBezTo>
                    <a:pt x="11011" y="4008"/>
                    <a:pt x="10644" y="4346"/>
                    <a:pt x="10277" y="4654"/>
                  </a:cubicBezTo>
                  <a:cubicBezTo>
                    <a:pt x="9954" y="4933"/>
                    <a:pt x="9616" y="5197"/>
                    <a:pt x="9249" y="5447"/>
                  </a:cubicBezTo>
                  <a:cubicBezTo>
                    <a:pt x="8060" y="6255"/>
                    <a:pt x="6650" y="6695"/>
                    <a:pt x="5212" y="6695"/>
                  </a:cubicBezTo>
                  <a:cubicBezTo>
                    <a:pt x="4713" y="6680"/>
                    <a:pt x="4199" y="6636"/>
                    <a:pt x="3700" y="6548"/>
                  </a:cubicBezTo>
                  <a:cubicBezTo>
                    <a:pt x="3494" y="6519"/>
                    <a:pt x="3274" y="6504"/>
                    <a:pt x="3068" y="648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 name="Google Shape;49;p2"/>
          <p:cNvSpPr/>
          <p:nvPr/>
        </p:nvSpPr>
        <p:spPr>
          <a:xfrm>
            <a:off x="6250374" y="-194700"/>
            <a:ext cx="3051565" cy="3089943"/>
          </a:xfrm>
          <a:custGeom>
            <a:rect b="b" l="l" r="r" t="t"/>
            <a:pathLst>
              <a:path extrusionOk="0" h="61351" w="60592">
                <a:moveTo>
                  <a:pt x="1" y="1"/>
                </a:moveTo>
                <a:cubicBezTo>
                  <a:pt x="2617" y="5928"/>
                  <a:pt x="11164" y="9642"/>
                  <a:pt x="21680" y="9642"/>
                </a:cubicBezTo>
                <a:cubicBezTo>
                  <a:pt x="25642" y="9642"/>
                  <a:pt x="29885" y="9115"/>
                  <a:pt x="34194" y="7979"/>
                </a:cubicBezTo>
                <a:cubicBezTo>
                  <a:pt x="37264" y="7168"/>
                  <a:pt x="39940" y="6799"/>
                  <a:pt x="42277" y="6799"/>
                </a:cubicBezTo>
                <a:cubicBezTo>
                  <a:pt x="55269" y="6799"/>
                  <a:pt x="57756" y="18219"/>
                  <a:pt x="58889" y="28677"/>
                </a:cubicBezTo>
                <a:cubicBezTo>
                  <a:pt x="60181" y="40683"/>
                  <a:pt x="49573" y="54132"/>
                  <a:pt x="60591" y="61351"/>
                </a:cubicBezTo>
                <a:lnTo>
                  <a:pt x="60591" y="1"/>
                </a:lnTo>
                <a:close/>
              </a:path>
            </a:pathLst>
          </a:cu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 name="Google Shape;50;p2"/>
          <p:cNvGrpSpPr/>
          <p:nvPr/>
        </p:nvGrpSpPr>
        <p:grpSpPr>
          <a:xfrm rot="-5400000">
            <a:off x="6817070" y="3977287"/>
            <a:ext cx="2658567" cy="1749173"/>
            <a:chOff x="4244506" y="1369380"/>
            <a:chExt cx="1506355" cy="991089"/>
          </a:xfrm>
        </p:grpSpPr>
        <p:sp>
          <p:nvSpPr>
            <p:cNvPr id="51" name="Google Shape;51;p2"/>
            <p:cNvSpPr/>
            <p:nvPr/>
          </p:nvSpPr>
          <p:spPr>
            <a:xfrm>
              <a:off x="5405835" y="1729069"/>
              <a:ext cx="143838" cy="58986"/>
            </a:xfrm>
            <a:custGeom>
              <a:rect b="b" l="l" r="r" t="t"/>
              <a:pathLst>
                <a:path extrusionOk="0" h="4075" w="9937">
                  <a:moveTo>
                    <a:pt x="149" y="1"/>
                  </a:moveTo>
                  <a:lnTo>
                    <a:pt x="1" y="267"/>
                  </a:lnTo>
                  <a:cubicBezTo>
                    <a:pt x="208" y="474"/>
                    <a:pt x="385" y="681"/>
                    <a:pt x="563" y="858"/>
                  </a:cubicBezTo>
                  <a:cubicBezTo>
                    <a:pt x="1302" y="1568"/>
                    <a:pt x="2130" y="2100"/>
                    <a:pt x="3076" y="2514"/>
                  </a:cubicBezTo>
                  <a:cubicBezTo>
                    <a:pt x="4525" y="3135"/>
                    <a:pt x="6033" y="3608"/>
                    <a:pt x="7601" y="3875"/>
                  </a:cubicBezTo>
                  <a:cubicBezTo>
                    <a:pt x="8177" y="4008"/>
                    <a:pt x="8771" y="4074"/>
                    <a:pt x="9356" y="4074"/>
                  </a:cubicBezTo>
                  <a:cubicBezTo>
                    <a:pt x="9551" y="4074"/>
                    <a:pt x="9745" y="4067"/>
                    <a:pt x="9937" y="4052"/>
                  </a:cubicBezTo>
                  <a:cubicBezTo>
                    <a:pt x="8695" y="3934"/>
                    <a:pt x="7453" y="3668"/>
                    <a:pt x="6240" y="3313"/>
                  </a:cubicBezTo>
                  <a:cubicBezTo>
                    <a:pt x="4821" y="2987"/>
                    <a:pt x="3431" y="2455"/>
                    <a:pt x="2159" y="1716"/>
                  </a:cubicBezTo>
                  <a:cubicBezTo>
                    <a:pt x="1745" y="1479"/>
                    <a:pt x="1361" y="1154"/>
                    <a:pt x="947" y="888"/>
                  </a:cubicBezTo>
                  <a:lnTo>
                    <a:pt x="1006" y="829"/>
                  </a:lnTo>
                  <a:cubicBezTo>
                    <a:pt x="3401" y="1952"/>
                    <a:pt x="4466" y="2366"/>
                    <a:pt x="5058" y="2366"/>
                  </a:cubicBezTo>
                  <a:cubicBezTo>
                    <a:pt x="4466" y="2130"/>
                    <a:pt x="3934" y="1923"/>
                    <a:pt x="3372" y="1686"/>
                  </a:cubicBezTo>
                  <a:cubicBezTo>
                    <a:pt x="2810" y="1450"/>
                    <a:pt x="2248" y="1213"/>
                    <a:pt x="1716" y="917"/>
                  </a:cubicBezTo>
                  <a:cubicBezTo>
                    <a:pt x="1184" y="651"/>
                    <a:pt x="681" y="326"/>
                    <a:pt x="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5401985" y="1697398"/>
              <a:ext cx="181517" cy="17023"/>
            </a:xfrm>
            <a:custGeom>
              <a:rect b="b" l="l" r="r" t="t"/>
              <a:pathLst>
                <a:path extrusionOk="0" h="1176" w="12540">
                  <a:moveTo>
                    <a:pt x="12539" y="0"/>
                  </a:moveTo>
                  <a:cubicBezTo>
                    <a:pt x="12391" y="0"/>
                    <a:pt x="12243" y="0"/>
                    <a:pt x="12096" y="59"/>
                  </a:cubicBezTo>
                  <a:cubicBezTo>
                    <a:pt x="10794" y="266"/>
                    <a:pt x="9493" y="533"/>
                    <a:pt x="8192" y="651"/>
                  </a:cubicBezTo>
                  <a:cubicBezTo>
                    <a:pt x="6968" y="816"/>
                    <a:pt x="5726" y="905"/>
                    <a:pt x="4479" y="905"/>
                  </a:cubicBezTo>
                  <a:cubicBezTo>
                    <a:pt x="4160" y="905"/>
                    <a:pt x="3840" y="899"/>
                    <a:pt x="3520" y="887"/>
                  </a:cubicBezTo>
                  <a:cubicBezTo>
                    <a:pt x="2485" y="858"/>
                    <a:pt x="1450" y="651"/>
                    <a:pt x="474" y="266"/>
                  </a:cubicBezTo>
                  <a:cubicBezTo>
                    <a:pt x="355" y="207"/>
                    <a:pt x="208" y="148"/>
                    <a:pt x="89" y="89"/>
                  </a:cubicBezTo>
                  <a:lnTo>
                    <a:pt x="1" y="207"/>
                  </a:lnTo>
                  <a:cubicBezTo>
                    <a:pt x="267" y="414"/>
                    <a:pt x="592" y="592"/>
                    <a:pt x="917" y="680"/>
                  </a:cubicBezTo>
                  <a:cubicBezTo>
                    <a:pt x="1899" y="1000"/>
                    <a:pt x="2922" y="1176"/>
                    <a:pt x="3952" y="1176"/>
                  </a:cubicBezTo>
                  <a:cubicBezTo>
                    <a:pt x="4162" y="1176"/>
                    <a:pt x="4373" y="1169"/>
                    <a:pt x="4584" y="1154"/>
                  </a:cubicBezTo>
                  <a:cubicBezTo>
                    <a:pt x="6595" y="1065"/>
                    <a:pt x="8606" y="858"/>
                    <a:pt x="10558" y="473"/>
                  </a:cubicBezTo>
                  <a:cubicBezTo>
                    <a:pt x="11238" y="355"/>
                    <a:pt x="11889" y="178"/>
                    <a:pt x="125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5488878" y="1819813"/>
              <a:ext cx="145126" cy="37794"/>
            </a:xfrm>
            <a:custGeom>
              <a:rect b="b" l="l" r="r" t="t"/>
              <a:pathLst>
                <a:path extrusionOk="0" h="2611" w="10026">
                  <a:moveTo>
                    <a:pt x="1" y="1"/>
                  </a:moveTo>
                  <a:lnTo>
                    <a:pt x="1" y="1"/>
                  </a:lnTo>
                  <a:cubicBezTo>
                    <a:pt x="30" y="119"/>
                    <a:pt x="119" y="119"/>
                    <a:pt x="178" y="178"/>
                  </a:cubicBezTo>
                  <a:cubicBezTo>
                    <a:pt x="1124" y="888"/>
                    <a:pt x="2219" y="1391"/>
                    <a:pt x="3372" y="1716"/>
                  </a:cubicBezTo>
                  <a:cubicBezTo>
                    <a:pt x="4525" y="2041"/>
                    <a:pt x="5708" y="2278"/>
                    <a:pt x="6891" y="2396"/>
                  </a:cubicBezTo>
                  <a:cubicBezTo>
                    <a:pt x="7758" y="2545"/>
                    <a:pt x="8646" y="2611"/>
                    <a:pt x="9520" y="2611"/>
                  </a:cubicBezTo>
                  <a:cubicBezTo>
                    <a:pt x="9689" y="2611"/>
                    <a:pt x="9858" y="2608"/>
                    <a:pt x="10026" y="2603"/>
                  </a:cubicBezTo>
                  <a:cubicBezTo>
                    <a:pt x="6684" y="2248"/>
                    <a:pt x="3165" y="192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5404547" y="1539866"/>
              <a:ext cx="77933" cy="119448"/>
            </a:xfrm>
            <a:custGeom>
              <a:rect b="b" l="l" r="r" t="t"/>
              <a:pathLst>
                <a:path extrusionOk="0" h="8252" w="5384">
                  <a:moveTo>
                    <a:pt x="5383" y="1"/>
                  </a:moveTo>
                  <a:lnTo>
                    <a:pt x="5383" y="1"/>
                  </a:lnTo>
                  <a:cubicBezTo>
                    <a:pt x="3313" y="1331"/>
                    <a:pt x="1627" y="3224"/>
                    <a:pt x="592" y="5501"/>
                  </a:cubicBezTo>
                  <a:cubicBezTo>
                    <a:pt x="208" y="6359"/>
                    <a:pt x="1" y="7305"/>
                    <a:pt x="1" y="8251"/>
                  </a:cubicBezTo>
                  <a:cubicBezTo>
                    <a:pt x="504" y="4643"/>
                    <a:pt x="2751" y="2189"/>
                    <a:pt x="53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5538108" y="1518458"/>
              <a:ext cx="80495" cy="92061"/>
            </a:xfrm>
            <a:custGeom>
              <a:rect b="b" l="l" r="r" t="t"/>
              <a:pathLst>
                <a:path extrusionOk="0" h="6360" w="5561">
                  <a:moveTo>
                    <a:pt x="5560" y="1"/>
                  </a:moveTo>
                  <a:cubicBezTo>
                    <a:pt x="5442" y="90"/>
                    <a:pt x="5383" y="149"/>
                    <a:pt x="5324" y="208"/>
                  </a:cubicBezTo>
                  <a:cubicBezTo>
                    <a:pt x="3934" y="1450"/>
                    <a:pt x="2632" y="2810"/>
                    <a:pt x="1450" y="4259"/>
                  </a:cubicBezTo>
                  <a:cubicBezTo>
                    <a:pt x="1006" y="4821"/>
                    <a:pt x="622" y="5383"/>
                    <a:pt x="208" y="5945"/>
                  </a:cubicBezTo>
                  <a:cubicBezTo>
                    <a:pt x="119" y="6063"/>
                    <a:pt x="1" y="6182"/>
                    <a:pt x="60" y="6359"/>
                  </a:cubicBezTo>
                  <a:lnTo>
                    <a:pt x="119" y="6359"/>
                  </a:lnTo>
                  <a:cubicBezTo>
                    <a:pt x="1745" y="4171"/>
                    <a:pt x="3520" y="2101"/>
                    <a:pt x="5471" y="178"/>
                  </a:cubicBezTo>
                  <a:cubicBezTo>
                    <a:pt x="5501" y="119"/>
                    <a:pt x="5531" y="60"/>
                    <a:pt x="55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5418255" y="1456823"/>
              <a:ext cx="85200" cy="98473"/>
            </a:xfrm>
            <a:custGeom>
              <a:rect b="b" l="l" r="r" t="t"/>
              <a:pathLst>
                <a:path extrusionOk="0" h="6803" w="5886">
                  <a:moveTo>
                    <a:pt x="5826" y="1"/>
                  </a:moveTo>
                  <a:cubicBezTo>
                    <a:pt x="5175" y="503"/>
                    <a:pt x="4466" y="947"/>
                    <a:pt x="3874" y="1509"/>
                  </a:cubicBezTo>
                  <a:cubicBezTo>
                    <a:pt x="2336" y="2958"/>
                    <a:pt x="1183" y="4732"/>
                    <a:pt x="119" y="6506"/>
                  </a:cubicBezTo>
                  <a:cubicBezTo>
                    <a:pt x="59" y="6595"/>
                    <a:pt x="30" y="6713"/>
                    <a:pt x="0" y="6802"/>
                  </a:cubicBezTo>
                  <a:cubicBezTo>
                    <a:pt x="148" y="6566"/>
                    <a:pt x="355" y="6329"/>
                    <a:pt x="533" y="6063"/>
                  </a:cubicBezTo>
                  <a:cubicBezTo>
                    <a:pt x="1449" y="4614"/>
                    <a:pt x="2514" y="3253"/>
                    <a:pt x="3697" y="1982"/>
                  </a:cubicBezTo>
                  <a:cubicBezTo>
                    <a:pt x="4022" y="1627"/>
                    <a:pt x="4407" y="1331"/>
                    <a:pt x="4761" y="1036"/>
                  </a:cubicBezTo>
                  <a:lnTo>
                    <a:pt x="5885" y="60"/>
                  </a:lnTo>
                  <a:lnTo>
                    <a:pt x="582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5358328" y="1675135"/>
              <a:ext cx="49229" cy="54383"/>
            </a:xfrm>
            <a:custGeom>
              <a:rect b="b" l="l" r="r" t="t"/>
              <a:pathLst>
                <a:path extrusionOk="0" h="3757" w="3401">
                  <a:moveTo>
                    <a:pt x="3283" y="0"/>
                  </a:moveTo>
                  <a:cubicBezTo>
                    <a:pt x="1804" y="888"/>
                    <a:pt x="651" y="2189"/>
                    <a:pt x="0" y="3756"/>
                  </a:cubicBezTo>
                  <a:cubicBezTo>
                    <a:pt x="325" y="3313"/>
                    <a:pt x="621" y="2839"/>
                    <a:pt x="976" y="2425"/>
                  </a:cubicBezTo>
                  <a:cubicBezTo>
                    <a:pt x="1686" y="1509"/>
                    <a:pt x="1834" y="1390"/>
                    <a:pt x="2129" y="1302"/>
                  </a:cubicBezTo>
                  <a:lnTo>
                    <a:pt x="2129" y="1302"/>
                  </a:lnTo>
                  <a:lnTo>
                    <a:pt x="1301" y="2366"/>
                  </a:lnTo>
                  <a:lnTo>
                    <a:pt x="1360" y="2396"/>
                  </a:lnTo>
                  <a:lnTo>
                    <a:pt x="3105" y="681"/>
                  </a:lnTo>
                  <a:lnTo>
                    <a:pt x="2987" y="592"/>
                  </a:lnTo>
                  <a:cubicBezTo>
                    <a:pt x="3046" y="414"/>
                    <a:pt x="3401" y="385"/>
                    <a:pt x="32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5467484" y="1529169"/>
              <a:ext cx="78339" cy="60361"/>
            </a:xfrm>
            <a:custGeom>
              <a:rect b="b" l="l" r="r" t="t"/>
              <a:pathLst>
                <a:path extrusionOk="0" h="4170" w="5412">
                  <a:moveTo>
                    <a:pt x="5382" y="0"/>
                  </a:moveTo>
                  <a:cubicBezTo>
                    <a:pt x="5234" y="30"/>
                    <a:pt x="5087" y="89"/>
                    <a:pt x="4939" y="148"/>
                  </a:cubicBezTo>
                  <a:cubicBezTo>
                    <a:pt x="4318" y="473"/>
                    <a:pt x="3697" y="858"/>
                    <a:pt x="3135" y="1272"/>
                  </a:cubicBezTo>
                  <a:cubicBezTo>
                    <a:pt x="2514" y="1715"/>
                    <a:pt x="1922" y="2189"/>
                    <a:pt x="1390" y="2721"/>
                  </a:cubicBezTo>
                  <a:cubicBezTo>
                    <a:pt x="887" y="3165"/>
                    <a:pt x="444" y="3667"/>
                    <a:pt x="0" y="4170"/>
                  </a:cubicBezTo>
                  <a:cubicBezTo>
                    <a:pt x="887" y="3460"/>
                    <a:pt x="1715" y="2721"/>
                    <a:pt x="2573" y="1982"/>
                  </a:cubicBezTo>
                  <a:cubicBezTo>
                    <a:pt x="3460" y="1272"/>
                    <a:pt x="4406" y="651"/>
                    <a:pt x="5412" y="178"/>
                  </a:cubicBezTo>
                  <a:lnTo>
                    <a:pt x="538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5563367" y="1741908"/>
              <a:ext cx="109590" cy="10118"/>
            </a:xfrm>
            <a:custGeom>
              <a:rect b="b" l="l" r="r" t="t"/>
              <a:pathLst>
                <a:path extrusionOk="0" h="699" w="7571">
                  <a:moveTo>
                    <a:pt x="7571" y="1"/>
                  </a:moveTo>
                  <a:cubicBezTo>
                    <a:pt x="5057" y="474"/>
                    <a:pt x="2514" y="563"/>
                    <a:pt x="0" y="622"/>
                  </a:cubicBezTo>
                  <a:cubicBezTo>
                    <a:pt x="776" y="667"/>
                    <a:pt x="1551" y="698"/>
                    <a:pt x="2324" y="698"/>
                  </a:cubicBezTo>
                  <a:cubicBezTo>
                    <a:pt x="4089" y="698"/>
                    <a:pt x="5844" y="535"/>
                    <a:pt x="75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5604881" y="1817251"/>
              <a:ext cx="90773" cy="11566"/>
            </a:xfrm>
            <a:custGeom>
              <a:rect b="b" l="l" r="r" t="t"/>
              <a:pathLst>
                <a:path extrusionOk="0" h="799" w="6271">
                  <a:moveTo>
                    <a:pt x="6270" y="0"/>
                  </a:moveTo>
                  <a:lnTo>
                    <a:pt x="6270" y="0"/>
                  </a:lnTo>
                  <a:cubicBezTo>
                    <a:pt x="5501" y="148"/>
                    <a:pt x="4880" y="296"/>
                    <a:pt x="4171" y="385"/>
                  </a:cubicBezTo>
                  <a:cubicBezTo>
                    <a:pt x="3461" y="474"/>
                    <a:pt x="2721" y="503"/>
                    <a:pt x="2041" y="533"/>
                  </a:cubicBezTo>
                  <a:cubicBezTo>
                    <a:pt x="1332" y="592"/>
                    <a:pt x="651" y="592"/>
                    <a:pt x="1" y="622"/>
                  </a:cubicBezTo>
                  <a:cubicBezTo>
                    <a:pt x="410" y="743"/>
                    <a:pt x="1064" y="799"/>
                    <a:pt x="1801" y="799"/>
                  </a:cubicBezTo>
                  <a:cubicBezTo>
                    <a:pt x="3569" y="799"/>
                    <a:pt x="5811" y="481"/>
                    <a:pt x="627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5491455" y="1678566"/>
              <a:ext cx="111298" cy="23551"/>
            </a:xfrm>
            <a:custGeom>
              <a:rect b="b" l="l" r="r" t="t"/>
              <a:pathLst>
                <a:path extrusionOk="0" h="1627" w="7689">
                  <a:moveTo>
                    <a:pt x="7689" y="0"/>
                  </a:moveTo>
                  <a:lnTo>
                    <a:pt x="7689" y="0"/>
                  </a:lnTo>
                  <a:cubicBezTo>
                    <a:pt x="5175" y="739"/>
                    <a:pt x="2603" y="1301"/>
                    <a:pt x="0" y="1627"/>
                  </a:cubicBezTo>
                  <a:cubicBezTo>
                    <a:pt x="2632" y="1538"/>
                    <a:pt x="5234" y="976"/>
                    <a:pt x="76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5422105" y="1632752"/>
              <a:ext cx="75357" cy="53239"/>
            </a:xfrm>
            <a:custGeom>
              <a:rect b="b" l="l" r="r" t="t"/>
              <a:pathLst>
                <a:path extrusionOk="0" h="3678" w="5206">
                  <a:moveTo>
                    <a:pt x="5205" y="1"/>
                  </a:moveTo>
                  <a:cubicBezTo>
                    <a:pt x="4466" y="681"/>
                    <a:pt x="3786" y="1361"/>
                    <a:pt x="3046" y="1982"/>
                  </a:cubicBezTo>
                  <a:cubicBezTo>
                    <a:pt x="2396" y="2544"/>
                    <a:pt x="1686" y="3017"/>
                    <a:pt x="917" y="3372"/>
                  </a:cubicBezTo>
                  <a:cubicBezTo>
                    <a:pt x="621" y="3490"/>
                    <a:pt x="296" y="3579"/>
                    <a:pt x="0" y="3668"/>
                  </a:cubicBezTo>
                  <a:cubicBezTo>
                    <a:pt x="80" y="3674"/>
                    <a:pt x="159" y="3678"/>
                    <a:pt x="238" y="3678"/>
                  </a:cubicBezTo>
                  <a:cubicBezTo>
                    <a:pt x="867" y="3678"/>
                    <a:pt x="1483" y="3470"/>
                    <a:pt x="1982" y="3076"/>
                  </a:cubicBezTo>
                  <a:cubicBezTo>
                    <a:pt x="2544" y="2692"/>
                    <a:pt x="3046" y="2248"/>
                    <a:pt x="3549" y="1805"/>
                  </a:cubicBezTo>
                  <a:cubicBezTo>
                    <a:pt x="4170" y="1272"/>
                    <a:pt x="4732" y="651"/>
                    <a:pt x="52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5538542" y="1861776"/>
              <a:ext cx="19700" cy="71926"/>
            </a:xfrm>
            <a:custGeom>
              <a:rect b="b" l="l" r="r" t="t"/>
              <a:pathLst>
                <a:path extrusionOk="0" h="4969" w="1361">
                  <a:moveTo>
                    <a:pt x="0" y="0"/>
                  </a:moveTo>
                  <a:lnTo>
                    <a:pt x="0" y="0"/>
                  </a:lnTo>
                  <a:cubicBezTo>
                    <a:pt x="562" y="1597"/>
                    <a:pt x="946" y="3283"/>
                    <a:pt x="1065" y="4968"/>
                  </a:cubicBezTo>
                  <a:cubicBezTo>
                    <a:pt x="1360" y="4643"/>
                    <a:pt x="1272" y="4258"/>
                    <a:pt x="1242" y="3904"/>
                  </a:cubicBezTo>
                  <a:cubicBezTo>
                    <a:pt x="1183" y="3519"/>
                    <a:pt x="1094" y="3135"/>
                    <a:pt x="1006" y="2750"/>
                  </a:cubicBezTo>
                  <a:cubicBezTo>
                    <a:pt x="769" y="1952"/>
                    <a:pt x="503" y="1153"/>
                    <a:pt x="266" y="384"/>
                  </a:cubicBezTo>
                  <a:cubicBezTo>
                    <a:pt x="207" y="237"/>
                    <a:pt x="118" y="118"/>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5495725" y="1437137"/>
              <a:ext cx="59521" cy="46248"/>
            </a:xfrm>
            <a:custGeom>
              <a:rect b="b" l="l" r="r" t="t"/>
              <a:pathLst>
                <a:path extrusionOk="0" h="3195" w="4112">
                  <a:moveTo>
                    <a:pt x="4052" y="0"/>
                  </a:moveTo>
                  <a:cubicBezTo>
                    <a:pt x="3934" y="59"/>
                    <a:pt x="3786" y="118"/>
                    <a:pt x="3668" y="207"/>
                  </a:cubicBezTo>
                  <a:cubicBezTo>
                    <a:pt x="3106" y="621"/>
                    <a:pt x="2515" y="1065"/>
                    <a:pt x="1923" y="1508"/>
                  </a:cubicBezTo>
                  <a:cubicBezTo>
                    <a:pt x="1539" y="1804"/>
                    <a:pt x="1184" y="2100"/>
                    <a:pt x="799" y="2396"/>
                  </a:cubicBezTo>
                  <a:cubicBezTo>
                    <a:pt x="533" y="2632"/>
                    <a:pt x="267" y="2898"/>
                    <a:pt x="1" y="3135"/>
                  </a:cubicBezTo>
                  <a:lnTo>
                    <a:pt x="30" y="3194"/>
                  </a:lnTo>
                  <a:cubicBezTo>
                    <a:pt x="533" y="2839"/>
                    <a:pt x="1036" y="2514"/>
                    <a:pt x="1509" y="2159"/>
                  </a:cubicBezTo>
                  <a:cubicBezTo>
                    <a:pt x="2337" y="1538"/>
                    <a:pt x="3136" y="917"/>
                    <a:pt x="3964" y="266"/>
                  </a:cubicBezTo>
                  <a:cubicBezTo>
                    <a:pt x="4023" y="207"/>
                    <a:pt x="4082" y="148"/>
                    <a:pt x="4111" y="59"/>
                  </a:cubicBezTo>
                  <a:lnTo>
                    <a:pt x="405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5566783" y="1470951"/>
              <a:ext cx="41109" cy="53514"/>
            </a:xfrm>
            <a:custGeom>
              <a:rect b="b" l="l" r="r" t="t"/>
              <a:pathLst>
                <a:path extrusionOk="0" h="3697" w="2840">
                  <a:moveTo>
                    <a:pt x="2840" y="0"/>
                  </a:moveTo>
                  <a:lnTo>
                    <a:pt x="2840" y="0"/>
                  </a:lnTo>
                  <a:cubicBezTo>
                    <a:pt x="2041" y="207"/>
                    <a:pt x="533" y="2159"/>
                    <a:pt x="1" y="3697"/>
                  </a:cubicBezTo>
                  <a:cubicBezTo>
                    <a:pt x="208" y="3372"/>
                    <a:pt x="415" y="3017"/>
                    <a:pt x="651" y="2692"/>
                  </a:cubicBezTo>
                  <a:cubicBezTo>
                    <a:pt x="858" y="2366"/>
                    <a:pt x="1095" y="2041"/>
                    <a:pt x="1332" y="1745"/>
                  </a:cubicBezTo>
                  <a:cubicBezTo>
                    <a:pt x="1568" y="1420"/>
                    <a:pt x="1805" y="1095"/>
                    <a:pt x="2071" y="799"/>
                  </a:cubicBezTo>
                  <a:cubicBezTo>
                    <a:pt x="2308" y="533"/>
                    <a:pt x="2574" y="267"/>
                    <a:pt x="28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5500010" y="1737204"/>
              <a:ext cx="98473" cy="4603"/>
            </a:xfrm>
            <a:custGeom>
              <a:rect b="b" l="l" r="r" t="t"/>
              <a:pathLst>
                <a:path extrusionOk="0" h="318" w="6803">
                  <a:moveTo>
                    <a:pt x="1" y="0"/>
                  </a:moveTo>
                  <a:cubicBezTo>
                    <a:pt x="1606" y="212"/>
                    <a:pt x="3226" y="317"/>
                    <a:pt x="4851" y="317"/>
                  </a:cubicBezTo>
                  <a:cubicBezTo>
                    <a:pt x="5501" y="317"/>
                    <a:pt x="6152" y="300"/>
                    <a:pt x="6802" y="267"/>
                  </a:cubicBezTo>
                  <a:lnTo>
                    <a:pt x="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5461911" y="1803557"/>
              <a:ext cx="18427" cy="68930"/>
            </a:xfrm>
            <a:custGeom>
              <a:rect b="b" l="l" r="r" t="t"/>
              <a:pathLst>
                <a:path extrusionOk="0" h="4762" w="1273">
                  <a:moveTo>
                    <a:pt x="119" y="0"/>
                  </a:moveTo>
                  <a:lnTo>
                    <a:pt x="119" y="0"/>
                  </a:lnTo>
                  <a:cubicBezTo>
                    <a:pt x="1" y="1006"/>
                    <a:pt x="799" y="4140"/>
                    <a:pt x="1272" y="4761"/>
                  </a:cubicBezTo>
                  <a:cubicBezTo>
                    <a:pt x="1154" y="4288"/>
                    <a:pt x="977" y="3756"/>
                    <a:pt x="858" y="3224"/>
                  </a:cubicBezTo>
                  <a:cubicBezTo>
                    <a:pt x="740" y="2691"/>
                    <a:pt x="651" y="2100"/>
                    <a:pt x="503" y="1597"/>
                  </a:cubicBezTo>
                  <a:cubicBezTo>
                    <a:pt x="326" y="1065"/>
                    <a:pt x="415" y="503"/>
                    <a:pt x="1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5372876" y="1716230"/>
              <a:ext cx="20989" cy="68076"/>
            </a:xfrm>
            <a:custGeom>
              <a:rect b="b" l="l" r="r" t="t"/>
              <a:pathLst>
                <a:path extrusionOk="0" h="4703" w="1450">
                  <a:moveTo>
                    <a:pt x="1450" y="0"/>
                  </a:moveTo>
                  <a:lnTo>
                    <a:pt x="1450" y="0"/>
                  </a:lnTo>
                  <a:cubicBezTo>
                    <a:pt x="829" y="503"/>
                    <a:pt x="1" y="3342"/>
                    <a:pt x="89" y="4702"/>
                  </a:cubicBezTo>
                  <a:cubicBezTo>
                    <a:pt x="296" y="3874"/>
                    <a:pt x="444" y="3076"/>
                    <a:pt x="681" y="2307"/>
                  </a:cubicBezTo>
                  <a:cubicBezTo>
                    <a:pt x="888" y="1509"/>
                    <a:pt x="1184" y="769"/>
                    <a:pt x="14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5321504" y="1690971"/>
              <a:ext cx="40689" cy="38547"/>
            </a:xfrm>
            <a:custGeom>
              <a:rect b="b" l="l" r="r" t="t"/>
              <a:pathLst>
                <a:path extrusionOk="0" h="2663" w="2811">
                  <a:moveTo>
                    <a:pt x="2810" y="1"/>
                  </a:moveTo>
                  <a:cubicBezTo>
                    <a:pt x="2692" y="30"/>
                    <a:pt x="2574" y="60"/>
                    <a:pt x="2455" y="148"/>
                  </a:cubicBezTo>
                  <a:cubicBezTo>
                    <a:pt x="1834" y="622"/>
                    <a:pt x="1184" y="1124"/>
                    <a:pt x="563" y="1627"/>
                  </a:cubicBezTo>
                  <a:cubicBezTo>
                    <a:pt x="385" y="1775"/>
                    <a:pt x="238" y="1982"/>
                    <a:pt x="119" y="2189"/>
                  </a:cubicBezTo>
                  <a:cubicBezTo>
                    <a:pt x="60" y="2337"/>
                    <a:pt x="31" y="2485"/>
                    <a:pt x="1" y="2633"/>
                  </a:cubicBezTo>
                  <a:lnTo>
                    <a:pt x="119" y="2662"/>
                  </a:lnTo>
                  <a:cubicBezTo>
                    <a:pt x="740" y="1479"/>
                    <a:pt x="1864" y="829"/>
                    <a:pt x="28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5549239" y="1565545"/>
              <a:ext cx="37678" cy="39401"/>
            </a:xfrm>
            <a:custGeom>
              <a:rect b="b" l="l" r="r" t="t"/>
              <a:pathLst>
                <a:path extrusionOk="0" h="2722" w="2603">
                  <a:moveTo>
                    <a:pt x="2603" y="1"/>
                  </a:moveTo>
                  <a:cubicBezTo>
                    <a:pt x="1627" y="740"/>
                    <a:pt x="740" y="1627"/>
                    <a:pt x="0" y="2603"/>
                  </a:cubicBezTo>
                  <a:lnTo>
                    <a:pt x="148" y="2722"/>
                  </a:lnTo>
                  <a:cubicBezTo>
                    <a:pt x="267" y="2662"/>
                    <a:pt x="355" y="2574"/>
                    <a:pt x="474" y="2485"/>
                  </a:cubicBezTo>
                  <a:cubicBezTo>
                    <a:pt x="621" y="2278"/>
                    <a:pt x="740" y="2041"/>
                    <a:pt x="917" y="1834"/>
                  </a:cubicBezTo>
                  <a:cubicBezTo>
                    <a:pt x="1390" y="1302"/>
                    <a:pt x="1863" y="799"/>
                    <a:pt x="2366" y="297"/>
                  </a:cubicBezTo>
                  <a:cubicBezTo>
                    <a:pt x="2455" y="178"/>
                    <a:pt x="2514" y="90"/>
                    <a:pt x="26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5508999" y="1536870"/>
              <a:ext cx="39821" cy="24839"/>
            </a:xfrm>
            <a:custGeom>
              <a:rect b="b" l="l" r="r" t="t"/>
              <a:pathLst>
                <a:path extrusionOk="0" h="1716" w="2751">
                  <a:moveTo>
                    <a:pt x="2751" y="1"/>
                  </a:moveTo>
                  <a:lnTo>
                    <a:pt x="2751" y="1"/>
                  </a:lnTo>
                  <a:cubicBezTo>
                    <a:pt x="2159" y="30"/>
                    <a:pt x="385" y="1183"/>
                    <a:pt x="1" y="1716"/>
                  </a:cubicBezTo>
                  <a:cubicBezTo>
                    <a:pt x="888" y="1065"/>
                    <a:pt x="1864" y="622"/>
                    <a:pt x="27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5657961" y="1807408"/>
              <a:ext cx="42817" cy="7932"/>
            </a:xfrm>
            <a:custGeom>
              <a:rect b="b" l="l" r="r" t="t"/>
              <a:pathLst>
                <a:path extrusionOk="0" h="548" w="2958">
                  <a:moveTo>
                    <a:pt x="2958" y="0"/>
                  </a:moveTo>
                  <a:lnTo>
                    <a:pt x="1" y="533"/>
                  </a:lnTo>
                  <a:cubicBezTo>
                    <a:pt x="166" y="542"/>
                    <a:pt x="331" y="547"/>
                    <a:pt x="496" y="547"/>
                  </a:cubicBezTo>
                  <a:cubicBezTo>
                    <a:pt x="1335" y="547"/>
                    <a:pt x="2167" y="420"/>
                    <a:pt x="2958" y="148"/>
                  </a:cubicBezTo>
                  <a:lnTo>
                    <a:pt x="295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5629286" y="1556990"/>
              <a:ext cx="32540" cy="23131"/>
            </a:xfrm>
            <a:custGeom>
              <a:rect b="b" l="l" r="r" t="t"/>
              <a:pathLst>
                <a:path extrusionOk="0" h="1598" w="2248">
                  <a:moveTo>
                    <a:pt x="2248" y="0"/>
                  </a:moveTo>
                  <a:lnTo>
                    <a:pt x="0" y="1597"/>
                  </a:lnTo>
                  <a:cubicBezTo>
                    <a:pt x="917" y="1302"/>
                    <a:pt x="2130" y="474"/>
                    <a:pt x="22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5362179" y="1579673"/>
              <a:ext cx="23985" cy="29978"/>
            </a:xfrm>
            <a:custGeom>
              <a:rect b="b" l="l" r="r" t="t"/>
              <a:pathLst>
                <a:path extrusionOk="0" h="2071" w="1657">
                  <a:moveTo>
                    <a:pt x="59" y="1"/>
                  </a:moveTo>
                  <a:cubicBezTo>
                    <a:pt x="0" y="740"/>
                    <a:pt x="887" y="1834"/>
                    <a:pt x="1656" y="2071"/>
                  </a:cubicBezTo>
                  <a:cubicBezTo>
                    <a:pt x="1331" y="1746"/>
                    <a:pt x="1006" y="1450"/>
                    <a:pt x="769" y="1125"/>
                  </a:cubicBezTo>
                  <a:cubicBezTo>
                    <a:pt x="503" y="799"/>
                    <a:pt x="296" y="415"/>
                    <a:pt x="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5436653" y="1665712"/>
              <a:ext cx="37259" cy="23840"/>
            </a:xfrm>
            <a:custGeom>
              <a:rect b="b" l="l" r="r" t="t"/>
              <a:pathLst>
                <a:path extrusionOk="0" h="1647" w="2574">
                  <a:moveTo>
                    <a:pt x="2574" y="1"/>
                  </a:moveTo>
                  <a:cubicBezTo>
                    <a:pt x="2160" y="297"/>
                    <a:pt x="1805" y="651"/>
                    <a:pt x="1361" y="918"/>
                  </a:cubicBezTo>
                  <a:cubicBezTo>
                    <a:pt x="918" y="1184"/>
                    <a:pt x="444" y="1420"/>
                    <a:pt x="1" y="1627"/>
                  </a:cubicBezTo>
                  <a:cubicBezTo>
                    <a:pt x="46" y="1640"/>
                    <a:pt x="96" y="1647"/>
                    <a:pt x="150" y="1647"/>
                  </a:cubicBezTo>
                  <a:cubicBezTo>
                    <a:pt x="829" y="1647"/>
                    <a:pt x="2108" y="659"/>
                    <a:pt x="25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5405835" y="1524031"/>
              <a:ext cx="12434" cy="36405"/>
            </a:xfrm>
            <a:custGeom>
              <a:rect b="b" l="l" r="r" t="t"/>
              <a:pathLst>
                <a:path extrusionOk="0" h="2515" w="859">
                  <a:moveTo>
                    <a:pt x="30" y="0"/>
                  </a:moveTo>
                  <a:cubicBezTo>
                    <a:pt x="1" y="1035"/>
                    <a:pt x="326" y="2189"/>
                    <a:pt x="740" y="2514"/>
                  </a:cubicBezTo>
                  <a:lnTo>
                    <a:pt x="858" y="2159"/>
                  </a:lnTo>
                  <a:lnTo>
                    <a:pt x="858" y="2159"/>
                  </a:lnTo>
                  <a:lnTo>
                    <a:pt x="651" y="2218"/>
                  </a:lnTo>
                  <a:lnTo>
                    <a:pt x="3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5684074" y="1711525"/>
              <a:ext cx="33408" cy="12449"/>
            </a:xfrm>
            <a:custGeom>
              <a:rect b="b" l="l" r="r" t="t"/>
              <a:pathLst>
                <a:path extrusionOk="0" h="860" w="2308">
                  <a:moveTo>
                    <a:pt x="2307" y="0"/>
                  </a:moveTo>
                  <a:lnTo>
                    <a:pt x="2307" y="0"/>
                  </a:lnTo>
                  <a:cubicBezTo>
                    <a:pt x="1952" y="148"/>
                    <a:pt x="1686" y="237"/>
                    <a:pt x="1450" y="325"/>
                  </a:cubicBezTo>
                  <a:cubicBezTo>
                    <a:pt x="1213" y="414"/>
                    <a:pt x="977" y="473"/>
                    <a:pt x="740" y="592"/>
                  </a:cubicBezTo>
                  <a:cubicBezTo>
                    <a:pt x="503" y="710"/>
                    <a:pt x="208" y="592"/>
                    <a:pt x="1" y="828"/>
                  </a:cubicBezTo>
                  <a:cubicBezTo>
                    <a:pt x="61" y="850"/>
                    <a:pt x="135" y="860"/>
                    <a:pt x="220" y="860"/>
                  </a:cubicBezTo>
                  <a:cubicBezTo>
                    <a:pt x="719" y="860"/>
                    <a:pt x="1600" y="506"/>
                    <a:pt x="230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5470900" y="1809970"/>
              <a:ext cx="8584" cy="35970"/>
            </a:xfrm>
            <a:custGeom>
              <a:rect b="b" l="l" r="r" t="t"/>
              <a:pathLst>
                <a:path extrusionOk="0" h="2485" w="593">
                  <a:moveTo>
                    <a:pt x="89" y="1"/>
                  </a:moveTo>
                  <a:lnTo>
                    <a:pt x="1" y="30"/>
                  </a:lnTo>
                  <a:cubicBezTo>
                    <a:pt x="30" y="858"/>
                    <a:pt x="237" y="1716"/>
                    <a:pt x="592" y="2485"/>
                  </a:cubicBezTo>
                  <a:cubicBezTo>
                    <a:pt x="415" y="1657"/>
                    <a:pt x="267" y="829"/>
                    <a:pt x="8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5578768" y="1606205"/>
              <a:ext cx="23565" cy="19295"/>
            </a:xfrm>
            <a:custGeom>
              <a:rect b="b" l="l" r="r" t="t"/>
              <a:pathLst>
                <a:path extrusionOk="0" h="1333" w="1628">
                  <a:moveTo>
                    <a:pt x="1596" y="0"/>
                  </a:moveTo>
                  <a:cubicBezTo>
                    <a:pt x="1119" y="0"/>
                    <a:pt x="348" y="638"/>
                    <a:pt x="1" y="1332"/>
                  </a:cubicBezTo>
                  <a:lnTo>
                    <a:pt x="1627" y="1"/>
                  </a:lnTo>
                  <a:cubicBezTo>
                    <a:pt x="1617" y="1"/>
                    <a:pt x="1606" y="0"/>
                    <a:pt x="159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5559082" y="1901148"/>
              <a:ext cx="6007" cy="35970"/>
            </a:xfrm>
            <a:custGeom>
              <a:rect b="b" l="l" r="r" t="t"/>
              <a:pathLst>
                <a:path extrusionOk="0" h="2485" w="415">
                  <a:moveTo>
                    <a:pt x="1" y="1"/>
                  </a:moveTo>
                  <a:lnTo>
                    <a:pt x="1" y="1"/>
                  </a:lnTo>
                  <a:cubicBezTo>
                    <a:pt x="60" y="829"/>
                    <a:pt x="119" y="1657"/>
                    <a:pt x="178" y="2485"/>
                  </a:cubicBezTo>
                  <a:lnTo>
                    <a:pt x="326" y="2485"/>
                  </a:lnTo>
                  <a:cubicBezTo>
                    <a:pt x="415" y="1657"/>
                    <a:pt x="296" y="799"/>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5382299" y="1569830"/>
              <a:ext cx="22697" cy="22277"/>
            </a:xfrm>
            <a:custGeom>
              <a:rect b="b" l="l" r="r" t="t"/>
              <a:pathLst>
                <a:path extrusionOk="0" h="1539" w="1568">
                  <a:moveTo>
                    <a:pt x="0" y="1"/>
                  </a:moveTo>
                  <a:lnTo>
                    <a:pt x="0" y="1"/>
                  </a:lnTo>
                  <a:cubicBezTo>
                    <a:pt x="385" y="770"/>
                    <a:pt x="1183" y="1538"/>
                    <a:pt x="1568" y="1538"/>
                  </a:cubicBezTo>
                  <a:lnTo>
                    <a:pt x="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5422105" y="1775302"/>
              <a:ext cx="7715" cy="26127"/>
            </a:xfrm>
            <a:custGeom>
              <a:rect b="b" l="l" r="r" t="t"/>
              <a:pathLst>
                <a:path extrusionOk="0" h="1805" w="533">
                  <a:moveTo>
                    <a:pt x="474" y="0"/>
                  </a:moveTo>
                  <a:lnTo>
                    <a:pt x="474" y="0"/>
                  </a:lnTo>
                  <a:cubicBezTo>
                    <a:pt x="207" y="267"/>
                    <a:pt x="0" y="1065"/>
                    <a:pt x="60" y="1804"/>
                  </a:cubicBezTo>
                  <a:cubicBezTo>
                    <a:pt x="385" y="947"/>
                    <a:pt x="533" y="267"/>
                    <a:pt x="47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5428098" y="1783003"/>
              <a:ext cx="7715" cy="27835"/>
            </a:xfrm>
            <a:custGeom>
              <a:rect b="b" l="l" r="r" t="t"/>
              <a:pathLst>
                <a:path extrusionOk="0" h="1923" w="533">
                  <a:moveTo>
                    <a:pt x="385" y="1"/>
                  </a:moveTo>
                  <a:cubicBezTo>
                    <a:pt x="119" y="592"/>
                    <a:pt x="0" y="1272"/>
                    <a:pt x="89" y="1923"/>
                  </a:cubicBezTo>
                  <a:lnTo>
                    <a:pt x="533" y="30"/>
                  </a:lnTo>
                  <a:lnTo>
                    <a:pt x="3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5628852" y="1577530"/>
              <a:ext cx="22711" cy="10321"/>
            </a:xfrm>
            <a:custGeom>
              <a:rect b="b" l="l" r="r" t="t"/>
              <a:pathLst>
                <a:path extrusionOk="0" h="713" w="1569">
                  <a:moveTo>
                    <a:pt x="1568" y="1"/>
                  </a:moveTo>
                  <a:lnTo>
                    <a:pt x="1" y="711"/>
                  </a:lnTo>
                  <a:cubicBezTo>
                    <a:pt x="31" y="712"/>
                    <a:pt x="60" y="713"/>
                    <a:pt x="90" y="713"/>
                  </a:cubicBezTo>
                  <a:cubicBezTo>
                    <a:pt x="651" y="713"/>
                    <a:pt x="1203" y="450"/>
                    <a:pt x="15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5391288" y="1532585"/>
              <a:ext cx="11566" cy="21857"/>
            </a:xfrm>
            <a:custGeom>
              <a:rect b="b" l="l" r="r" t="t"/>
              <a:pathLst>
                <a:path extrusionOk="0" h="1510" w="799">
                  <a:moveTo>
                    <a:pt x="0" y="1"/>
                  </a:moveTo>
                  <a:lnTo>
                    <a:pt x="0" y="1"/>
                  </a:lnTo>
                  <a:cubicBezTo>
                    <a:pt x="89" y="592"/>
                    <a:pt x="355" y="1125"/>
                    <a:pt x="799" y="1509"/>
                  </a:cubicBezTo>
                  <a:cubicBezTo>
                    <a:pt x="592" y="977"/>
                    <a:pt x="326" y="474"/>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5667384" y="1681128"/>
              <a:ext cx="19700" cy="11146"/>
            </a:xfrm>
            <a:custGeom>
              <a:rect b="b" l="l" r="r" t="t"/>
              <a:pathLst>
                <a:path extrusionOk="0" h="770" w="1361">
                  <a:moveTo>
                    <a:pt x="1361" y="0"/>
                  </a:moveTo>
                  <a:lnTo>
                    <a:pt x="1361" y="0"/>
                  </a:lnTo>
                  <a:cubicBezTo>
                    <a:pt x="888" y="207"/>
                    <a:pt x="414" y="474"/>
                    <a:pt x="0" y="769"/>
                  </a:cubicBezTo>
                  <a:cubicBezTo>
                    <a:pt x="533" y="740"/>
                    <a:pt x="1035" y="444"/>
                    <a:pt x="13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5313383" y="1705098"/>
              <a:ext cx="16270" cy="14562"/>
            </a:xfrm>
            <a:custGeom>
              <a:rect b="b" l="l" r="r" t="t"/>
              <a:pathLst>
                <a:path extrusionOk="0" h="1006" w="1124">
                  <a:moveTo>
                    <a:pt x="1124" y="1"/>
                  </a:moveTo>
                  <a:cubicBezTo>
                    <a:pt x="621" y="148"/>
                    <a:pt x="207" y="503"/>
                    <a:pt x="0" y="1006"/>
                  </a:cubicBezTo>
                  <a:lnTo>
                    <a:pt x="112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5373730" y="1615209"/>
              <a:ext cx="23985" cy="6499"/>
            </a:xfrm>
            <a:custGeom>
              <a:rect b="b" l="l" r="r" t="t"/>
              <a:pathLst>
                <a:path extrusionOk="0" h="449" w="1657">
                  <a:moveTo>
                    <a:pt x="1" y="0"/>
                  </a:moveTo>
                  <a:cubicBezTo>
                    <a:pt x="310" y="289"/>
                    <a:pt x="719" y="448"/>
                    <a:pt x="1130" y="448"/>
                  </a:cubicBezTo>
                  <a:cubicBezTo>
                    <a:pt x="1308" y="448"/>
                    <a:pt x="1486" y="418"/>
                    <a:pt x="1657" y="355"/>
                  </a:cubicBezTo>
                  <a:lnTo>
                    <a:pt x="1657" y="355"/>
                  </a:lnTo>
                  <a:cubicBezTo>
                    <a:pt x="1609" y="358"/>
                    <a:pt x="1561" y="359"/>
                    <a:pt x="1513" y="359"/>
                  </a:cubicBezTo>
                  <a:cubicBezTo>
                    <a:pt x="995" y="359"/>
                    <a:pt x="461" y="217"/>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5392142" y="1570684"/>
              <a:ext cx="14142" cy="14996"/>
            </a:xfrm>
            <a:custGeom>
              <a:rect b="b" l="l" r="r" t="t"/>
              <a:pathLst>
                <a:path extrusionOk="0" h="1036" w="977">
                  <a:moveTo>
                    <a:pt x="60" y="1"/>
                  </a:moveTo>
                  <a:lnTo>
                    <a:pt x="0" y="90"/>
                  </a:lnTo>
                  <a:cubicBezTo>
                    <a:pt x="207" y="444"/>
                    <a:pt x="533" y="770"/>
                    <a:pt x="888" y="1036"/>
                  </a:cubicBezTo>
                  <a:lnTo>
                    <a:pt x="976" y="918"/>
                  </a:lnTo>
                  <a:lnTo>
                    <a:pt x="6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5592476" y="1609216"/>
              <a:ext cx="13708" cy="13288"/>
            </a:xfrm>
            <a:custGeom>
              <a:rect b="b" l="l" r="r" t="t"/>
              <a:pathLst>
                <a:path extrusionOk="0" h="918" w="947">
                  <a:moveTo>
                    <a:pt x="917" y="0"/>
                  </a:moveTo>
                  <a:cubicBezTo>
                    <a:pt x="533" y="207"/>
                    <a:pt x="178" y="503"/>
                    <a:pt x="0" y="917"/>
                  </a:cubicBezTo>
                  <a:cubicBezTo>
                    <a:pt x="296" y="651"/>
                    <a:pt x="621" y="414"/>
                    <a:pt x="917" y="148"/>
                  </a:cubicBezTo>
                  <a:cubicBezTo>
                    <a:pt x="947" y="148"/>
                    <a:pt x="917" y="89"/>
                    <a:pt x="9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5406689" y="1751751"/>
              <a:ext cx="8584" cy="12000"/>
            </a:xfrm>
            <a:custGeom>
              <a:rect b="b" l="l" r="r" t="t"/>
              <a:pathLst>
                <a:path extrusionOk="0" h="829" w="593">
                  <a:moveTo>
                    <a:pt x="474" y="1"/>
                  </a:moveTo>
                  <a:cubicBezTo>
                    <a:pt x="178" y="149"/>
                    <a:pt x="1" y="474"/>
                    <a:pt x="1" y="829"/>
                  </a:cubicBezTo>
                  <a:lnTo>
                    <a:pt x="592" y="60"/>
                  </a:lnTo>
                  <a:lnTo>
                    <a:pt x="47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4244506" y="1567687"/>
              <a:ext cx="1085147" cy="792781"/>
            </a:xfrm>
            <a:custGeom>
              <a:rect b="b" l="l" r="r" t="t"/>
              <a:pathLst>
                <a:path extrusionOk="0" h="54769" w="74967">
                  <a:moveTo>
                    <a:pt x="54739" y="2012"/>
                  </a:moveTo>
                  <a:lnTo>
                    <a:pt x="54739" y="2012"/>
                  </a:lnTo>
                  <a:cubicBezTo>
                    <a:pt x="54798" y="2130"/>
                    <a:pt x="54858" y="2248"/>
                    <a:pt x="54887" y="2396"/>
                  </a:cubicBezTo>
                  <a:cubicBezTo>
                    <a:pt x="55627" y="4762"/>
                    <a:pt x="56425" y="7128"/>
                    <a:pt x="57105" y="9523"/>
                  </a:cubicBezTo>
                  <a:cubicBezTo>
                    <a:pt x="57519" y="10943"/>
                    <a:pt x="57785" y="12392"/>
                    <a:pt x="58111" y="13841"/>
                  </a:cubicBezTo>
                  <a:cubicBezTo>
                    <a:pt x="58436" y="15615"/>
                    <a:pt x="58584" y="17419"/>
                    <a:pt x="58613" y="19223"/>
                  </a:cubicBezTo>
                  <a:cubicBezTo>
                    <a:pt x="58672" y="20849"/>
                    <a:pt x="58613" y="22476"/>
                    <a:pt x="58436" y="24102"/>
                  </a:cubicBezTo>
                  <a:cubicBezTo>
                    <a:pt x="58406" y="24398"/>
                    <a:pt x="58377" y="24694"/>
                    <a:pt x="58347" y="24989"/>
                  </a:cubicBezTo>
                  <a:lnTo>
                    <a:pt x="58258" y="24989"/>
                  </a:lnTo>
                  <a:lnTo>
                    <a:pt x="58258" y="25019"/>
                  </a:lnTo>
                  <a:cubicBezTo>
                    <a:pt x="58258" y="24782"/>
                    <a:pt x="58258" y="24516"/>
                    <a:pt x="58229" y="24280"/>
                  </a:cubicBezTo>
                  <a:cubicBezTo>
                    <a:pt x="58051" y="23067"/>
                    <a:pt x="57904" y="21884"/>
                    <a:pt x="57726" y="20672"/>
                  </a:cubicBezTo>
                  <a:cubicBezTo>
                    <a:pt x="57460" y="18868"/>
                    <a:pt x="56898" y="17153"/>
                    <a:pt x="56484" y="15408"/>
                  </a:cubicBezTo>
                  <a:cubicBezTo>
                    <a:pt x="56218" y="14196"/>
                    <a:pt x="55952" y="12983"/>
                    <a:pt x="55656" y="11771"/>
                  </a:cubicBezTo>
                  <a:cubicBezTo>
                    <a:pt x="55094" y="9346"/>
                    <a:pt x="54976" y="6832"/>
                    <a:pt x="54828" y="4348"/>
                  </a:cubicBezTo>
                  <a:cubicBezTo>
                    <a:pt x="54798" y="3579"/>
                    <a:pt x="54739" y="2810"/>
                    <a:pt x="54739" y="2012"/>
                  </a:cubicBezTo>
                  <a:close/>
                  <a:moveTo>
                    <a:pt x="54325" y="1302"/>
                  </a:moveTo>
                  <a:cubicBezTo>
                    <a:pt x="54355" y="1479"/>
                    <a:pt x="54384" y="1627"/>
                    <a:pt x="54384" y="1775"/>
                  </a:cubicBezTo>
                  <a:cubicBezTo>
                    <a:pt x="54532" y="3845"/>
                    <a:pt x="54651" y="5945"/>
                    <a:pt x="54798" y="8044"/>
                  </a:cubicBezTo>
                  <a:cubicBezTo>
                    <a:pt x="54917" y="9316"/>
                    <a:pt x="55124" y="10617"/>
                    <a:pt x="55449" y="11859"/>
                  </a:cubicBezTo>
                  <a:cubicBezTo>
                    <a:pt x="55804" y="13368"/>
                    <a:pt x="56159" y="14905"/>
                    <a:pt x="56543" y="16413"/>
                  </a:cubicBezTo>
                  <a:cubicBezTo>
                    <a:pt x="56750" y="17360"/>
                    <a:pt x="56987" y="18306"/>
                    <a:pt x="57194" y="19282"/>
                  </a:cubicBezTo>
                  <a:cubicBezTo>
                    <a:pt x="57342" y="20110"/>
                    <a:pt x="57460" y="20938"/>
                    <a:pt x="57608" y="21766"/>
                  </a:cubicBezTo>
                  <a:cubicBezTo>
                    <a:pt x="57844" y="22979"/>
                    <a:pt x="57963" y="24221"/>
                    <a:pt x="58022" y="25463"/>
                  </a:cubicBezTo>
                  <a:cubicBezTo>
                    <a:pt x="58051" y="26024"/>
                    <a:pt x="58022" y="26616"/>
                    <a:pt x="58022" y="27178"/>
                  </a:cubicBezTo>
                  <a:cubicBezTo>
                    <a:pt x="57637" y="24871"/>
                    <a:pt x="56691" y="22772"/>
                    <a:pt x="55834" y="20613"/>
                  </a:cubicBezTo>
                  <a:cubicBezTo>
                    <a:pt x="55005" y="18691"/>
                    <a:pt x="54296" y="16680"/>
                    <a:pt x="53704" y="14669"/>
                  </a:cubicBezTo>
                  <a:cubicBezTo>
                    <a:pt x="53172" y="12746"/>
                    <a:pt x="52906" y="10795"/>
                    <a:pt x="52935" y="8813"/>
                  </a:cubicBezTo>
                  <a:cubicBezTo>
                    <a:pt x="52935" y="7778"/>
                    <a:pt x="53083" y="6743"/>
                    <a:pt x="53320" y="5738"/>
                  </a:cubicBezTo>
                  <a:cubicBezTo>
                    <a:pt x="53645" y="4259"/>
                    <a:pt x="53970" y="2781"/>
                    <a:pt x="54325" y="1302"/>
                  </a:cubicBezTo>
                  <a:close/>
                  <a:moveTo>
                    <a:pt x="45956" y="41787"/>
                  </a:moveTo>
                  <a:lnTo>
                    <a:pt x="45956" y="41787"/>
                  </a:lnTo>
                  <a:cubicBezTo>
                    <a:pt x="46873" y="41934"/>
                    <a:pt x="47760" y="42230"/>
                    <a:pt x="48588" y="42644"/>
                  </a:cubicBezTo>
                  <a:cubicBezTo>
                    <a:pt x="49209" y="42940"/>
                    <a:pt x="49830" y="43236"/>
                    <a:pt x="50451" y="43472"/>
                  </a:cubicBezTo>
                  <a:cubicBezTo>
                    <a:pt x="51546" y="43886"/>
                    <a:pt x="52728" y="44123"/>
                    <a:pt x="53911" y="44182"/>
                  </a:cubicBezTo>
                  <a:cubicBezTo>
                    <a:pt x="54543" y="44219"/>
                    <a:pt x="55180" y="44236"/>
                    <a:pt x="55818" y="44236"/>
                  </a:cubicBezTo>
                  <a:cubicBezTo>
                    <a:pt x="56703" y="44236"/>
                    <a:pt x="57589" y="44204"/>
                    <a:pt x="58465" y="44152"/>
                  </a:cubicBezTo>
                  <a:cubicBezTo>
                    <a:pt x="59190" y="44108"/>
                    <a:pt x="59914" y="44086"/>
                    <a:pt x="60635" y="44086"/>
                  </a:cubicBezTo>
                  <a:cubicBezTo>
                    <a:pt x="61356" y="44086"/>
                    <a:pt x="62073" y="44108"/>
                    <a:pt x="62783" y="44152"/>
                  </a:cubicBezTo>
                  <a:cubicBezTo>
                    <a:pt x="64084" y="44300"/>
                    <a:pt x="65356" y="44596"/>
                    <a:pt x="66568" y="45099"/>
                  </a:cubicBezTo>
                  <a:cubicBezTo>
                    <a:pt x="69052" y="46045"/>
                    <a:pt x="71270" y="47524"/>
                    <a:pt x="73074" y="49475"/>
                  </a:cubicBezTo>
                  <a:cubicBezTo>
                    <a:pt x="73192" y="49594"/>
                    <a:pt x="73281" y="49712"/>
                    <a:pt x="73311" y="49860"/>
                  </a:cubicBezTo>
                  <a:cubicBezTo>
                    <a:pt x="73222" y="49801"/>
                    <a:pt x="73133" y="49742"/>
                    <a:pt x="73045" y="49682"/>
                  </a:cubicBezTo>
                  <a:cubicBezTo>
                    <a:pt x="71418" y="48381"/>
                    <a:pt x="69614" y="47376"/>
                    <a:pt x="67692" y="46666"/>
                  </a:cubicBezTo>
                  <a:cubicBezTo>
                    <a:pt x="66709" y="46304"/>
                    <a:pt x="65680" y="46123"/>
                    <a:pt x="64646" y="46123"/>
                  </a:cubicBezTo>
                  <a:cubicBezTo>
                    <a:pt x="64498" y="46123"/>
                    <a:pt x="64350" y="46126"/>
                    <a:pt x="64202" y="46134"/>
                  </a:cubicBezTo>
                  <a:cubicBezTo>
                    <a:pt x="61364" y="46252"/>
                    <a:pt x="58495" y="46459"/>
                    <a:pt x="55656" y="46577"/>
                  </a:cubicBezTo>
                  <a:cubicBezTo>
                    <a:pt x="55498" y="46587"/>
                    <a:pt x="55339" y="46592"/>
                    <a:pt x="55182" y="46592"/>
                  </a:cubicBezTo>
                  <a:cubicBezTo>
                    <a:pt x="53459" y="46592"/>
                    <a:pt x="51809" y="46003"/>
                    <a:pt x="50481" y="44892"/>
                  </a:cubicBezTo>
                  <a:cubicBezTo>
                    <a:pt x="49978" y="44478"/>
                    <a:pt x="49475" y="44034"/>
                    <a:pt x="48973" y="43620"/>
                  </a:cubicBezTo>
                  <a:cubicBezTo>
                    <a:pt x="48145" y="42910"/>
                    <a:pt x="47228" y="42348"/>
                    <a:pt x="46223" y="41905"/>
                  </a:cubicBezTo>
                  <a:cubicBezTo>
                    <a:pt x="46134" y="41875"/>
                    <a:pt x="46045" y="41816"/>
                    <a:pt x="45956" y="41787"/>
                  </a:cubicBezTo>
                  <a:close/>
                  <a:moveTo>
                    <a:pt x="47139" y="42644"/>
                  </a:moveTo>
                  <a:cubicBezTo>
                    <a:pt x="47435" y="42851"/>
                    <a:pt x="47760" y="43029"/>
                    <a:pt x="48056" y="43265"/>
                  </a:cubicBezTo>
                  <a:cubicBezTo>
                    <a:pt x="48677" y="43768"/>
                    <a:pt x="49328" y="44271"/>
                    <a:pt x="49919" y="44803"/>
                  </a:cubicBezTo>
                  <a:cubicBezTo>
                    <a:pt x="51132" y="45897"/>
                    <a:pt x="52669" y="46577"/>
                    <a:pt x="54325" y="46755"/>
                  </a:cubicBezTo>
                  <a:cubicBezTo>
                    <a:pt x="54739" y="46814"/>
                    <a:pt x="55153" y="46814"/>
                    <a:pt x="55567" y="46814"/>
                  </a:cubicBezTo>
                  <a:cubicBezTo>
                    <a:pt x="57371" y="46666"/>
                    <a:pt x="59175" y="46518"/>
                    <a:pt x="60979" y="46370"/>
                  </a:cubicBezTo>
                  <a:cubicBezTo>
                    <a:pt x="61630" y="46311"/>
                    <a:pt x="62280" y="46252"/>
                    <a:pt x="62931" y="46252"/>
                  </a:cubicBezTo>
                  <a:cubicBezTo>
                    <a:pt x="63148" y="46241"/>
                    <a:pt x="63365" y="46235"/>
                    <a:pt x="63582" y="46235"/>
                  </a:cubicBezTo>
                  <a:cubicBezTo>
                    <a:pt x="65108" y="46235"/>
                    <a:pt x="66626" y="46510"/>
                    <a:pt x="68076" y="47080"/>
                  </a:cubicBezTo>
                  <a:cubicBezTo>
                    <a:pt x="69733" y="47760"/>
                    <a:pt x="71300" y="48677"/>
                    <a:pt x="72749" y="49771"/>
                  </a:cubicBezTo>
                  <a:cubicBezTo>
                    <a:pt x="72926" y="49889"/>
                    <a:pt x="73045" y="50037"/>
                    <a:pt x="73133" y="50215"/>
                  </a:cubicBezTo>
                  <a:cubicBezTo>
                    <a:pt x="73045" y="50185"/>
                    <a:pt x="72926" y="50156"/>
                    <a:pt x="72838" y="50096"/>
                  </a:cubicBezTo>
                  <a:cubicBezTo>
                    <a:pt x="70649" y="49032"/>
                    <a:pt x="68283" y="48352"/>
                    <a:pt x="65829" y="48145"/>
                  </a:cubicBezTo>
                  <a:cubicBezTo>
                    <a:pt x="64962" y="48066"/>
                    <a:pt x="64081" y="48026"/>
                    <a:pt x="63196" y="48026"/>
                  </a:cubicBezTo>
                  <a:cubicBezTo>
                    <a:pt x="62753" y="48026"/>
                    <a:pt x="62310" y="48036"/>
                    <a:pt x="61866" y="48056"/>
                  </a:cubicBezTo>
                  <a:cubicBezTo>
                    <a:pt x="60299" y="48115"/>
                    <a:pt x="58732" y="48174"/>
                    <a:pt x="57164" y="48174"/>
                  </a:cubicBezTo>
                  <a:cubicBezTo>
                    <a:pt x="57087" y="48176"/>
                    <a:pt x="57010" y="48176"/>
                    <a:pt x="56932" y="48176"/>
                  </a:cubicBezTo>
                  <a:cubicBezTo>
                    <a:pt x="55469" y="48176"/>
                    <a:pt x="53986" y="47912"/>
                    <a:pt x="52610" y="47435"/>
                  </a:cubicBezTo>
                  <a:cubicBezTo>
                    <a:pt x="51339" y="46991"/>
                    <a:pt x="50185" y="46222"/>
                    <a:pt x="49298" y="45247"/>
                  </a:cubicBezTo>
                  <a:cubicBezTo>
                    <a:pt x="48559" y="44389"/>
                    <a:pt x="47819" y="43561"/>
                    <a:pt x="47080" y="42703"/>
                  </a:cubicBezTo>
                  <a:lnTo>
                    <a:pt x="47139" y="42644"/>
                  </a:lnTo>
                  <a:close/>
                  <a:moveTo>
                    <a:pt x="54266" y="1"/>
                  </a:moveTo>
                  <a:cubicBezTo>
                    <a:pt x="54207" y="119"/>
                    <a:pt x="54177" y="237"/>
                    <a:pt x="54118" y="385"/>
                  </a:cubicBezTo>
                  <a:cubicBezTo>
                    <a:pt x="53823" y="1923"/>
                    <a:pt x="53497" y="3461"/>
                    <a:pt x="53172" y="4999"/>
                  </a:cubicBezTo>
                  <a:cubicBezTo>
                    <a:pt x="52817" y="6477"/>
                    <a:pt x="52640" y="7985"/>
                    <a:pt x="52640" y="9523"/>
                  </a:cubicBezTo>
                  <a:cubicBezTo>
                    <a:pt x="52699" y="11800"/>
                    <a:pt x="53113" y="14048"/>
                    <a:pt x="53882" y="16177"/>
                  </a:cubicBezTo>
                  <a:cubicBezTo>
                    <a:pt x="54651" y="18365"/>
                    <a:pt x="55508" y="20554"/>
                    <a:pt x="56366" y="22712"/>
                  </a:cubicBezTo>
                  <a:cubicBezTo>
                    <a:pt x="57194" y="24694"/>
                    <a:pt x="57726" y="26823"/>
                    <a:pt x="57933" y="28982"/>
                  </a:cubicBezTo>
                  <a:cubicBezTo>
                    <a:pt x="57963" y="29307"/>
                    <a:pt x="57874" y="29632"/>
                    <a:pt x="57667" y="29898"/>
                  </a:cubicBezTo>
                  <a:cubicBezTo>
                    <a:pt x="56455" y="31584"/>
                    <a:pt x="55094" y="33151"/>
                    <a:pt x="53586" y="34600"/>
                  </a:cubicBezTo>
                  <a:cubicBezTo>
                    <a:pt x="51605" y="36582"/>
                    <a:pt x="49298" y="38208"/>
                    <a:pt x="46784" y="39421"/>
                  </a:cubicBezTo>
                  <a:cubicBezTo>
                    <a:pt x="43738" y="40840"/>
                    <a:pt x="40485" y="41520"/>
                    <a:pt x="37203" y="42112"/>
                  </a:cubicBezTo>
                  <a:cubicBezTo>
                    <a:pt x="36109" y="42319"/>
                    <a:pt x="35015" y="42467"/>
                    <a:pt x="33920" y="42615"/>
                  </a:cubicBezTo>
                  <a:cubicBezTo>
                    <a:pt x="32619" y="42792"/>
                    <a:pt x="31318" y="42969"/>
                    <a:pt x="30017" y="43147"/>
                  </a:cubicBezTo>
                  <a:cubicBezTo>
                    <a:pt x="29307" y="43236"/>
                    <a:pt x="28627" y="43295"/>
                    <a:pt x="27917" y="43383"/>
                  </a:cubicBezTo>
                  <a:cubicBezTo>
                    <a:pt x="26350" y="43590"/>
                    <a:pt x="24783" y="43797"/>
                    <a:pt x="23215" y="44034"/>
                  </a:cubicBezTo>
                  <a:cubicBezTo>
                    <a:pt x="21884" y="44241"/>
                    <a:pt x="20524" y="44389"/>
                    <a:pt x="19223" y="44685"/>
                  </a:cubicBezTo>
                  <a:cubicBezTo>
                    <a:pt x="17478" y="45069"/>
                    <a:pt x="15763" y="45513"/>
                    <a:pt x="14048" y="46015"/>
                  </a:cubicBezTo>
                  <a:cubicBezTo>
                    <a:pt x="11357" y="46784"/>
                    <a:pt x="8725" y="47878"/>
                    <a:pt x="6300" y="49239"/>
                  </a:cubicBezTo>
                  <a:cubicBezTo>
                    <a:pt x="3993" y="50540"/>
                    <a:pt x="1923" y="52196"/>
                    <a:pt x="149" y="54148"/>
                  </a:cubicBezTo>
                  <a:cubicBezTo>
                    <a:pt x="90" y="54207"/>
                    <a:pt x="31" y="54296"/>
                    <a:pt x="1" y="54355"/>
                  </a:cubicBezTo>
                  <a:cubicBezTo>
                    <a:pt x="1" y="54473"/>
                    <a:pt x="1" y="54591"/>
                    <a:pt x="1" y="54769"/>
                  </a:cubicBezTo>
                  <a:lnTo>
                    <a:pt x="297" y="54473"/>
                  </a:lnTo>
                  <a:cubicBezTo>
                    <a:pt x="681" y="54059"/>
                    <a:pt x="1066" y="53645"/>
                    <a:pt x="1480" y="53231"/>
                  </a:cubicBezTo>
                  <a:cubicBezTo>
                    <a:pt x="3816" y="51043"/>
                    <a:pt x="6507" y="49268"/>
                    <a:pt x="9464" y="48056"/>
                  </a:cubicBezTo>
                  <a:cubicBezTo>
                    <a:pt x="14137" y="46104"/>
                    <a:pt x="19046" y="44803"/>
                    <a:pt x="24073" y="44241"/>
                  </a:cubicBezTo>
                  <a:cubicBezTo>
                    <a:pt x="24635" y="44182"/>
                    <a:pt x="25197" y="44093"/>
                    <a:pt x="25729" y="44034"/>
                  </a:cubicBezTo>
                  <a:cubicBezTo>
                    <a:pt x="27060" y="43857"/>
                    <a:pt x="28361" y="43679"/>
                    <a:pt x="29662" y="43531"/>
                  </a:cubicBezTo>
                  <a:cubicBezTo>
                    <a:pt x="30845" y="43383"/>
                    <a:pt x="32057" y="43265"/>
                    <a:pt x="33270" y="43088"/>
                  </a:cubicBezTo>
                  <a:cubicBezTo>
                    <a:pt x="34748" y="42851"/>
                    <a:pt x="36227" y="42615"/>
                    <a:pt x="37706" y="42348"/>
                  </a:cubicBezTo>
                  <a:cubicBezTo>
                    <a:pt x="38741" y="42171"/>
                    <a:pt x="39776" y="41934"/>
                    <a:pt x="40811" y="41727"/>
                  </a:cubicBezTo>
                  <a:cubicBezTo>
                    <a:pt x="41484" y="41593"/>
                    <a:pt x="42158" y="41335"/>
                    <a:pt x="42876" y="41335"/>
                  </a:cubicBezTo>
                  <a:cubicBezTo>
                    <a:pt x="42946" y="41335"/>
                    <a:pt x="43017" y="41338"/>
                    <a:pt x="43088" y="41343"/>
                  </a:cubicBezTo>
                  <a:cubicBezTo>
                    <a:pt x="43945" y="41343"/>
                    <a:pt x="44833" y="41580"/>
                    <a:pt x="45601" y="41994"/>
                  </a:cubicBezTo>
                  <a:cubicBezTo>
                    <a:pt x="46223" y="42348"/>
                    <a:pt x="46755" y="42792"/>
                    <a:pt x="47228" y="43354"/>
                  </a:cubicBezTo>
                  <a:cubicBezTo>
                    <a:pt x="47819" y="43975"/>
                    <a:pt x="48381" y="44626"/>
                    <a:pt x="48943" y="45276"/>
                  </a:cubicBezTo>
                  <a:cubicBezTo>
                    <a:pt x="50008" y="46548"/>
                    <a:pt x="51427" y="47435"/>
                    <a:pt x="53024" y="47908"/>
                  </a:cubicBezTo>
                  <a:cubicBezTo>
                    <a:pt x="54403" y="48284"/>
                    <a:pt x="55824" y="48490"/>
                    <a:pt x="57270" y="48490"/>
                  </a:cubicBezTo>
                  <a:cubicBezTo>
                    <a:pt x="57530" y="48490"/>
                    <a:pt x="57790" y="48483"/>
                    <a:pt x="58051" y="48470"/>
                  </a:cubicBezTo>
                  <a:cubicBezTo>
                    <a:pt x="59678" y="48470"/>
                    <a:pt x="61275" y="48381"/>
                    <a:pt x="62901" y="48352"/>
                  </a:cubicBezTo>
                  <a:cubicBezTo>
                    <a:pt x="63153" y="48344"/>
                    <a:pt x="63406" y="48341"/>
                    <a:pt x="63660" y="48341"/>
                  </a:cubicBezTo>
                  <a:cubicBezTo>
                    <a:pt x="64422" y="48341"/>
                    <a:pt x="65193" y="48374"/>
                    <a:pt x="65947" y="48440"/>
                  </a:cubicBezTo>
                  <a:cubicBezTo>
                    <a:pt x="69023" y="48795"/>
                    <a:pt x="71950" y="49653"/>
                    <a:pt x="74523" y="51486"/>
                  </a:cubicBezTo>
                  <a:cubicBezTo>
                    <a:pt x="74642" y="51545"/>
                    <a:pt x="74760" y="51605"/>
                    <a:pt x="74878" y="51634"/>
                  </a:cubicBezTo>
                  <a:lnTo>
                    <a:pt x="74967" y="51575"/>
                  </a:lnTo>
                  <a:cubicBezTo>
                    <a:pt x="74937" y="51427"/>
                    <a:pt x="74878" y="51279"/>
                    <a:pt x="74819" y="51131"/>
                  </a:cubicBezTo>
                  <a:cubicBezTo>
                    <a:pt x="74671" y="50865"/>
                    <a:pt x="74494" y="50629"/>
                    <a:pt x="74316" y="50392"/>
                  </a:cubicBezTo>
                  <a:cubicBezTo>
                    <a:pt x="70752" y="46185"/>
                    <a:pt x="66351" y="43796"/>
                    <a:pt x="60827" y="43796"/>
                  </a:cubicBezTo>
                  <a:cubicBezTo>
                    <a:pt x="60760" y="43796"/>
                    <a:pt x="60692" y="43797"/>
                    <a:pt x="60624" y="43797"/>
                  </a:cubicBezTo>
                  <a:cubicBezTo>
                    <a:pt x="58850" y="43827"/>
                    <a:pt x="57076" y="43916"/>
                    <a:pt x="55301" y="43945"/>
                  </a:cubicBezTo>
                  <a:cubicBezTo>
                    <a:pt x="54621" y="43945"/>
                    <a:pt x="53941" y="43886"/>
                    <a:pt x="53261" y="43857"/>
                  </a:cubicBezTo>
                  <a:cubicBezTo>
                    <a:pt x="51723" y="43679"/>
                    <a:pt x="50244" y="43206"/>
                    <a:pt x="48884" y="42496"/>
                  </a:cubicBezTo>
                  <a:cubicBezTo>
                    <a:pt x="47849" y="41994"/>
                    <a:pt x="46755" y="41609"/>
                    <a:pt x="45631" y="41373"/>
                  </a:cubicBezTo>
                  <a:lnTo>
                    <a:pt x="43591" y="41018"/>
                  </a:lnTo>
                  <a:lnTo>
                    <a:pt x="44064" y="40840"/>
                  </a:lnTo>
                  <a:cubicBezTo>
                    <a:pt x="45809" y="40308"/>
                    <a:pt x="47465" y="39569"/>
                    <a:pt x="49002" y="38622"/>
                  </a:cubicBezTo>
                  <a:cubicBezTo>
                    <a:pt x="52610" y="36434"/>
                    <a:pt x="56100" y="32826"/>
                    <a:pt x="58347" y="29484"/>
                  </a:cubicBezTo>
                  <a:cubicBezTo>
                    <a:pt x="59619" y="27533"/>
                    <a:pt x="60772" y="25463"/>
                    <a:pt x="61748" y="23333"/>
                  </a:cubicBezTo>
                  <a:cubicBezTo>
                    <a:pt x="62369" y="22032"/>
                    <a:pt x="62960" y="20701"/>
                    <a:pt x="63552" y="19371"/>
                  </a:cubicBezTo>
                  <a:cubicBezTo>
                    <a:pt x="64824" y="16325"/>
                    <a:pt x="66834" y="13634"/>
                    <a:pt x="69407" y="11564"/>
                  </a:cubicBezTo>
                  <a:cubicBezTo>
                    <a:pt x="70472" y="10706"/>
                    <a:pt x="71625" y="9937"/>
                    <a:pt x="72719" y="9109"/>
                  </a:cubicBezTo>
                  <a:cubicBezTo>
                    <a:pt x="72956" y="8991"/>
                    <a:pt x="73133" y="8754"/>
                    <a:pt x="73192" y="8488"/>
                  </a:cubicBezTo>
                  <a:lnTo>
                    <a:pt x="73192" y="8488"/>
                  </a:lnTo>
                  <a:cubicBezTo>
                    <a:pt x="73045" y="8577"/>
                    <a:pt x="72926" y="8636"/>
                    <a:pt x="72808" y="8725"/>
                  </a:cubicBezTo>
                  <a:cubicBezTo>
                    <a:pt x="71625" y="9553"/>
                    <a:pt x="70413" y="10322"/>
                    <a:pt x="69289" y="11238"/>
                  </a:cubicBezTo>
                  <a:cubicBezTo>
                    <a:pt x="66953" y="13042"/>
                    <a:pt x="65090" y="15408"/>
                    <a:pt x="63818" y="18099"/>
                  </a:cubicBezTo>
                  <a:cubicBezTo>
                    <a:pt x="63641" y="18484"/>
                    <a:pt x="63434" y="18868"/>
                    <a:pt x="63256" y="19252"/>
                  </a:cubicBezTo>
                  <a:cubicBezTo>
                    <a:pt x="62428" y="20997"/>
                    <a:pt x="61659" y="22801"/>
                    <a:pt x="60802" y="24546"/>
                  </a:cubicBezTo>
                  <a:cubicBezTo>
                    <a:pt x="60151" y="25936"/>
                    <a:pt x="59412" y="27237"/>
                    <a:pt x="58584" y="28509"/>
                  </a:cubicBezTo>
                  <a:cubicBezTo>
                    <a:pt x="58495" y="28656"/>
                    <a:pt x="58406" y="28775"/>
                    <a:pt x="58288" y="28952"/>
                  </a:cubicBezTo>
                  <a:cubicBezTo>
                    <a:pt x="58258" y="28863"/>
                    <a:pt x="58258" y="28804"/>
                    <a:pt x="58229" y="28745"/>
                  </a:cubicBezTo>
                  <a:cubicBezTo>
                    <a:pt x="58318" y="27976"/>
                    <a:pt x="58406" y="27207"/>
                    <a:pt x="58495" y="26439"/>
                  </a:cubicBezTo>
                  <a:cubicBezTo>
                    <a:pt x="58613" y="25256"/>
                    <a:pt x="58761" y="24102"/>
                    <a:pt x="58820" y="22919"/>
                  </a:cubicBezTo>
                  <a:cubicBezTo>
                    <a:pt x="58879" y="21648"/>
                    <a:pt x="58879" y="20376"/>
                    <a:pt x="58879" y="19105"/>
                  </a:cubicBezTo>
                  <a:cubicBezTo>
                    <a:pt x="58879" y="17064"/>
                    <a:pt x="58672" y="15053"/>
                    <a:pt x="58288" y="13072"/>
                  </a:cubicBezTo>
                  <a:cubicBezTo>
                    <a:pt x="57874" y="11090"/>
                    <a:pt x="57371" y="9109"/>
                    <a:pt x="56750" y="7187"/>
                  </a:cubicBezTo>
                  <a:cubicBezTo>
                    <a:pt x="56011" y="4910"/>
                    <a:pt x="55272" y="2603"/>
                    <a:pt x="54532" y="326"/>
                  </a:cubicBezTo>
                  <a:cubicBezTo>
                    <a:pt x="54503" y="237"/>
                    <a:pt x="54444" y="119"/>
                    <a:pt x="54384" y="30"/>
                  </a:cubicBezTo>
                  <a:lnTo>
                    <a:pt x="5426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5288544" y="1369380"/>
              <a:ext cx="462317" cy="582937"/>
            </a:xfrm>
            <a:custGeom>
              <a:rect b="b" l="l" r="r" t="t"/>
              <a:pathLst>
                <a:path extrusionOk="0" h="40272" w="31939">
                  <a:moveTo>
                    <a:pt x="20295" y="6010"/>
                  </a:moveTo>
                  <a:cubicBezTo>
                    <a:pt x="20332" y="6010"/>
                    <a:pt x="20369" y="6010"/>
                    <a:pt x="20406" y="6012"/>
                  </a:cubicBezTo>
                  <a:cubicBezTo>
                    <a:pt x="20997" y="6012"/>
                    <a:pt x="21559" y="6042"/>
                    <a:pt x="22151" y="6042"/>
                  </a:cubicBezTo>
                  <a:cubicBezTo>
                    <a:pt x="22551" y="6042"/>
                    <a:pt x="22951" y="6152"/>
                    <a:pt x="23272" y="6400"/>
                  </a:cubicBezTo>
                  <a:lnTo>
                    <a:pt x="23272" y="6400"/>
                  </a:lnTo>
                  <a:cubicBezTo>
                    <a:pt x="22781" y="6463"/>
                    <a:pt x="22319" y="6639"/>
                    <a:pt x="21914" y="6929"/>
                  </a:cubicBezTo>
                  <a:cubicBezTo>
                    <a:pt x="21618" y="7077"/>
                    <a:pt x="21323" y="7224"/>
                    <a:pt x="20997" y="7343"/>
                  </a:cubicBezTo>
                  <a:cubicBezTo>
                    <a:pt x="20800" y="7414"/>
                    <a:pt x="20582" y="7453"/>
                    <a:pt x="20361" y="7453"/>
                  </a:cubicBezTo>
                  <a:cubicBezTo>
                    <a:pt x="20217" y="7453"/>
                    <a:pt x="20073" y="7437"/>
                    <a:pt x="19933" y="7402"/>
                  </a:cubicBezTo>
                  <a:cubicBezTo>
                    <a:pt x="19489" y="7284"/>
                    <a:pt x="19045" y="7224"/>
                    <a:pt x="18513" y="7136"/>
                  </a:cubicBezTo>
                  <a:cubicBezTo>
                    <a:pt x="18484" y="7077"/>
                    <a:pt x="18454" y="6929"/>
                    <a:pt x="18424" y="6781"/>
                  </a:cubicBezTo>
                  <a:cubicBezTo>
                    <a:pt x="18902" y="6275"/>
                    <a:pt x="19593" y="6010"/>
                    <a:pt x="20295" y="6010"/>
                  </a:cubicBezTo>
                  <a:close/>
                  <a:moveTo>
                    <a:pt x="25344" y="8733"/>
                  </a:moveTo>
                  <a:cubicBezTo>
                    <a:pt x="25433" y="8880"/>
                    <a:pt x="25522" y="9058"/>
                    <a:pt x="25581" y="9235"/>
                  </a:cubicBezTo>
                  <a:cubicBezTo>
                    <a:pt x="25847" y="10004"/>
                    <a:pt x="26232" y="10714"/>
                    <a:pt x="26734" y="11365"/>
                  </a:cubicBezTo>
                  <a:cubicBezTo>
                    <a:pt x="27385" y="12252"/>
                    <a:pt x="27681" y="13316"/>
                    <a:pt x="27651" y="14381"/>
                  </a:cubicBezTo>
                  <a:cubicBezTo>
                    <a:pt x="27651" y="14470"/>
                    <a:pt x="27621" y="14558"/>
                    <a:pt x="27592" y="14647"/>
                  </a:cubicBezTo>
                  <a:cubicBezTo>
                    <a:pt x="27503" y="14529"/>
                    <a:pt x="27474" y="14470"/>
                    <a:pt x="27414" y="14411"/>
                  </a:cubicBezTo>
                  <a:cubicBezTo>
                    <a:pt x="27119" y="14026"/>
                    <a:pt x="26793" y="13642"/>
                    <a:pt x="26409" y="13316"/>
                  </a:cubicBezTo>
                  <a:cubicBezTo>
                    <a:pt x="25463" y="12607"/>
                    <a:pt x="25226" y="11631"/>
                    <a:pt x="25226" y="10507"/>
                  </a:cubicBezTo>
                  <a:cubicBezTo>
                    <a:pt x="25226" y="9945"/>
                    <a:pt x="25285" y="9383"/>
                    <a:pt x="25344" y="8733"/>
                  </a:cubicBezTo>
                  <a:close/>
                  <a:moveTo>
                    <a:pt x="23452" y="6633"/>
                  </a:moveTo>
                  <a:cubicBezTo>
                    <a:pt x="24161" y="6781"/>
                    <a:pt x="24694" y="7313"/>
                    <a:pt x="24871" y="8023"/>
                  </a:cubicBezTo>
                  <a:cubicBezTo>
                    <a:pt x="25019" y="8703"/>
                    <a:pt x="25049" y="9383"/>
                    <a:pt x="24989" y="10093"/>
                  </a:cubicBezTo>
                  <a:cubicBezTo>
                    <a:pt x="24930" y="10596"/>
                    <a:pt x="24960" y="11128"/>
                    <a:pt x="25019" y="11660"/>
                  </a:cubicBezTo>
                  <a:cubicBezTo>
                    <a:pt x="25108" y="12311"/>
                    <a:pt x="25433" y="12902"/>
                    <a:pt x="25965" y="13316"/>
                  </a:cubicBezTo>
                  <a:cubicBezTo>
                    <a:pt x="26379" y="13642"/>
                    <a:pt x="26734" y="14026"/>
                    <a:pt x="27060" y="14411"/>
                  </a:cubicBezTo>
                  <a:cubicBezTo>
                    <a:pt x="27503" y="14913"/>
                    <a:pt x="27621" y="15593"/>
                    <a:pt x="27414" y="16214"/>
                  </a:cubicBezTo>
                  <a:cubicBezTo>
                    <a:pt x="27326" y="16362"/>
                    <a:pt x="27237" y="16540"/>
                    <a:pt x="27119" y="16717"/>
                  </a:cubicBezTo>
                  <a:cubicBezTo>
                    <a:pt x="26498" y="16392"/>
                    <a:pt x="25906" y="16096"/>
                    <a:pt x="25315" y="15771"/>
                  </a:cubicBezTo>
                  <a:cubicBezTo>
                    <a:pt x="24635" y="15357"/>
                    <a:pt x="23866" y="15091"/>
                    <a:pt x="23067" y="14943"/>
                  </a:cubicBezTo>
                  <a:cubicBezTo>
                    <a:pt x="22784" y="14912"/>
                    <a:pt x="22500" y="14897"/>
                    <a:pt x="22218" y="14897"/>
                  </a:cubicBezTo>
                  <a:cubicBezTo>
                    <a:pt x="21144" y="14897"/>
                    <a:pt x="20082" y="15119"/>
                    <a:pt x="19075" y="15564"/>
                  </a:cubicBezTo>
                  <a:cubicBezTo>
                    <a:pt x="18602" y="15771"/>
                    <a:pt x="18129" y="16037"/>
                    <a:pt x="17596" y="16303"/>
                  </a:cubicBezTo>
                  <a:cubicBezTo>
                    <a:pt x="17803" y="15623"/>
                    <a:pt x="18040" y="15002"/>
                    <a:pt x="18158" y="14381"/>
                  </a:cubicBezTo>
                  <a:cubicBezTo>
                    <a:pt x="18277" y="13819"/>
                    <a:pt x="18365" y="13257"/>
                    <a:pt x="18395" y="12695"/>
                  </a:cubicBezTo>
                  <a:cubicBezTo>
                    <a:pt x="18424" y="12133"/>
                    <a:pt x="18247" y="11572"/>
                    <a:pt x="17892" y="11128"/>
                  </a:cubicBezTo>
                  <a:cubicBezTo>
                    <a:pt x="18365" y="10004"/>
                    <a:pt x="18602" y="8762"/>
                    <a:pt x="18543" y="7550"/>
                  </a:cubicBezTo>
                  <a:cubicBezTo>
                    <a:pt x="18676" y="7483"/>
                    <a:pt x="18818" y="7445"/>
                    <a:pt x="18959" y="7445"/>
                  </a:cubicBezTo>
                  <a:cubicBezTo>
                    <a:pt x="19069" y="7445"/>
                    <a:pt x="19178" y="7468"/>
                    <a:pt x="19282" y="7520"/>
                  </a:cubicBezTo>
                  <a:cubicBezTo>
                    <a:pt x="19642" y="7662"/>
                    <a:pt x="19986" y="7725"/>
                    <a:pt x="20319" y="7725"/>
                  </a:cubicBezTo>
                  <a:cubicBezTo>
                    <a:pt x="21027" y="7725"/>
                    <a:pt x="21684" y="7440"/>
                    <a:pt x="22328" y="7017"/>
                  </a:cubicBezTo>
                  <a:cubicBezTo>
                    <a:pt x="22653" y="6751"/>
                    <a:pt x="23038" y="6633"/>
                    <a:pt x="23452" y="6633"/>
                  </a:cubicBezTo>
                  <a:close/>
                  <a:moveTo>
                    <a:pt x="9001" y="645"/>
                  </a:moveTo>
                  <a:cubicBezTo>
                    <a:pt x="9361" y="645"/>
                    <a:pt x="9703" y="805"/>
                    <a:pt x="9937" y="1103"/>
                  </a:cubicBezTo>
                  <a:cubicBezTo>
                    <a:pt x="10410" y="1606"/>
                    <a:pt x="10765" y="2256"/>
                    <a:pt x="10972" y="2936"/>
                  </a:cubicBezTo>
                  <a:cubicBezTo>
                    <a:pt x="11386" y="4297"/>
                    <a:pt x="11090" y="5539"/>
                    <a:pt x="10381" y="6722"/>
                  </a:cubicBezTo>
                  <a:cubicBezTo>
                    <a:pt x="9848" y="7461"/>
                    <a:pt x="9405" y="8230"/>
                    <a:pt x="8991" y="9058"/>
                  </a:cubicBezTo>
                  <a:cubicBezTo>
                    <a:pt x="8813" y="9354"/>
                    <a:pt x="8606" y="9620"/>
                    <a:pt x="8340" y="9856"/>
                  </a:cubicBezTo>
                  <a:cubicBezTo>
                    <a:pt x="7631" y="10625"/>
                    <a:pt x="6891" y="11365"/>
                    <a:pt x="6211" y="12163"/>
                  </a:cubicBezTo>
                  <a:cubicBezTo>
                    <a:pt x="5028" y="13494"/>
                    <a:pt x="4792" y="15091"/>
                    <a:pt x="5117" y="16776"/>
                  </a:cubicBezTo>
                  <a:cubicBezTo>
                    <a:pt x="5146" y="17042"/>
                    <a:pt x="5206" y="17309"/>
                    <a:pt x="5265" y="17575"/>
                  </a:cubicBezTo>
                  <a:lnTo>
                    <a:pt x="5206" y="17604"/>
                  </a:lnTo>
                  <a:cubicBezTo>
                    <a:pt x="5117" y="17486"/>
                    <a:pt x="5028" y="17368"/>
                    <a:pt x="4939" y="17220"/>
                  </a:cubicBezTo>
                  <a:cubicBezTo>
                    <a:pt x="4171" y="15889"/>
                    <a:pt x="3697" y="14440"/>
                    <a:pt x="3461" y="12932"/>
                  </a:cubicBezTo>
                  <a:cubicBezTo>
                    <a:pt x="3136" y="10862"/>
                    <a:pt x="3254" y="8762"/>
                    <a:pt x="3845" y="6781"/>
                  </a:cubicBezTo>
                  <a:cubicBezTo>
                    <a:pt x="4023" y="6101"/>
                    <a:pt x="4289" y="5421"/>
                    <a:pt x="4614" y="4799"/>
                  </a:cubicBezTo>
                  <a:cubicBezTo>
                    <a:pt x="5235" y="3587"/>
                    <a:pt x="6093" y="2493"/>
                    <a:pt x="7098" y="1606"/>
                  </a:cubicBezTo>
                  <a:cubicBezTo>
                    <a:pt x="7542" y="1192"/>
                    <a:pt x="8045" y="896"/>
                    <a:pt x="8577" y="718"/>
                  </a:cubicBezTo>
                  <a:cubicBezTo>
                    <a:pt x="8718" y="669"/>
                    <a:pt x="8861" y="645"/>
                    <a:pt x="9001" y="645"/>
                  </a:cubicBezTo>
                  <a:close/>
                  <a:moveTo>
                    <a:pt x="2958" y="11010"/>
                  </a:moveTo>
                  <a:cubicBezTo>
                    <a:pt x="2988" y="11187"/>
                    <a:pt x="3017" y="11276"/>
                    <a:pt x="3017" y="11365"/>
                  </a:cubicBezTo>
                  <a:cubicBezTo>
                    <a:pt x="3076" y="12133"/>
                    <a:pt x="3106" y="12932"/>
                    <a:pt x="3195" y="13730"/>
                  </a:cubicBezTo>
                  <a:cubicBezTo>
                    <a:pt x="3283" y="14884"/>
                    <a:pt x="3136" y="16096"/>
                    <a:pt x="2722" y="17190"/>
                  </a:cubicBezTo>
                  <a:cubicBezTo>
                    <a:pt x="2485" y="17870"/>
                    <a:pt x="2248" y="18551"/>
                    <a:pt x="2071" y="19231"/>
                  </a:cubicBezTo>
                  <a:cubicBezTo>
                    <a:pt x="2012" y="19586"/>
                    <a:pt x="2012" y="19970"/>
                    <a:pt x="2012" y="20325"/>
                  </a:cubicBezTo>
                  <a:cubicBezTo>
                    <a:pt x="1864" y="20207"/>
                    <a:pt x="1716" y="20059"/>
                    <a:pt x="1598" y="19911"/>
                  </a:cubicBezTo>
                  <a:cubicBezTo>
                    <a:pt x="1243" y="19320"/>
                    <a:pt x="1125" y="18639"/>
                    <a:pt x="1184" y="17959"/>
                  </a:cubicBezTo>
                  <a:cubicBezTo>
                    <a:pt x="1332" y="16776"/>
                    <a:pt x="1391" y="15593"/>
                    <a:pt x="1391" y="14411"/>
                  </a:cubicBezTo>
                  <a:cubicBezTo>
                    <a:pt x="1420" y="13287"/>
                    <a:pt x="1864" y="12193"/>
                    <a:pt x="2603" y="11335"/>
                  </a:cubicBezTo>
                  <a:cubicBezTo>
                    <a:pt x="2692" y="11246"/>
                    <a:pt x="2810" y="11158"/>
                    <a:pt x="2958" y="11010"/>
                  </a:cubicBezTo>
                  <a:close/>
                  <a:moveTo>
                    <a:pt x="9109" y="9531"/>
                  </a:moveTo>
                  <a:cubicBezTo>
                    <a:pt x="9139" y="9886"/>
                    <a:pt x="9168" y="10123"/>
                    <a:pt x="9168" y="10359"/>
                  </a:cubicBezTo>
                  <a:cubicBezTo>
                    <a:pt x="9139" y="10537"/>
                    <a:pt x="9168" y="10684"/>
                    <a:pt x="9198" y="10862"/>
                  </a:cubicBezTo>
                  <a:cubicBezTo>
                    <a:pt x="9375" y="11335"/>
                    <a:pt x="9287" y="11897"/>
                    <a:pt x="8991" y="12311"/>
                  </a:cubicBezTo>
                  <a:cubicBezTo>
                    <a:pt x="8222" y="13760"/>
                    <a:pt x="7719" y="15357"/>
                    <a:pt x="7542" y="16983"/>
                  </a:cubicBezTo>
                  <a:cubicBezTo>
                    <a:pt x="7424" y="18077"/>
                    <a:pt x="7483" y="19172"/>
                    <a:pt x="7690" y="20236"/>
                  </a:cubicBezTo>
                  <a:cubicBezTo>
                    <a:pt x="7690" y="20295"/>
                    <a:pt x="7719" y="20355"/>
                    <a:pt x="7719" y="20414"/>
                  </a:cubicBezTo>
                  <a:cubicBezTo>
                    <a:pt x="7719" y="20473"/>
                    <a:pt x="7719" y="20532"/>
                    <a:pt x="7719" y="20591"/>
                  </a:cubicBezTo>
                  <a:cubicBezTo>
                    <a:pt x="6832" y="19852"/>
                    <a:pt x="6004" y="19083"/>
                    <a:pt x="5708" y="17930"/>
                  </a:cubicBezTo>
                  <a:cubicBezTo>
                    <a:pt x="5590" y="17486"/>
                    <a:pt x="5383" y="17072"/>
                    <a:pt x="5294" y="16628"/>
                  </a:cubicBezTo>
                  <a:cubicBezTo>
                    <a:pt x="4969" y="15268"/>
                    <a:pt x="5294" y="13819"/>
                    <a:pt x="6181" y="12695"/>
                  </a:cubicBezTo>
                  <a:cubicBezTo>
                    <a:pt x="6684" y="12045"/>
                    <a:pt x="7246" y="11483"/>
                    <a:pt x="7808" y="10862"/>
                  </a:cubicBezTo>
                  <a:cubicBezTo>
                    <a:pt x="8133" y="10507"/>
                    <a:pt x="8488" y="10182"/>
                    <a:pt x="8813" y="9827"/>
                  </a:cubicBezTo>
                  <a:cubicBezTo>
                    <a:pt x="8902" y="9738"/>
                    <a:pt x="8991" y="9679"/>
                    <a:pt x="9109" y="9561"/>
                  </a:cubicBezTo>
                  <a:lnTo>
                    <a:pt x="9109" y="9531"/>
                  </a:lnTo>
                  <a:close/>
                  <a:moveTo>
                    <a:pt x="3609" y="14884"/>
                  </a:moveTo>
                  <a:cubicBezTo>
                    <a:pt x="4200" y="16717"/>
                    <a:pt x="5176" y="18403"/>
                    <a:pt x="6477" y="19852"/>
                  </a:cubicBezTo>
                  <a:cubicBezTo>
                    <a:pt x="5176" y="19941"/>
                    <a:pt x="3904" y="20236"/>
                    <a:pt x="2692" y="20709"/>
                  </a:cubicBezTo>
                  <a:cubicBezTo>
                    <a:pt x="2189" y="20295"/>
                    <a:pt x="2278" y="19852"/>
                    <a:pt x="2337" y="19408"/>
                  </a:cubicBezTo>
                  <a:cubicBezTo>
                    <a:pt x="2396" y="19024"/>
                    <a:pt x="2485" y="18639"/>
                    <a:pt x="2633" y="18284"/>
                  </a:cubicBezTo>
                  <a:cubicBezTo>
                    <a:pt x="3076" y="17279"/>
                    <a:pt x="3372" y="16185"/>
                    <a:pt x="3490" y="15091"/>
                  </a:cubicBezTo>
                  <a:cubicBezTo>
                    <a:pt x="3490" y="15061"/>
                    <a:pt x="3550" y="15002"/>
                    <a:pt x="3609" y="14884"/>
                  </a:cubicBezTo>
                  <a:close/>
                  <a:moveTo>
                    <a:pt x="17178" y="291"/>
                  </a:moveTo>
                  <a:cubicBezTo>
                    <a:pt x="17678" y="291"/>
                    <a:pt x="18147" y="628"/>
                    <a:pt x="18306" y="1133"/>
                  </a:cubicBezTo>
                  <a:cubicBezTo>
                    <a:pt x="18513" y="1606"/>
                    <a:pt x="18572" y="2108"/>
                    <a:pt x="18513" y="2611"/>
                  </a:cubicBezTo>
                  <a:cubicBezTo>
                    <a:pt x="18454" y="3291"/>
                    <a:pt x="18365" y="3971"/>
                    <a:pt x="18247" y="4622"/>
                  </a:cubicBezTo>
                  <a:cubicBezTo>
                    <a:pt x="18099" y="5480"/>
                    <a:pt x="18070" y="6367"/>
                    <a:pt x="18217" y="7254"/>
                  </a:cubicBezTo>
                  <a:cubicBezTo>
                    <a:pt x="18395" y="8319"/>
                    <a:pt x="18277" y="9413"/>
                    <a:pt x="17892" y="10418"/>
                  </a:cubicBezTo>
                  <a:cubicBezTo>
                    <a:pt x="17803" y="10596"/>
                    <a:pt x="17744" y="10773"/>
                    <a:pt x="17685" y="10980"/>
                  </a:cubicBezTo>
                  <a:cubicBezTo>
                    <a:pt x="17656" y="11098"/>
                    <a:pt x="17685" y="11276"/>
                    <a:pt x="17744" y="11394"/>
                  </a:cubicBezTo>
                  <a:cubicBezTo>
                    <a:pt x="18188" y="11926"/>
                    <a:pt x="18188" y="12607"/>
                    <a:pt x="18129" y="13257"/>
                  </a:cubicBezTo>
                  <a:cubicBezTo>
                    <a:pt x="17922" y="15298"/>
                    <a:pt x="17005" y="17042"/>
                    <a:pt x="15763" y="18669"/>
                  </a:cubicBezTo>
                  <a:cubicBezTo>
                    <a:pt x="15349" y="19113"/>
                    <a:pt x="14935" y="19556"/>
                    <a:pt x="14462" y="19970"/>
                  </a:cubicBezTo>
                  <a:cubicBezTo>
                    <a:pt x="13663" y="20769"/>
                    <a:pt x="12687" y="21360"/>
                    <a:pt x="11623" y="21744"/>
                  </a:cubicBezTo>
                  <a:cubicBezTo>
                    <a:pt x="11228" y="21902"/>
                    <a:pt x="10808" y="21981"/>
                    <a:pt x="10387" y="21981"/>
                  </a:cubicBezTo>
                  <a:cubicBezTo>
                    <a:pt x="10177" y="21981"/>
                    <a:pt x="9967" y="21961"/>
                    <a:pt x="9760" y="21922"/>
                  </a:cubicBezTo>
                  <a:cubicBezTo>
                    <a:pt x="9316" y="21833"/>
                    <a:pt x="8873" y="21626"/>
                    <a:pt x="8518" y="21301"/>
                  </a:cubicBezTo>
                  <a:cubicBezTo>
                    <a:pt x="8340" y="21123"/>
                    <a:pt x="8192" y="20916"/>
                    <a:pt x="8133" y="20680"/>
                  </a:cubicBezTo>
                  <a:cubicBezTo>
                    <a:pt x="7956" y="20148"/>
                    <a:pt x="7867" y="19586"/>
                    <a:pt x="7749" y="19024"/>
                  </a:cubicBezTo>
                  <a:cubicBezTo>
                    <a:pt x="7660" y="16510"/>
                    <a:pt x="8311" y="14056"/>
                    <a:pt x="9641" y="11926"/>
                  </a:cubicBezTo>
                  <a:cubicBezTo>
                    <a:pt x="11090" y="9561"/>
                    <a:pt x="12392" y="7077"/>
                    <a:pt x="13486" y="4533"/>
                  </a:cubicBezTo>
                  <a:cubicBezTo>
                    <a:pt x="13782" y="3853"/>
                    <a:pt x="14196" y="3232"/>
                    <a:pt x="14521" y="2582"/>
                  </a:cubicBezTo>
                  <a:cubicBezTo>
                    <a:pt x="14787" y="2049"/>
                    <a:pt x="15112" y="1547"/>
                    <a:pt x="15526" y="1103"/>
                  </a:cubicBezTo>
                  <a:cubicBezTo>
                    <a:pt x="15881" y="659"/>
                    <a:pt x="16414" y="364"/>
                    <a:pt x="17005" y="304"/>
                  </a:cubicBezTo>
                  <a:cubicBezTo>
                    <a:pt x="17063" y="295"/>
                    <a:pt x="17120" y="291"/>
                    <a:pt x="17178" y="291"/>
                  </a:cubicBezTo>
                  <a:close/>
                  <a:moveTo>
                    <a:pt x="22136" y="15198"/>
                  </a:moveTo>
                  <a:cubicBezTo>
                    <a:pt x="23098" y="15198"/>
                    <a:pt x="24046" y="15436"/>
                    <a:pt x="24901" y="15919"/>
                  </a:cubicBezTo>
                  <a:cubicBezTo>
                    <a:pt x="25936" y="16451"/>
                    <a:pt x="26971" y="16954"/>
                    <a:pt x="28006" y="17486"/>
                  </a:cubicBezTo>
                  <a:cubicBezTo>
                    <a:pt x="28538" y="17723"/>
                    <a:pt x="29070" y="18048"/>
                    <a:pt x="29573" y="18373"/>
                  </a:cubicBezTo>
                  <a:cubicBezTo>
                    <a:pt x="30490" y="18965"/>
                    <a:pt x="31141" y="19881"/>
                    <a:pt x="31407" y="20916"/>
                  </a:cubicBezTo>
                  <a:cubicBezTo>
                    <a:pt x="31584" y="21626"/>
                    <a:pt x="31525" y="22395"/>
                    <a:pt x="31259" y="23075"/>
                  </a:cubicBezTo>
                  <a:cubicBezTo>
                    <a:pt x="30815" y="22218"/>
                    <a:pt x="29987" y="21833"/>
                    <a:pt x="29189" y="21419"/>
                  </a:cubicBezTo>
                  <a:cubicBezTo>
                    <a:pt x="28952" y="21301"/>
                    <a:pt x="28745" y="21153"/>
                    <a:pt x="28568" y="21064"/>
                  </a:cubicBezTo>
                  <a:cubicBezTo>
                    <a:pt x="28420" y="20502"/>
                    <a:pt x="29041" y="20295"/>
                    <a:pt x="28982" y="19763"/>
                  </a:cubicBezTo>
                  <a:lnTo>
                    <a:pt x="28982" y="19763"/>
                  </a:lnTo>
                  <a:cubicBezTo>
                    <a:pt x="28834" y="19793"/>
                    <a:pt x="28716" y="19822"/>
                    <a:pt x="28568" y="19852"/>
                  </a:cubicBezTo>
                  <a:cubicBezTo>
                    <a:pt x="28065" y="20059"/>
                    <a:pt x="27533" y="20295"/>
                    <a:pt x="27000" y="20443"/>
                  </a:cubicBezTo>
                  <a:cubicBezTo>
                    <a:pt x="26755" y="20525"/>
                    <a:pt x="26503" y="20564"/>
                    <a:pt x="26252" y="20564"/>
                  </a:cubicBezTo>
                  <a:cubicBezTo>
                    <a:pt x="25412" y="20564"/>
                    <a:pt x="24594" y="20123"/>
                    <a:pt x="24161" y="19349"/>
                  </a:cubicBezTo>
                  <a:cubicBezTo>
                    <a:pt x="23747" y="18610"/>
                    <a:pt x="23274" y="17900"/>
                    <a:pt x="22772" y="17220"/>
                  </a:cubicBezTo>
                  <a:cubicBezTo>
                    <a:pt x="22151" y="16333"/>
                    <a:pt x="21145" y="15800"/>
                    <a:pt x="20080" y="15771"/>
                  </a:cubicBezTo>
                  <a:cubicBezTo>
                    <a:pt x="19992" y="15771"/>
                    <a:pt x="19933" y="15741"/>
                    <a:pt x="19844" y="15741"/>
                  </a:cubicBezTo>
                  <a:cubicBezTo>
                    <a:pt x="19844" y="15712"/>
                    <a:pt x="19814" y="15682"/>
                    <a:pt x="19755" y="15623"/>
                  </a:cubicBezTo>
                  <a:lnTo>
                    <a:pt x="20435" y="15446"/>
                  </a:lnTo>
                  <a:cubicBezTo>
                    <a:pt x="20996" y="15281"/>
                    <a:pt x="21568" y="15198"/>
                    <a:pt x="22136" y="15198"/>
                  </a:cubicBezTo>
                  <a:close/>
                  <a:moveTo>
                    <a:pt x="19618" y="16002"/>
                  </a:moveTo>
                  <a:cubicBezTo>
                    <a:pt x="20223" y="16002"/>
                    <a:pt x="20840" y="16163"/>
                    <a:pt x="21441" y="16451"/>
                  </a:cubicBezTo>
                  <a:cubicBezTo>
                    <a:pt x="21855" y="16628"/>
                    <a:pt x="22180" y="16954"/>
                    <a:pt x="22446" y="17338"/>
                  </a:cubicBezTo>
                  <a:cubicBezTo>
                    <a:pt x="22919" y="17959"/>
                    <a:pt x="23363" y="18639"/>
                    <a:pt x="23777" y="19349"/>
                  </a:cubicBezTo>
                  <a:cubicBezTo>
                    <a:pt x="24249" y="20315"/>
                    <a:pt x="25249" y="20888"/>
                    <a:pt x="26285" y="20888"/>
                  </a:cubicBezTo>
                  <a:cubicBezTo>
                    <a:pt x="26614" y="20888"/>
                    <a:pt x="26946" y="20830"/>
                    <a:pt x="27267" y="20709"/>
                  </a:cubicBezTo>
                  <a:cubicBezTo>
                    <a:pt x="27592" y="20591"/>
                    <a:pt x="27917" y="20473"/>
                    <a:pt x="28302" y="20325"/>
                  </a:cubicBezTo>
                  <a:lnTo>
                    <a:pt x="28302" y="20325"/>
                  </a:lnTo>
                  <a:cubicBezTo>
                    <a:pt x="28302" y="20384"/>
                    <a:pt x="28302" y="20473"/>
                    <a:pt x="28272" y="20532"/>
                  </a:cubicBezTo>
                  <a:cubicBezTo>
                    <a:pt x="28183" y="21183"/>
                    <a:pt x="28272" y="21330"/>
                    <a:pt x="28834" y="21626"/>
                  </a:cubicBezTo>
                  <a:cubicBezTo>
                    <a:pt x="29248" y="21833"/>
                    <a:pt x="29691" y="22070"/>
                    <a:pt x="30105" y="22306"/>
                  </a:cubicBezTo>
                  <a:cubicBezTo>
                    <a:pt x="30283" y="22395"/>
                    <a:pt x="30460" y="22543"/>
                    <a:pt x="30608" y="22691"/>
                  </a:cubicBezTo>
                  <a:cubicBezTo>
                    <a:pt x="31141" y="23223"/>
                    <a:pt x="31200" y="23519"/>
                    <a:pt x="30874" y="24199"/>
                  </a:cubicBezTo>
                  <a:cubicBezTo>
                    <a:pt x="30519" y="24997"/>
                    <a:pt x="29987" y="25678"/>
                    <a:pt x="29307" y="26180"/>
                  </a:cubicBezTo>
                  <a:cubicBezTo>
                    <a:pt x="29130" y="26328"/>
                    <a:pt x="28923" y="26417"/>
                    <a:pt x="28716" y="26565"/>
                  </a:cubicBezTo>
                  <a:cubicBezTo>
                    <a:pt x="28627" y="26476"/>
                    <a:pt x="28538" y="26358"/>
                    <a:pt x="28449" y="26269"/>
                  </a:cubicBezTo>
                  <a:cubicBezTo>
                    <a:pt x="28065" y="25618"/>
                    <a:pt x="27710" y="24968"/>
                    <a:pt x="27414" y="24317"/>
                  </a:cubicBezTo>
                  <a:cubicBezTo>
                    <a:pt x="26616" y="22365"/>
                    <a:pt x="25196" y="20976"/>
                    <a:pt x="23570" y="19763"/>
                  </a:cubicBezTo>
                  <a:cubicBezTo>
                    <a:pt x="21944" y="18551"/>
                    <a:pt x="20140" y="18018"/>
                    <a:pt x="18188" y="17841"/>
                  </a:cubicBezTo>
                  <a:cubicBezTo>
                    <a:pt x="17744" y="17782"/>
                    <a:pt x="17271" y="17782"/>
                    <a:pt x="16768" y="17782"/>
                  </a:cubicBezTo>
                  <a:cubicBezTo>
                    <a:pt x="16828" y="17486"/>
                    <a:pt x="17005" y="17190"/>
                    <a:pt x="17271" y="16983"/>
                  </a:cubicBezTo>
                  <a:cubicBezTo>
                    <a:pt x="17988" y="16301"/>
                    <a:pt x="18792" y="16002"/>
                    <a:pt x="19618" y="16002"/>
                  </a:cubicBezTo>
                  <a:close/>
                  <a:moveTo>
                    <a:pt x="22919" y="19763"/>
                  </a:moveTo>
                  <a:cubicBezTo>
                    <a:pt x="23008" y="19822"/>
                    <a:pt x="23097" y="19852"/>
                    <a:pt x="23186" y="19911"/>
                  </a:cubicBezTo>
                  <a:cubicBezTo>
                    <a:pt x="23895" y="20473"/>
                    <a:pt x="24575" y="20976"/>
                    <a:pt x="25256" y="21567"/>
                  </a:cubicBezTo>
                  <a:cubicBezTo>
                    <a:pt x="25847" y="22129"/>
                    <a:pt x="26350" y="22809"/>
                    <a:pt x="26705" y="23578"/>
                  </a:cubicBezTo>
                  <a:cubicBezTo>
                    <a:pt x="27207" y="24731"/>
                    <a:pt x="27828" y="25855"/>
                    <a:pt x="28509" y="26920"/>
                  </a:cubicBezTo>
                  <a:cubicBezTo>
                    <a:pt x="28597" y="27038"/>
                    <a:pt x="28627" y="27186"/>
                    <a:pt x="28627" y="27334"/>
                  </a:cubicBezTo>
                  <a:cubicBezTo>
                    <a:pt x="28449" y="27097"/>
                    <a:pt x="28242" y="26890"/>
                    <a:pt x="28035" y="26713"/>
                  </a:cubicBezTo>
                  <a:cubicBezTo>
                    <a:pt x="27533" y="26299"/>
                    <a:pt x="27000" y="25914"/>
                    <a:pt x="26498" y="25530"/>
                  </a:cubicBezTo>
                  <a:cubicBezTo>
                    <a:pt x="25492" y="24850"/>
                    <a:pt x="24664" y="23903"/>
                    <a:pt x="24161" y="22809"/>
                  </a:cubicBezTo>
                  <a:cubicBezTo>
                    <a:pt x="24043" y="22543"/>
                    <a:pt x="23954" y="22277"/>
                    <a:pt x="23866" y="22040"/>
                  </a:cubicBezTo>
                  <a:cubicBezTo>
                    <a:pt x="23688" y="21330"/>
                    <a:pt x="23393" y="20621"/>
                    <a:pt x="23008" y="20000"/>
                  </a:cubicBezTo>
                  <a:cubicBezTo>
                    <a:pt x="22949" y="19911"/>
                    <a:pt x="22919" y="19852"/>
                    <a:pt x="22890" y="19763"/>
                  </a:cubicBezTo>
                  <a:close/>
                  <a:moveTo>
                    <a:pt x="6351" y="20053"/>
                  </a:moveTo>
                  <a:cubicBezTo>
                    <a:pt x="6615" y="20053"/>
                    <a:pt x="6887" y="20147"/>
                    <a:pt x="7069" y="20355"/>
                  </a:cubicBezTo>
                  <a:cubicBezTo>
                    <a:pt x="7276" y="20562"/>
                    <a:pt x="7571" y="20769"/>
                    <a:pt x="7808" y="20976"/>
                  </a:cubicBezTo>
                  <a:cubicBezTo>
                    <a:pt x="7897" y="21064"/>
                    <a:pt x="7985" y="21153"/>
                    <a:pt x="8074" y="21271"/>
                  </a:cubicBezTo>
                  <a:cubicBezTo>
                    <a:pt x="7276" y="22780"/>
                    <a:pt x="6862" y="24465"/>
                    <a:pt x="6832" y="26180"/>
                  </a:cubicBezTo>
                  <a:cubicBezTo>
                    <a:pt x="6802" y="27275"/>
                    <a:pt x="6743" y="28369"/>
                    <a:pt x="6802" y="29492"/>
                  </a:cubicBezTo>
                  <a:cubicBezTo>
                    <a:pt x="6832" y="31001"/>
                    <a:pt x="7187" y="32509"/>
                    <a:pt x="7838" y="33869"/>
                  </a:cubicBezTo>
                  <a:cubicBezTo>
                    <a:pt x="7838" y="33958"/>
                    <a:pt x="7867" y="34017"/>
                    <a:pt x="7867" y="34106"/>
                  </a:cubicBezTo>
                  <a:cubicBezTo>
                    <a:pt x="7512" y="33780"/>
                    <a:pt x="7217" y="33366"/>
                    <a:pt x="7039" y="32923"/>
                  </a:cubicBezTo>
                  <a:cubicBezTo>
                    <a:pt x="6773" y="32479"/>
                    <a:pt x="6625" y="32006"/>
                    <a:pt x="6418" y="31563"/>
                  </a:cubicBezTo>
                  <a:cubicBezTo>
                    <a:pt x="6181" y="31060"/>
                    <a:pt x="5915" y="30587"/>
                    <a:pt x="5649" y="30113"/>
                  </a:cubicBezTo>
                  <a:cubicBezTo>
                    <a:pt x="5265" y="29581"/>
                    <a:pt x="4880" y="29019"/>
                    <a:pt x="4141" y="28812"/>
                  </a:cubicBezTo>
                  <a:lnTo>
                    <a:pt x="4496" y="28428"/>
                  </a:lnTo>
                  <a:cubicBezTo>
                    <a:pt x="4910" y="28073"/>
                    <a:pt x="4999" y="27807"/>
                    <a:pt x="4673" y="27334"/>
                  </a:cubicBezTo>
                  <a:cubicBezTo>
                    <a:pt x="4348" y="26801"/>
                    <a:pt x="3964" y="26299"/>
                    <a:pt x="3520" y="25825"/>
                  </a:cubicBezTo>
                  <a:cubicBezTo>
                    <a:pt x="3165" y="25441"/>
                    <a:pt x="2781" y="25086"/>
                    <a:pt x="2396" y="24761"/>
                  </a:cubicBezTo>
                  <a:cubicBezTo>
                    <a:pt x="1864" y="24317"/>
                    <a:pt x="1450" y="23755"/>
                    <a:pt x="1154" y="23134"/>
                  </a:cubicBezTo>
                  <a:cubicBezTo>
                    <a:pt x="1036" y="22868"/>
                    <a:pt x="1065" y="22602"/>
                    <a:pt x="1243" y="22395"/>
                  </a:cubicBezTo>
                  <a:cubicBezTo>
                    <a:pt x="1627" y="21892"/>
                    <a:pt x="2130" y="21449"/>
                    <a:pt x="2692" y="21153"/>
                  </a:cubicBezTo>
                  <a:cubicBezTo>
                    <a:pt x="3786" y="20562"/>
                    <a:pt x="4999" y="20207"/>
                    <a:pt x="6241" y="20059"/>
                  </a:cubicBezTo>
                  <a:cubicBezTo>
                    <a:pt x="6277" y="20055"/>
                    <a:pt x="6314" y="20053"/>
                    <a:pt x="6351" y="20053"/>
                  </a:cubicBezTo>
                  <a:close/>
                  <a:moveTo>
                    <a:pt x="829" y="23194"/>
                  </a:moveTo>
                  <a:cubicBezTo>
                    <a:pt x="858" y="23223"/>
                    <a:pt x="888" y="23253"/>
                    <a:pt x="888" y="23312"/>
                  </a:cubicBezTo>
                  <a:cubicBezTo>
                    <a:pt x="1213" y="23992"/>
                    <a:pt x="1686" y="24613"/>
                    <a:pt x="2278" y="25086"/>
                  </a:cubicBezTo>
                  <a:cubicBezTo>
                    <a:pt x="2958" y="25648"/>
                    <a:pt x="3579" y="26328"/>
                    <a:pt x="4111" y="27038"/>
                  </a:cubicBezTo>
                  <a:cubicBezTo>
                    <a:pt x="4289" y="27275"/>
                    <a:pt x="4407" y="27541"/>
                    <a:pt x="4585" y="27866"/>
                  </a:cubicBezTo>
                  <a:lnTo>
                    <a:pt x="3668" y="28871"/>
                  </a:lnTo>
                  <a:cubicBezTo>
                    <a:pt x="3816" y="28960"/>
                    <a:pt x="3904" y="29078"/>
                    <a:pt x="3993" y="29108"/>
                  </a:cubicBezTo>
                  <a:cubicBezTo>
                    <a:pt x="4525" y="29285"/>
                    <a:pt x="4969" y="29640"/>
                    <a:pt x="5235" y="30113"/>
                  </a:cubicBezTo>
                  <a:cubicBezTo>
                    <a:pt x="5620" y="30675"/>
                    <a:pt x="5915" y="31267"/>
                    <a:pt x="6181" y="31858"/>
                  </a:cubicBezTo>
                  <a:cubicBezTo>
                    <a:pt x="6536" y="32745"/>
                    <a:pt x="7039" y="33544"/>
                    <a:pt x="7719" y="34194"/>
                  </a:cubicBezTo>
                  <a:cubicBezTo>
                    <a:pt x="7749" y="34224"/>
                    <a:pt x="7749" y="34254"/>
                    <a:pt x="7749" y="34313"/>
                  </a:cubicBezTo>
                  <a:cubicBezTo>
                    <a:pt x="7600" y="34350"/>
                    <a:pt x="7446" y="34366"/>
                    <a:pt x="7292" y="34366"/>
                  </a:cubicBezTo>
                  <a:cubicBezTo>
                    <a:pt x="7077" y="34366"/>
                    <a:pt x="6861" y="34335"/>
                    <a:pt x="6655" y="34283"/>
                  </a:cubicBezTo>
                  <a:cubicBezTo>
                    <a:pt x="6359" y="34224"/>
                    <a:pt x="6063" y="34135"/>
                    <a:pt x="5767" y="34047"/>
                  </a:cubicBezTo>
                  <a:cubicBezTo>
                    <a:pt x="4259" y="33633"/>
                    <a:pt x="3106" y="32361"/>
                    <a:pt x="2810" y="30794"/>
                  </a:cubicBezTo>
                  <a:cubicBezTo>
                    <a:pt x="2633" y="30025"/>
                    <a:pt x="2485" y="29226"/>
                    <a:pt x="2308" y="28457"/>
                  </a:cubicBezTo>
                  <a:cubicBezTo>
                    <a:pt x="2160" y="27718"/>
                    <a:pt x="1834" y="27038"/>
                    <a:pt x="1391" y="26446"/>
                  </a:cubicBezTo>
                  <a:cubicBezTo>
                    <a:pt x="858" y="25796"/>
                    <a:pt x="563" y="24997"/>
                    <a:pt x="563" y="24140"/>
                  </a:cubicBezTo>
                  <a:cubicBezTo>
                    <a:pt x="592" y="23815"/>
                    <a:pt x="651" y="23519"/>
                    <a:pt x="711" y="23194"/>
                  </a:cubicBezTo>
                  <a:close/>
                  <a:moveTo>
                    <a:pt x="17582" y="18107"/>
                  </a:moveTo>
                  <a:cubicBezTo>
                    <a:pt x="17973" y="18107"/>
                    <a:pt x="18365" y="18137"/>
                    <a:pt x="18750" y="18196"/>
                  </a:cubicBezTo>
                  <a:cubicBezTo>
                    <a:pt x="19785" y="18314"/>
                    <a:pt x="20761" y="18580"/>
                    <a:pt x="21707" y="18994"/>
                  </a:cubicBezTo>
                  <a:cubicBezTo>
                    <a:pt x="22003" y="19113"/>
                    <a:pt x="22269" y="19349"/>
                    <a:pt x="22446" y="19615"/>
                  </a:cubicBezTo>
                  <a:cubicBezTo>
                    <a:pt x="22979" y="20414"/>
                    <a:pt x="23363" y="21271"/>
                    <a:pt x="23600" y="22158"/>
                  </a:cubicBezTo>
                  <a:cubicBezTo>
                    <a:pt x="23925" y="23341"/>
                    <a:pt x="24605" y="24376"/>
                    <a:pt x="25551" y="25116"/>
                  </a:cubicBezTo>
                  <a:cubicBezTo>
                    <a:pt x="26113" y="25589"/>
                    <a:pt x="26705" y="26003"/>
                    <a:pt x="27267" y="26446"/>
                  </a:cubicBezTo>
                  <a:cubicBezTo>
                    <a:pt x="27503" y="26624"/>
                    <a:pt x="27710" y="26831"/>
                    <a:pt x="27947" y="27008"/>
                  </a:cubicBezTo>
                  <a:cubicBezTo>
                    <a:pt x="28538" y="27482"/>
                    <a:pt x="28804" y="28250"/>
                    <a:pt x="28627" y="28990"/>
                  </a:cubicBezTo>
                  <a:cubicBezTo>
                    <a:pt x="28479" y="29906"/>
                    <a:pt x="28095" y="30764"/>
                    <a:pt x="27533" y="31503"/>
                  </a:cubicBezTo>
                  <a:cubicBezTo>
                    <a:pt x="27148" y="31977"/>
                    <a:pt x="26793" y="32479"/>
                    <a:pt x="26379" y="32982"/>
                  </a:cubicBezTo>
                  <a:cubicBezTo>
                    <a:pt x="25877" y="33573"/>
                    <a:pt x="25492" y="34283"/>
                    <a:pt x="25226" y="35022"/>
                  </a:cubicBezTo>
                  <a:cubicBezTo>
                    <a:pt x="25019" y="35584"/>
                    <a:pt x="24664" y="36058"/>
                    <a:pt x="24191" y="36412"/>
                  </a:cubicBezTo>
                  <a:cubicBezTo>
                    <a:pt x="23977" y="36591"/>
                    <a:pt x="23710" y="36683"/>
                    <a:pt x="23447" y="36683"/>
                  </a:cubicBezTo>
                  <a:cubicBezTo>
                    <a:pt x="23273" y="36683"/>
                    <a:pt x="23102" y="36643"/>
                    <a:pt x="22949" y="36560"/>
                  </a:cubicBezTo>
                  <a:cubicBezTo>
                    <a:pt x="22683" y="36442"/>
                    <a:pt x="22446" y="36294"/>
                    <a:pt x="22210" y="36146"/>
                  </a:cubicBezTo>
                  <a:cubicBezTo>
                    <a:pt x="20494" y="34993"/>
                    <a:pt x="18779" y="33840"/>
                    <a:pt x="16946" y="32834"/>
                  </a:cubicBezTo>
                  <a:cubicBezTo>
                    <a:pt x="15438" y="32006"/>
                    <a:pt x="13959" y="31119"/>
                    <a:pt x="12540" y="30113"/>
                  </a:cubicBezTo>
                  <a:cubicBezTo>
                    <a:pt x="11771" y="29581"/>
                    <a:pt x="11061" y="28990"/>
                    <a:pt x="10351" y="28369"/>
                  </a:cubicBezTo>
                  <a:cubicBezTo>
                    <a:pt x="9168" y="27245"/>
                    <a:pt x="8577" y="25796"/>
                    <a:pt x="8133" y="24229"/>
                  </a:cubicBezTo>
                  <a:cubicBezTo>
                    <a:pt x="7897" y="23489"/>
                    <a:pt x="7926" y="22691"/>
                    <a:pt x="8163" y="21951"/>
                  </a:cubicBezTo>
                  <a:cubicBezTo>
                    <a:pt x="8192" y="21833"/>
                    <a:pt x="8252" y="21744"/>
                    <a:pt x="8311" y="21626"/>
                  </a:cubicBezTo>
                  <a:cubicBezTo>
                    <a:pt x="8518" y="21715"/>
                    <a:pt x="8666" y="21833"/>
                    <a:pt x="8813" y="21892"/>
                  </a:cubicBezTo>
                  <a:cubicBezTo>
                    <a:pt x="9316" y="22136"/>
                    <a:pt x="9853" y="22255"/>
                    <a:pt x="10384" y="22255"/>
                  </a:cubicBezTo>
                  <a:cubicBezTo>
                    <a:pt x="10948" y="22255"/>
                    <a:pt x="11505" y="22122"/>
                    <a:pt x="12007" y="21863"/>
                  </a:cubicBezTo>
                  <a:cubicBezTo>
                    <a:pt x="12747" y="21478"/>
                    <a:pt x="13456" y="21064"/>
                    <a:pt x="14136" y="20621"/>
                  </a:cubicBezTo>
                  <a:cubicBezTo>
                    <a:pt x="15083" y="20000"/>
                    <a:pt x="15733" y="19083"/>
                    <a:pt x="16414" y="18196"/>
                  </a:cubicBezTo>
                  <a:cubicBezTo>
                    <a:pt x="16798" y="18137"/>
                    <a:pt x="17190" y="18107"/>
                    <a:pt x="17582" y="18107"/>
                  </a:cubicBezTo>
                  <a:close/>
                  <a:moveTo>
                    <a:pt x="7601" y="23312"/>
                  </a:moveTo>
                  <a:cubicBezTo>
                    <a:pt x="7808" y="24051"/>
                    <a:pt x="7985" y="24790"/>
                    <a:pt x="8222" y="25471"/>
                  </a:cubicBezTo>
                  <a:cubicBezTo>
                    <a:pt x="8813" y="27186"/>
                    <a:pt x="9937" y="28635"/>
                    <a:pt x="11386" y="29670"/>
                  </a:cubicBezTo>
                  <a:cubicBezTo>
                    <a:pt x="12599" y="30557"/>
                    <a:pt x="13841" y="31355"/>
                    <a:pt x="15083" y="32154"/>
                  </a:cubicBezTo>
                  <a:cubicBezTo>
                    <a:pt x="16177" y="32805"/>
                    <a:pt x="17301" y="33426"/>
                    <a:pt x="18424" y="34076"/>
                  </a:cubicBezTo>
                  <a:cubicBezTo>
                    <a:pt x="18838" y="34313"/>
                    <a:pt x="19252" y="34579"/>
                    <a:pt x="19666" y="34845"/>
                  </a:cubicBezTo>
                  <a:cubicBezTo>
                    <a:pt x="20051" y="35082"/>
                    <a:pt x="20317" y="35496"/>
                    <a:pt x="20406" y="35939"/>
                  </a:cubicBezTo>
                  <a:cubicBezTo>
                    <a:pt x="20494" y="36383"/>
                    <a:pt x="20583" y="36826"/>
                    <a:pt x="20701" y="37270"/>
                  </a:cubicBezTo>
                  <a:cubicBezTo>
                    <a:pt x="20820" y="37684"/>
                    <a:pt x="20820" y="38128"/>
                    <a:pt x="20761" y="38571"/>
                  </a:cubicBezTo>
                  <a:cubicBezTo>
                    <a:pt x="20701" y="38956"/>
                    <a:pt x="20376" y="39281"/>
                    <a:pt x="19962" y="39310"/>
                  </a:cubicBezTo>
                  <a:cubicBezTo>
                    <a:pt x="19900" y="39315"/>
                    <a:pt x="19837" y="39318"/>
                    <a:pt x="19775" y="39318"/>
                  </a:cubicBezTo>
                  <a:cubicBezTo>
                    <a:pt x="19454" y="39318"/>
                    <a:pt x="19136" y="39252"/>
                    <a:pt x="18838" y="39103"/>
                  </a:cubicBezTo>
                  <a:cubicBezTo>
                    <a:pt x="17981" y="38749"/>
                    <a:pt x="17123" y="38335"/>
                    <a:pt x="16236" y="38068"/>
                  </a:cubicBezTo>
                  <a:cubicBezTo>
                    <a:pt x="14728" y="37625"/>
                    <a:pt x="13515" y="36531"/>
                    <a:pt x="12954" y="35082"/>
                  </a:cubicBezTo>
                  <a:cubicBezTo>
                    <a:pt x="12244" y="33603"/>
                    <a:pt x="11268" y="32243"/>
                    <a:pt x="10115" y="31119"/>
                  </a:cubicBezTo>
                  <a:cubicBezTo>
                    <a:pt x="9553" y="30527"/>
                    <a:pt x="8991" y="29936"/>
                    <a:pt x="8459" y="29315"/>
                  </a:cubicBezTo>
                  <a:cubicBezTo>
                    <a:pt x="8104" y="28871"/>
                    <a:pt x="7808" y="28398"/>
                    <a:pt x="7512" y="27925"/>
                  </a:cubicBezTo>
                  <a:cubicBezTo>
                    <a:pt x="7157" y="27334"/>
                    <a:pt x="7039" y="26653"/>
                    <a:pt x="7157" y="26003"/>
                  </a:cubicBezTo>
                  <a:cubicBezTo>
                    <a:pt x="7276" y="25264"/>
                    <a:pt x="7364" y="24495"/>
                    <a:pt x="7483" y="23726"/>
                  </a:cubicBezTo>
                  <a:cubicBezTo>
                    <a:pt x="7512" y="23578"/>
                    <a:pt x="7542" y="23460"/>
                    <a:pt x="7601" y="23312"/>
                  </a:cubicBezTo>
                  <a:close/>
                  <a:moveTo>
                    <a:pt x="7069" y="27777"/>
                  </a:moveTo>
                  <a:cubicBezTo>
                    <a:pt x="7157" y="27836"/>
                    <a:pt x="7187" y="27896"/>
                    <a:pt x="7246" y="27984"/>
                  </a:cubicBezTo>
                  <a:cubicBezTo>
                    <a:pt x="7808" y="29019"/>
                    <a:pt x="8547" y="29995"/>
                    <a:pt x="9405" y="30823"/>
                  </a:cubicBezTo>
                  <a:cubicBezTo>
                    <a:pt x="9701" y="31148"/>
                    <a:pt x="10026" y="31444"/>
                    <a:pt x="10322" y="31770"/>
                  </a:cubicBezTo>
                  <a:cubicBezTo>
                    <a:pt x="11327" y="32805"/>
                    <a:pt x="12126" y="34017"/>
                    <a:pt x="12717" y="35318"/>
                  </a:cubicBezTo>
                  <a:cubicBezTo>
                    <a:pt x="13101" y="36265"/>
                    <a:pt x="13782" y="37063"/>
                    <a:pt x="14669" y="37625"/>
                  </a:cubicBezTo>
                  <a:cubicBezTo>
                    <a:pt x="15053" y="37861"/>
                    <a:pt x="15467" y="38039"/>
                    <a:pt x="15911" y="38187"/>
                  </a:cubicBezTo>
                  <a:cubicBezTo>
                    <a:pt x="16739" y="38512"/>
                    <a:pt x="17596" y="38808"/>
                    <a:pt x="18424" y="39133"/>
                  </a:cubicBezTo>
                  <a:cubicBezTo>
                    <a:pt x="18957" y="39340"/>
                    <a:pt x="19430" y="39665"/>
                    <a:pt x="20021" y="39665"/>
                  </a:cubicBezTo>
                  <a:lnTo>
                    <a:pt x="20051" y="39695"/>
                  </a:lnTo>
                  <a:cubicBezTo>
                    <a:pt x="19767" y="39884"/>
                    <a:pt x="19445" y="39979"/>
                    <a:pt x="19116" y="39979"/>
                  </a:cubicBezTo>
                  <a:cubicBezTo>
                    <a:pt x="19034" y="39979"/>
                    <a:pt x="18951" y="39973"/>
                    <a:pt x="18868" y="39961"/>
                  </a:cubicBezTo>
                  <a:cubicBezTo>
                    <a:pt x="18040" y="39872"/>
                    <a:pt x="17212" y="39754"/>
                    <a:pt x="16384" y="39665"/>
                  </a:cubicBezTo>
                  <a:cubicBezTo>
                    <a:pt x="15970" y="39606"/>
                    <a:pt x="15556" y="39606"/>
                    <a:pt x="15142" y="39547"/>
                  </a:cubicBezTo>
                  <a:cubicBezTo>
                    <a:pt x="13929" y="39310"/>
                    <a:pt x="12835" y="38808"/>
                    <a:pt x="11889" y="38039"/>
                  </a:cubicBezTo>
                  <a:cubicBezTo>
                    <a:pt x="10588" y="37004"/>
                    <a:pt x="9464" y="35821"/>
                    <a:pt x="8547" y="34461"/>
                  </a:cubicBezTo>
                  <a:cubicBezTo>
                    <a:pt x="7897" y="33485"/>
                    <a:pt x="7483" y="32391"/>
                    <a:pt x="7335" y="31208"/>
                  </a:cubicBezTo>
                  <a:cubicBezTo>
                    <a:pt x="7217" y="30261"/>
                    <a:pt x="7128" y="29256"/>
                    <a:pt x="7039" y="28280"/>
                  </a:cubicBezTo>
                  <a:cubicBezTo>
                    <a:pt x="7039" y="28103"/>
                    <a:pt x="7069" y="27925"/>
                    <a:pt x="7069" y="27777"/>
                  </a:cubicBezTo>
                  <a:close/>
                  <a:moveTo>
                    <a:pt x="17142" y="0"/>
                  </a:moveTo>
                  <a:cubicBezTo>
                    <a:pt x="17087" y="0"/>
                    <a:pt x="17032" y="3"/>
                    <a:pt x="16975" y="9"/>
                  </a:cubicBezTo>
                  <a:cubicBezTo>
                    <a:pt x="16384" y="38"/>
                    <a:pt x="15822" y="275"/>
                    <a:pt x="15408" y="689"/>
                  </a:cubicBezTo>
                  <a:cubicBezTo>
                    <a:pt x="14994" y="1073"/>
                    <a:pt x="14639" y="1547"/>
                    <a:pt x="14403" y="2049"/>
                  </a:cubicBezTo>
                  <a:cubicBezTo>
                    <a:pt x="13900" y="3114"/>
                    <a:pt x="13249" y="4090"/>
                    <a:pt x="12776" y="5184"/>
                  </a:cubicBezTo>
                  <a:cubicBezTo>
                    <a:pt x="11978" y="7106"/>
                    <a:pt x="11031" y="8969"/>
                    <a:pt x="9878" y="10744"/>
                  </a:cubicBezTo>
                  <a:lnTo>
                    <a:pt x="9641" y="11098"/>
                  </a:lnTo>
                  <a:cubicBezTo>
                    <a:pt x="9375" y="10655"/>
                    <a:pt x="9434" y="10241"/>
                    <a:pt x="9375" y="9827"/>
                  </a:cubicBezTo>
                  <a:cubicBezTo>
                    <a:pt x="9316" y="9147"/>
                    <a:pt x="9494" y="8437"/>
                    <a:pt x="9908" y="7875"/>
                  </a:cubicBezTo>
                  <a:cubicBezTo>
                    <a:pt x="10055" y="7668"/>
                    <a:pt x="10203" y="7431"/>
                    <a:pt x="10381" y="7224"/>
                  </a:cubicBezTo>
                  <a:cubicBezTo>
                    <a:pt x="10765" y="6692"/>
                    <a:pt x="11061" y="6101"/>
                    <a:pt x="11238" y="5480"/>
                  </a:cubicBezTo>
                  <a:cubicBezTo>
                    <a:pt x="11445" y="4829"/>
                    <a:pt x="11534" y="4149"/>
                    <a:pt x="11416" y="3469"/>
                  </a:cubicBezTo>
                  <a:cubicBezTo>
                    <a:pt x="11268" y="2670"/>
                    <a:pt x="10943" y="1901"/>
                    <a:pt x="10469" y="1221"/>
                  </a:cubicBezTo>
                  <a:cubicBezTo>
                    <a:pt x="10070" y="662"/>
                    <a:pt x="9630" y="332"/>
                    <a:pt x="9039" y="332"/>
                  </a:cubicBezTo>
                  <a:cubicBezTo>
                    <a:pt x="8756" y="332"/>
                    <a:pt x="8438" y="408"/>
                    <a:pt x="8074" y="571"/>
                  </a:cubicBezTo>
                  <a:cubicBezTo>
                    <a:pt x="7601" y="807"/>
                    <a:pt x="7157" y="1103"/>
                    <a:pt x="6802" y="1428"/>
                  </a:cubicBezTo>
                  <a:cubicBezTo>
                    <a:pt x="5442" y="2670"/>
                    <a:pt x="4407" y="4178"/>
                    <a:pt x="3786" y="5864"/>
                  </a:cubicBezTo>
                  <a:cubicBezTo>
                    <a:pt x="3254" y="7372"/>
                    <a:pt x="2988" y="8940"/>
                    <a:pt x="2988" y="10537"/>
                  </a:cubicBezTo>
                  <a:lnTo>
                    <a:pt x="2810" y="10773"/>
                  </a:lnTo>
                  <a:cubicBezTo>
                    <a:pt x="2485" y="11246"/>
                    <a:pt x="2130" y="11690"/>
                    <a:pt x="1805" y="12163"/>
                  </a:cubicBezTo>
                  <a:cubicBezTo>
                    <a:pt x="1391" y="12814"/>
                    <a:pt x="1184" y="13553"/>
                    <a:pt x="1213" y="14322"/>
                  </a:cubicBezTo>
                  <a:cubicBezTo>
                    <a:pt x="1243" y="14825"/>
                    <a:pt x="1213" y="15357"/>
                    <a:pt x="1154" y="15860"/>
                  </a:cubicBezTo>
                  <a:cubicBezTo>
                    <a:pt x="1095" y="16628"/>
                    <a:pt x="977" y="17397"/>
                    <a:pt x="918" y="18166"/>
                  </a:cubicBezTo>
                  <a:cubicBezTo>
                    <a:pt x="770" y="19172"/>
                    <a:pt x="1243" y="20177"/>
                    <a:pt x="2100" y="20739"/>
                  </a:cubicBezTo>
                  <a:cubicBezTo>
                    <a:pt x="2160" y="20798"/>
                    <a:pt x="2248" y="20887"/>
                    <a:pt x="2308" y="20976"/>
                  </a:cubicBezTo>
                  <a:cubicBezTo>
                    <a:pt x="1982" y="21242"/>
                    <a:pt x="1657" y="21478"/>
                    <a:pt x="1391" y="21774"/>
                  </a:cubicBezTo>
                  <a:cubicBezTo>
                    <a:pt x="444" y="22720"/>
                    <a:pt x="1" y="23844"/>
                    <a:pt x="415" y="25204"/>
                  </a:cubicBezTo>
                  <a:cubicBezTo>
                    <a:pt x="563" y="25618"/>
                    <a:pt x="770" y="26032"/>
                    <a:pt x="1006" y="26417"/>
                  </a:cubicBezTo>
                  <a:cubicBezTo>
                    <a:pt x="1213" y="26801"/>
                    <a:pt x="1509" y="27127"/>
                    <a:pt x="1686" y="27541"/>
                  </a:cubicBezTo>
                  <a:cubicBezTo>
                    <a:pt x="1893" y="27955"/>
                    <a:pt x="2071" y="28428"/>
                    <a:pt x="2189" y="28901"/>
                  </a:cubicBezTo>
                  <a:cubicBezTo>
                    <a:pt x="2308" y="29522"/>
                    <a:pt x="2367" y="30173"/>
                    <a:pt x="2515" y="30823"/>
                  </a:cubicBezTo>
                  <a:cubicBezTo>
                    <a:pt x="2781" y="32538"/>
                    <a:pt x="4052" y="33928"/>
                    <a:pt x="5738" y="34372"/>
                  </a:cubicBezTo>
                  <a:cubicBezTo>
                    <a:pt x="6310" y="34562"/>
                    <a:pt x="6897" y="34647"/>
                    <a:pt x="7477" y="34647"/>
                  </a:cubicBezTo>
                  <a:cubicBezTo>
                    <a:pt x="7707" y="34647"/>
                    <a:pt x="7936" y="34634"/>
                    <a:pt x="8163" y="34608"/>
                  </a:cubicBezTo>
                  <a:cubicBezTo>
                    <a:pt x="8843" y="35377"/>
                    <a:pt x="9464" y="36146"/>
                    <a:pt x="10115" y="36886"/>
                  </a:cubicBezTo>
                  <a:cubicBezTo>
                    <a:pt x="10913" y="37743"/>
                    <a:pt x="11830" y="38512"/>
                    <a:pt x="12865" y="39074"/>
                  </a:cubicBezTo>
                  <a:cubicBezTo>
                    <a:pt x="13693" y="39547"/>
                    <a:pt x="14610" y="39843"/>
                    <a:pt x="15526" y="39961"/>
                  </a:cubicBezTo>
                  <a:cubicBezTo>
                    <a:pt x="16502" y="40050"/>
                    <a:pt x="17449" y="40168"/>
                    <a:pt x="18424" y="40227"/>
                  </a:cubicBezTo>
                  <a:cubicBezTo>
                    <a:pt x="18631" y="40257"/>
                    <a:pt x="18846" y="40272"/>
                    <a:pt x="19064" y="40272"/>
                  </a:cubicBezTo>
                  <a:cubicBezTo>
                    <a:pt x="19282" y="40272"/>
                    <a:pt x="19504" y="40257"/>
                    <a:pt x="19726" y="40227"/>
                  </a:cubicBezTo>
                  <a:cubicBezTo>
                    <a:pt x="20435" y="40079"/>
                    <a:pt x="20968" y="39517"/>
                    <a:pt x="21056" y="38808"/>
                  </a:cubicBezTo>
                  <a:cubicBezTo>
                    <a:pt x="21145" y="38068"/>
                    <a:pt x="21056" y="37300"/>
                    <a:pt x="20849" y="36619"/>
                  </a:cubicBezTo>
                  <a:cubicBezTo>
                    <a:pt x="20731" y="36265"/>
                    <a:pt x="20672" y="35939"/>
                    <a:pt x="20583" y="35584"/>
                  </a:cubicBezTo>
                  <a:lnTo>
                    <a:pt x="20583" y="35584"/>
                  </a:lnTo>
                  <a:cubicBezTo>
                    <a:pt x="20997" y="35791"/>
                    <a:pt x="21352" y="35998"/>
                    <a:pt x="21737" y="36265"/>
                  </a:cubicBezTo>
                  <a:cubicBezTo>
                    <a:pt x="22032" y="36472"/>
                    <a:pt x="22387" y="36679"/>
                    <a:pt x="22742" y="36856"/>
                  </a:cubicBezTo>
                  <a:cubicBezTo>
                    <a:pt x="22965" y="36968"/>
                    <a:pt x="23205" y="37020"/>
                    <a:pt x="23443" y="37020"/>
                  </a:cubicBezTo>
                  <a:cubicBezTo>
                    <a:pt x="23836" y="37020"/>
                    <a:pt x="24222" y="36877"/>
                    <a:pt x="24516" y="36619"/>
                  </a:cubicBezTo>
                  <a:cubicBezTo>
                    <a:pt x="24960" y="36265"/>
                    <a:pt x="25315" y="35791"/>
                    <a:pt x="25492" y="35259"/>
                  </a:cubicBezTo>
                  <a:cubicBezTo>
                    <a:pt x="25758" y="34490"/>
                    <a:pt x="26172" y="33780"/>
                    <a:pt x="26705" y="33159"/>
                  </a:cubicBezTo>
                  <a:cubicBezTo>
                    <a:pt x="27089" y="32686"/>
                    <a:pt x="27444" y="32213"/>
                    <a:pt x="27799" y="31740"/>
                  </a:cubicBezTo>
                  <a:cubicBezTo>
                    <a:pt x="28863" y="30261"/>
                    <a:pt x="29396" y="28664"/>
                    <a:pt x="28893" y="26831"/>
                  </a:cubicBezTo>
                  <a:cubicBezTo>
                    <a:pt x="29425" y="26594"/>
                    <a:pt x="29898" y="26210"/>
                    <a:pt x="30283" y="25766"/>
                  </a:cubicBezTo>
                  <a:cubicBezTo>
                    <a:pt x="30993" y="24909"/>
                    <a:pt x="31495" y="23903"/>
                    <a:pt x="31732" y="22809"/>
                  </a:cubicBezTo>
                  <a:cubicBezTo>
                    <a:pt x="31939" y="22011"/>
                    <a:pt x="31880" y="21183"/>
                    <a:pt x="31614" y="20384"/>
                  </a:cubicBezTo>
                  <a:cubicBezTo>
                    <a:pt x="31348" y="19586"/>
                    <a:pt x="30815" y="18876"/>
                    <a:pt x="30135" y="18373"/>
                  </a:cubicBezTo>
                  <a:cubicBezTo>
                    <a:pt x="29425" y="17900"/>
                    <a:pt x="28686" y="17516"/>
                    <a:pt x="27947" y="17072"/>
                  </a:cubicBezTo>
                  <a:cubicBezTo>
                    <a:pt x="27769" y="16983"/>
                    <a:pt x="27621" y="16924"/>
                    <a:pt x="27444" y="16835"/>
                  </a:cubicBezTo>
                  <a:cubicBezTo>
                    <a:pt x="27740" y="16333"/>
                    <a:pt x="27888" y="15771"/>
                    <a:pt x="27888" y="15209"/>
                  </a:cubicBezTo>
                  <a:cubicBezTo>
                    <a:pt x="27947" y="14795"/>
                    <a:pt x="27947" y="14381"/>
                    <a:pt x="27947" y="13967"/>
                  </a:cubicBezTo>
                  <a:cubicBezTo>
                    <a:pt x="27947" y="12961"/>
                    <a:pt x="27621" y="11986"/>
                    <a:pt x="27000" y="11187"/>
                  </a:cubicBezTo>
                  <a:cubicBezTo>
                    <a:pt x="26527" y="10537"/>
                    <a:pt x="26143" y="9827"/>
                    <a:pt x="25847" y="9087"/>
                  </a:cubicBezTo>
                  <a:cubicBezTo>
                    <a:pt x="25610" y="8496"/>
                    <a:pt x="25315" y="7905"/>
                    <a:pt x="24960" y="7343"/>
                  </a:cubicBezTo>
                  <a:cubicBezTo>
                    <a:pt x="24398" y="6426"/>
                    <a:pt x="23422" y="5835"/>
                    <a:pt x="22328" y="5775"/>
                  </a:cubicBezTo>
                  <a:cubicBezTo>
                    <a:pt x="22072" y="5756"/>
                    <a:pt x="21815" y="5749"/>
                    <a:pt x="21559" y="5749"/>
                  </a:cubicBezTo>
                  <a:cubicBezTo>
                    <a:pt x="21046" y="5749"/>
                    <a:pt x="20534" y="5775"/>
                    <a:pt x="20021" y="5775"/>
                  </a:cubicBezTo>
                  <a:cubicBezTo>
                    <a:pt x="19548" y="5775"/>
                    <a:pt x="19105" y="5923"/>
                    <a:pt x="18691" y="6160"/>
                  </a:cubicBezTo>
                  <a:cubicBezTo>
                    <a:pt x="18602" y="6219"/>
                    <a:pt x="18484" y="6278"/>
                    <a:pt x="18365" y="6308"/>
                  </a:cubicBezTo>
                  <a:cubicBezTo>
                    <a:pt x="18365" y="6130"/>
                    <a:pt x="18365" y="5923"/>
                    <a:pt x="18365" y="5716"/>
                  </a:cubicBezTo>
                  <a:cubicBezTo>
                    <a:pt x="18424" y="5273"/>
                    <a:pt x="18484" y="4829"/>
                    <a:pt x="18572" y="4385"/>
                  </a:cubicBezTo>
                  <a:cubicBezTo>
                    <a:pt x="18750" y="3439"/>
                    <a:pt x="18809" y="2493"/>
                    <a:pt x="18691" y="1547"/>
                  </a:cubicBezTo>
                  <a:cubicBezTo>
                    <a:pt x="18580" y="605"/>
                    <a:pt x="17950" y="0"/>
                    <a:pt x="171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2"/>
          <p:cNvSpPr/>
          <p:nvPr/>
        </p:nvSpPr>
        <p:spPr>
          <a:xfrm rot="7040940">
            <a:off x="6671198" y="4302299"/>
            <a:ext cx="1505205" cy="2076869"/>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rot="1110939">
            <a:off x="8120884" y="4764115"/>
            <a:ext cx="2036029" cy="1936027"/>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accent2"/>
          </a:solidFill>
          <a:ln cap="flat" cmpd="sng" w="152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 name="Google Shape;96;p2"/>
          <p:cNvGrpSpPr/>
          <p:nvPr/>
        </p:nvGrpSpPr>
        <p:grpSpPr>
          <a:xfrm>
            <a:off x="-58773" y="-66256"/>
            <a:ext cx="856273" cy="828490"/>
            <a:chOff x="-195575" y="-128448"/>
            <a:chExt cx="1620501" cy="1567921"/>
          </a:xfrm>
        </p:grpSpPr>
        <p:sp>
          <p:nvSpPr>
            <p:cNvPr id="97" name="Google Shape;97;p2"/>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8" name="Google Shape;108;p2"/>
          <p:cNvSpPr/>
          <p:nvPr/>
        </p:nvSpPr>
        <p:spPr>
          <a:xfrm>
            <a:off x="2423984" y="239551"/>
            <a:ext cx="700906" cy="378933"/>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rot="-5400000">
            <a:off x="2545647" y="-578394"/>
            <a:ext cx="606339" cy="1630617"/>
          </a:xfrm>
          <a:custGeom>
            <a:rect b="b" l="l" r="r" t="t"/>
            <a:pathLst>
              <a:path extrusionOk="0" h="32699" w="12159">
                <a:moveTo>
                  <a:pt x="9690" y="1"/>
                </a:moveTo>
                <a:cubicBezTo>
                  <a:pt x="9444" y="1"/>
                  <a:pt x="9200" y="138"/>
                  <a:pt x="9043" y="348"/>
                </a:cubicBezTo>
                <a:cubicBezTo>
                  <a:pt x="8708" y="819"/>
                  <a:pt x="8404" y="1321"/>
                  <a:pt x="8131" y="1837"/>
                </a:cubicBezTo>
                <a:cubicBezTo>
                  <a:pt x="7523" y="2901"/>
                  <a:pt x="6930" y="3965"/>
                  <a:pt x="6368" y="5059"/>
                </a:cubicBezTo>
                <a:cubicBezTo>
                  <a:pt x="5243" y="7247"/>
                  <a:pt x="4240" y="9481"/>
                  <a:pt x="3359" y="11761"/>
                </a:cubicBezTo>
                <a:cubicBezTo>
                  <a:pt x="2447" y="14071"/>
                  <a:pt x="1672" y="16442"/>
                  <a:pt x="1034" y="18858"/>
                </a:cubicBezTo>
                <a:cubicBezTo>
                  <a:pt x="411" y="21214"/>
                  <a:pt x="0" y="23706"/>
                  <a:pt x="426" y="26137"/>
                </a:cubicBezTo>
                <a:cubicBezTo>
                  <a:pt x="791" y="28159"/>
                  <a:pt x="1763" y="30149"/>
                  <a:pt x="3405" y="31426"/>
                </a:cubicBezTo>
                <a:cubicBezTo>
                  <a:pt x="4450" y="32231"/>
                  <a:pt x="5806" y="32698"/>
                  <a:pt x="7148" y="32698"/>
                </a:cubicBezTo>
                <a:cubicBezTo>
                  <a:pt x="7757" y="32698"/>
                  <a:pt x="8363" y="32602"/>
                  <a:pt x="8936" y="32399"/>
                </a:cubicBezTo>
                <a:cubicBezTo>
                  <a:pt x="9377" y="32247"/>
                  <a:pt x="9803" y="32019"/>
                  <a:pt x="10182" y="31745"/>
                </a:cubicBezTo>
                <a:cubicBezTo>
                  <a:pt x="10296" y="31644"/>
                  <a:pt x="10221" y="31460"/>
                  <a:pt x="10106" y="31460"/>
                </a:cubicBezTo>
                <a:cubicBezTo>
                  <a:pt x="10082" y="31460"/>
                  <a:pt x="10057" y="31468"/>
                  <a:pt x="10030" y="31487"/>
                </a:cubicBezTo>
                <a:cubicBezTo>
                  <a:pt x="9179" y="32119"/>
                  <a:pt x="8158" y="32406"/>
                  <a:pt x="7128" y="32406"/>
                </a:cubicBezTo>
                <a:cubicBezTo>
                  <a:pt x="6228" y="32406"/>
                  <a:pt x="5322" y="32187"/>
                  <a:pt x="4514" y="31791"/>
                </a:cubicBezTo>
                <a:cubicBezTo>
                  <a:pt x="2690" y="30879"/>
                  <a:pt x="1505" y="29055"/>
                  <a:pt x="943" y="27140"/>
                </a:cubicBezTo>
                <a:cubicBezTo>
                  <a:pt x="289" y="24891"/>
                  <a:pt x="487" y="22520"/>
                  <a:pt x="988" y="20256"/>
                </a:cubicBezTo>
                <a:cubicBezTo>
                  <a:pt x="1520" y="17946"/>
                  <a:pt x="2204" y="15651"/>
                  <a:pt x="3040" y="13417"/>
                </a:cubicBezTo>
                <a:cubicBezTo>
                  <a:pt x="3845" y="11184"/>
                  <a:pt x="4757" y="8980"/>
                  <a:pt x="5790" y="6822"/>
                </a:cubicBezTo>
                <a:cubicBezTo>
                  <a:pt x="6794" y="4725"/>
                  <a:pt x="7903" y="2673"/>
                  <a:pt x="9134" y="682"/>
                </a:cubicBezTo>
                <a:cubicBezTo>
                  <a:pt x="9263" y="510"/>
                  <a:pt x="9420" y="270"/>
                  <a:pt x="9668" y="270"/>
                </a:cubicBezTo>
                <a:cubicBezTo>
                  <a:pt x="9682" y="270"/>
                  <a:pt x="9696" y="270"/>
                  <a:pt x="9711" y="272"/>
                </a:cubicBezTo>
                <a:cubicBezTo>
                  <a:pt x="9909" y="318"/>
                  <a:pt x="10076" y="470"/>
                  <a:pt x="10152" y="652"/>
                </a:cubicBezTo>
                <a:cubicBezTo>
                  <a:pt x="10426" y="1093"/>
                  <a:pt x="10471" y="1640"/>
                  <a:pt x="10547" y="2141"/>
                </a:cubicBezTo>
                <a:cubicBezTo>
                  <a:pt x="10760" y="3387"/>
                  <a:pt x="10942" y="4634"/>
                  <a:pt x="11094" y="5880"/>
                </a:cubicBezTo>
                <a:cubicBezTo>
                  <a:pt x="11413" y="8372"/>
                  <a:pt x="11611" y="10864"/>
                  <a:pt x="11702" y="13372"/>
                </a:cubicBezTo>
                <a:cubicBezTo>
                  <a:pt x="11900" y="18372"/>
                  <a:pt x="11657" y="23387"/>
                  <a:pt x="10988" y="28356"/>
                </a:cubicBezTo>
                <a:cubicBezTo>
                  <a:pt x="10912" y="28964"/>
                  <a:pt x="10821" y="29572"/>
                  <a:pt x="10714" y="30180"/>
                </a:cubicBezTo>
                <a:cubicBezTo>
                  <a:pt x="10696" y="30289"/>
                  <a:pt x="10793" y="30360"/>
                  <a:pt x="10876" y="30360"/>
                </a:cubicBezTo>
                <a:cubicBezTo>
                  <a:pt x="10932" y="30360"/>
                  <a:pt x="10982" y="30329"/>
                  <a:pt x="10988" y="30256"/>
                </a:cubicBezTo>
                <a:cubicBezTo>
                  <a:pt x="11809" y="25089"/>
                  <a:pt x="12158" y="19846"/>
                  <a:pt x="12021" y="14618"/>
                </a:cubicBezTo>
                <a:cubicBezTo>
                  <a:pt x="11976" y="11989"/>
                  <a:pt x="11793" y="9375"/>
                  <a:pt x="11489" y="6761"/>
                </a:cubicBezTo>
                <a:cubicBezTo>
                  <a:pt x="11337" y="5469"/>
                  <a:pt x="11170" y="4193"/>
                  <a:pt x="10973" y="2932"/>
                </a:cubicBezTo>
                <a:cubicBezTo>
                  <a:pt x="10897" y="2308"/>
                  <a:pt x="10790" y="1701"/>
                  <a:pt x="10638" y="1093"/>
                </a:cubicBezTo>
                <a:cubicBezTo>
                  <a:pt x="10547" y="728"/>
                  <a:pt x="10365" y="302"/>
                  <a:pt x="10015" y="90"/>
                </a:cubicBezTo>
                <a:cubicBezTo>
                  <a:pt x="9912" y="29"/>
                  <a:pt x="9801" y="1"/>
                  <a:pt x="96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a:off x="-195575" y="4876175"/>
            <a:ext cx="440647" cy="451322"/>
          </a:xfrm>
          <a:custGeom>
            <a:rect b="b" l="l" r="r" t="t"/>
            <a:pathLst>
              <a:path extrusionOk="0" h="2662" w="2599">
                <a:moveTo>
                  <a:pt x="1481" y="280"/>
                </a:moveTo>
                <a:cubicBezTo>
                  <a:pt x="1514" y="280"/>
                  <a:pt x="1547" y="284"/>
                  <a:pt x="1581" y="292"/>
                </a:cubicBezTo>
                <a:cubicBezTo>
                  <a:pt x="1976" y="398"/>
                  <a:pt x="2158" y="870"/>
                  <a:pt x="2234" y="1204"/>
                </a:cubicBezTo>
                <a:cubicBezTo>
                  <a:pt x="2295" y="1553"/>
                  <a:pt x="2341" y="2070"/>
                  <a:pt x="2021" y="2252"/>
                </a:cubicBezTo>
                <a:cubicBezTo>
                  <a:pt x="1840" y="2337"/>
                  <a:pt x="1639" y="2383"/>
                  <a:pt x="1442" y="2383"/>
                </a:cubicBezTo>
                <a:cubicBezTo>
                  <a:pt x="1392" y="2383"/>
                  <a:pt x="1342" y="2380"/>
                  <a:pt x="1292" y="2374"/>
                </a:cubicBezTo>
                <a:cubicBezTo>
                  <a:pt x="1079" y="2374"/>
                  <a:pt x="791" y="2344"/>
                  <a:pt x="639" y="2192"/>
                </a:cubicBezTo>
                <a:lnTo>
                  <a:pt x="639" y="2192"/>
                </a:lnTo>
                <a:cubicBezTo>
                  <a:pt x="639" y="2192"/>
                  <a:pt x="639" y="2192"/>
                  <a:pt x="639" y="2192"/>
                </a:cubicBezTo>
                <a:cubicBezTo>
                  <a:pt x="350" y="1873"/>
                  <a:pt x="502" y="1310"/>
                  <a:pt x="684" y="976"/>
                </a:cubicBezTo>
                <a:cubicBezTo>
                  <a:pt x="823" y="685"/>
                  <a:pt x="1138" y="280"/>
                  <a:pt x="1481" y="280"/>
                </a:cubicBezTo>
                <a:close/>
                <a:moveTo>
                  <a:pt x="1476" y="0"/>
                </a:moveTo>
                <a:cubicBezTo>
                  <a:pt x="1090" y="0"/>
                  <a:pt x="736" y="330"/>
                  <a:pt x="532" y="642"/>
                </a:cubicBezTo>
                <a:cubicBezTo>
                  <a:pt x="213" y="1128"/>
                  <a:pt x="0" y="1903"/>
                  <a:pt x="426" y="2389"/>
                </a:cubicBezTo>
                <a:cubicBezTo>
                  <a:pt x="447" y="2410"/>
                  <a:pt x="470" y="2424"/>
                  <a:pt x="492" y="2430"/>
                </a:cubicBezTo>
                <a:lnTo>
                  <a:pt x="492" y="2430"/>
                </a:lnTo>
                <a:cubicBezTo>
                  <a:pt x="680" y="2571"/>
                  <a:pt x="904" y="2648"/>
                  <a:pt x="1140" y="2648"/>
                </a:cubicBezTo>
                <a:cubicBezTo>
                  <a:pt x="1227" y="2657"/>
                  <a:pt x="1315" y="2662"/>
                  <a:pt x="1402" y="2662"/>
                </a:cubicBezTo>
                <a:cubicBezTo>
                  <a:pt x="1602" y="2662"/>
                  <a:pt x="1800" y="2635"/>
                  <a:pt x="1991" y="2572"/>
                </a:cubicBezTo>
                <a:cubicBezTo>
                  <a:pt x="2508" y="2389"/>
                  <a:pt x="2599" y="1812"/>
                  <a:pt x="2538" y="1341"/>
                </a:cubicBezTo>
                <a:cubicBezTo>
                  <a:pt x="2477" y="870"/>
                  <a:pt x="2249" y="292"/>
                  <a:pt x="1794" y="79"/>
                </a:cubicBezTo>
                <a:cubicBezTo>
                  <a:pt x="1687" y="24"/>
                  <a:pt x="1580" y="0"/>
                  <a:pt x="14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1" name="Shape 111"/>
        <p:cNvGrpSpPr/>
        <p:nvPr/>
      </p:nvGrpSpPr>
      <p:grpSpPr>
        <a:xfrm>
          <a:off x="0" y="0"/>
          <a:ext cx="0" cy="0"/>
          <a:chOff x="0" y="0"/>
          <a:chExt cx="0" cy="0"/>
        </a:xfrm>
      </p:grpSpPr>
      <p:sp>
        <p:nvSpPr>
          <p:cNvPr id="112" name="Google Shape;112;p3"/>
          <p:cNvSpPr txBox="1"/>
          <p:nvPr>
            <p:ph type="title"/>
          </p:nvPr>
        </p:nvSpPr>
        <p:spPr>
          <a:xfrm>
            <a:off x="2061337" y="2628500"/>
            <a:ext cx="5021700" cy="47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13" name="Google Shape;113;p3"/>
          <p:cNvSpPr txBox="1"/>
          <p:nvPr>
            <p:ph hasCustomPrompt="1" idx="2" type="title"/>
          </p:nvPr>
        </p:nvSpPr>
        <p:spPr>
          <a:xfrm>
            <a:off x="3937950" y="956300"/>
            <a:ext cx="1268100" cy="956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9600">
                <a:solidFill>
                  <a:schemeClr val="accent2"/>
                </a:solidFill>
                <a:latin typeface="Italianno"/>
                <a:ea typeface="Italianno"/>
                <a:cs typeface="Italianno"/>
                <a:sym typeface="Italianno"/>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14" name="Google Shape;114;p3"/>
          <p:cNvSpPr txBox="1"/>
          <p:nvPr>
            <p:ph idx="1" type="subTitle"/>
          </p:nvPr>
        </p:nvSpPr>
        <p:spPr>
          <a:xfrm>
            <a:off x="1900687" y="3544225"/>
            <a:ext cx="5343000" cy="47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8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5" name="Google Shape;115;p3"/>
          <p:cNvSpPr/>
          <p:nvPr/>
        </p:nvSpPr>
        <p:spPr>
          <a:xfrm rot="1957811">
            <a:off x="7526504" y="4053600"/>
            <a:ext cx="2604914" cy="2444725"/>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
          <p:cNvSpPr/>
          <p:nvPr/>
        </p:nvSpPr>
        <p:spPr>
          <a:xfrm rot="5400000">
            <a:off x="-805164" y="-1278734"/>
            <a:ext cx="2519654" cy="3296370"/>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 name="Google Shape;117;p3"/>
          <p:cNvGrpSpPr/>
          <p:nvPr/>
        </p:nvGrpSpPr>
        <p:grpSpPr>
          <a:xfrm>
            <a:off x="-824227" y="3706834"/>
            <a:ext cx="2320780" cy="2239764"/>
            <a:chOff x="-788098" y="4140766"/>
            <a:chExt cx="1702700" cy="1643260"/>
          </a:xfrm>
        </p:grpSpPr>
        <p:sp>
          <p:nvSpPr>
            <p:cNvPr id="118" name="Google Shape;118;p3"/>
            <p:cNvSpPr/>
            <p:nvPr/>
          </p:nvSpPr>
          <p:spPr>
            <a:xfrm rot="-4883258">
              <a:off x="-769191" y="4313203"/>
              <a:ext cx="1465374" cy="129838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
            <p:cNvSpPr/>
            <p:nvPr/>
          </p:nvSpPr>
          <p:spPr>
            <a:xfrm rot="10800000">
              <a:off x="-419578" y="4190994"/>
              <a:ext cx="1334180" cy="1077494"/>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0" name="Google Shape;120;p3"/>
          <p:cNvSpPr/>
          <p:nvPr/>
        </p:nvSpPr>
        <p:spPr>
          <a:xfrm rot="1110939">
            <a:off x="8120884" y="4764115"/>
            <a:ext cx="2036029" cy="1936027"/>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accent2"/>
          </a:solidFill>
          <a:ln cap="flat" cmpd="sng" w="152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 name="Google Shape;121;p3"/>
          <p:cNvGrpSpPr/>
          <p:nvPr/>
        </p:nvGrpSpPr>
        <p:grpSpPr>
          <a:xfrm rot="1609015">
            <a:off x="-418527" y="205293"/>
            <a:ext cx="1841410" cy="1015871"/>
            <a:chOff x="1115875" y="3494525"/>
            <a:chExt cx="923450" cy="509450"/>
          </a:xfrm>
        </p:grpSpPr>
        <p:sp>
          <p:nvSpPr>
            <p:cNvPr id="122" name="Google Shape;122;p3"/>
            <p:cNvSpPr/>
            <p:nvPr/>
          </p:nvSpPr>
          <p:spPr>
            <a:xfrm>
              <a:off x="1541250" y="3618225"/>
              <a:ext cx="498075" cy="385750"/>
            </a:xfrm>
            <a:custGeom>
              <a:rect b="b" l="l" r="r" t="t"/>
              <a:pathLst>
                <a:path extrusionOk="0" h="15430" w="19923">
                  <a:moveTo>
                    <a:pt x="6387" y="44"/>
                  </a:moveTo>
                  <a:cubicBezTo>
                    <a:pt x="6563" y="147"/>
                    <a:pt x="6739" y="235"/>
                    <a:pt x="6930" y="294"/>
                  </a:cubicBezTo>
                  <a:cubicBezTo>
                    <a:pt x="7239" y="382"/>
                    <a:pt x="7562" y="441"/>
                    <a:pt x="7870" y="470"/>
                  </a:cubicBezTo>
                  <a:cubicBezTo>
                    <a:pt x="7987" y="485"/>
                    <a:pt x="8105" y="470"/>
                    <a:pt x="8222" y="411"/>
                  </a:cubicBezTo>
                  <a:cubicBezTo>
                    <a:pt x="8751" y="220"/>
                    <a:pt x="9309" y="88"/>
                    <a:pt x="9881" y="44"/>
                  </a:cubicBezTo>
                  <a:cubicBezTo>
                    <a:pt x="10322" y="29"/>
                    <a:pt x="10762" y="0"/>
                    <a:pt x="11202" y="15"/>
                  </a:cubicBezTo>
                  <a:cubicBezTo>
                    <a:pt x="11481" y="15"/>
                    <a:pt x="11760" y="59"/>
                    <a:pt x="12039" y="118"/>
                  </a:cubicBezTo>
                  <a:cubicBezTo>
                    <a:pt x="12436" y="191"/>
                    <a:pt x="12832" y="308"/>
                    <a:pt x="13228" y="411"/>
                  </a:cubicBezTo>
                  <a:cubicBezTo>
                    <a:pt x="14300" y="661"/>
                    <a:pt x="15225" y="1248"/>
                    <a:pt x="16121" y="1879"/>
                  </a:cubicBezTo>
                  <a:cubicBezTo>
                    <a:pt x="17133" y="2569"/>
                    <a:pt x="18132" y="3318"/>
                    <a:pt x="19115" y="4037"/>
                  </a:cubicBezTo>
                  <a:cubicBezTo>
                    <a:pt x="19306" y="4184"/>
                    <a:pt x="19468" y="4346"/>
                    <a:pt x="19629" y="4507"/>
                  </a:cubicBezTo>
                  <a:cubicBezTo>
                    <a:pt x="19791" y="4698"/>
                    <a:pt x="19894" y="4933"/>
                    <a:pt x="19894" y="5182"/>
                  </a:cubicBezTo>
                  <a:cubicBezTo>
                    <a:pt x="19923" y="5403"/>
                    <a:pt x="19791" y="5608"/>
                    <a:pt x="19600" y="5682"/>
                  </a:cubicBezTo>
                  <a:cubicBezTo>
                    <a:pt x="19321" y="5784"/>
                    <a:pt x="19042" y="5843"/>
                    <a:pt x="18748" y="5872"/>
                  </a:cubicBezTo>
                  <a:cubicBezTo>
                    <a:pt x="18513" y="5902"/>
                    <a:pt x="18279" y="5946"/>
                    <a:pt x="18058" y="6019"/>
                  </a:cubicBezTo>
                  <a:cubicBezTo>
                    <a:pt x="17251" y="6342"/>
                    <a:pt x="16385" y="6489"/>
                    <a:pt x="15533" y="6445"/>
                  </a:cubicBezTo>
                  <a:cubicBezTo>
                    <a:pt x="14799" y="6430"/>
                    <a:pt x="14080" y="6313"/>
                    <a:pt x="13375" y="6078"/>
                  </a:cubicBezTo>
                  <a:lnTo>
                    <a:pt x="13170" y="6019"/>
                  </a:lnTo>
                  <a:cubicBezTo>
                    <a:pt x="13155" y="6034"/>
                    <a:pt x="13126" y="6034"/>
                    <a:pt x="13111" y="6034"/>
                  </a:cubicBezTo>
                  <a:cubicBezTo>
                    <a:pt x="13126" y="6093"/>
                    <a:pt x="13155" y="6122"/>
                    <a:pt x="13184" y="6166"/>
                  </a:cubicBezTo>
                  <a:cubicBezTo>
                    <a:pt x="13933" y="6974"/>
                    <a:pt x="14329" y="7942"/>
                    <a:pt x="14520" y="9000"/>
                  </a:cubicBezTo>
                  <a:cubicBezTo>
                    <a:pt x="14682" y="9866"/>
                    <a:pt x="14682" y="10761"/>
                    <a:pt x="14520" y="11627"/>
                  </a:cubicBezTo>
                  <a:cubicBezTo>
                    <a:pt x="14506" y="11760"/>
                    <a:pt x="14476" y="11892"/>
                    <a:pt x="14418" y="12024"/>
                  </a:cubicBezTo>
                  <a:cubicBezTo>
                    <a:pt x="14256" y="12494"/>
                    <a:pt x="13698" y="12699"/>
                    <a:pt x="13258" y="12450"/>
                  </a:cubicBezTo>
                  <a:cubicBezTo>
                    <a:pt x="13038" y="12317"/>
                    <a:pt x="12832" y="12171"/>
                    <a:pt x="12626" y="12024"/>
                  </a:cubicBezTo>
                  <a:cubicBezTo>
                    <a:pt x="12157" y="11657"/>
                    <a:pt x="11702" y="11290"/>
                    <a:pt x="11217" y="10923"/>
                  </a:cubicBezTo>
                  <a:cubicBezTo>
                    <a:pt x="10689" y="10556"/>
                    <a:pt x="10233" y="10086"/>
                    <a:pt x="9881" y="9543"/>
                  </a:cubicBezTo>
                  <a:cubicBezTo>
                    <a:pt x="9866" y="9572"/>
                    <a:pt x="9852" y="9601"/>
                    <a:pt x="9852" y="9631"/>
                  </a:cubicBezTo>
                  <a:cubicBezTo>
                    <a:pt x="9793" y="10526"/>
                    <a:pt x="9793" y="11437"/>
                    <a:pt x="9852" y="12332"/>
                  </a:cubicBezTo>
                  <a:cubicBezTo>
                    <a:pt x="9881" y="12714"/>
                    <a:pt x="9896" y="13110"/>
                    <a:pt x="9896" y="13492"/>
                  </a:cubicBezTo>
                  <a:cubicBezTo>
                    <a:pt x="9896" y="13976"/>
                    <a:pt x="9617" y="14314"/>
                    <a:pt x="9294" y="14608"/>
                  </a:cubicBezTo>
                  <a:cubicBezTo>
                    <a:pt x="9132" y="14754"/>
                    <a:pt x="8883" y="14784"/>
                    <a:pt x="8692" y="14696"/>
                  </a:cubicBezTo>
                  <a:cubicBezTo>
                    <a:pt x="8560" y="14652"/>
                    <a:pt x="8428" y="14578"/>
                    <a:pt x="8325" y="14505"/>
                  </a:cubicBezTo>
                  <a:cubicBezTo>
                    <a:pt x="7033" y="13551"/>
                    <a:pt x="5800" y="12552"/>
                    <a:pt x="4948" y="11158"/>
                  </a:cubicBezTo>
                  <a:cubicBezTo>
                    <a:pt x="4772" y="10864"/>
                    <a:pt x="4596" y="10541"/>
                    <a:pt x="4420" y="10233"/>
                  </a:cubicBezTo>
                  <a:cubicBezTo>
                    <a:pt x="4376" y="10159"/>
                    <a:pt x="4346" y="10086"/>
                    <a:pt x="4288" y="9983"/>
                  </a:cubicBezTo>
                  <a:cubicBezTo>
                    <a:pt x="4258" y="10042"/>
                    <a:pt x="4244" y="10101"/>
                    <a:pt x="4229" y="10174"/>
                  </a:cubicBezTo>
                  <a:cubicBezTo>
                    <a:pt x="4097" y="10864"/>
                    <a:pt x="3891" y="11525"/>
                    <a:pt x="3598" y="12171"/>
                  </a:cubicBezTo>
                  <a:cubicBezTo>
                    <a:pt x="3304" y="12817"/>
                    <a:pt x="3084" y="13507"/>
                    <a:pt x="2908" y="14197"/>
                  </a:cubicBezTo>
                  <a:cubicBezTo>
                    <a:pt x="2849" y="14461"/>
                    <a:pt x="2746" y="14710"/>
                    <a:pt x="2614" y="14945"/>
                  </a:cubicBezTo>
                  <a:cubicBezTo>
                    <a:pt x="2335" y="15400"/>
                    <a:pt x="1909" y="15430"/>
                    <a:pt x="1528" y="15063"/>
                  </a:cubicBezTo>
                  <a:cubicBezTo>
                    <a:pt x="1146" y="14652"/>
                    <a:pt x="867" y="14167"/>
                    <a:pt x="691" y="13639"/>
                  </a:cubicBezTo>
                  <a:cubicBezTo>
                    <a:pt x="383" y="12846"/>
                    <a:pt x="177" y="12024"/>
                    <a:pt x="74" y="11187"/>
                  </a:cubicBezTo>
                  <a:cubicBezTo>
                    <a:pt x="1" y="10526"/>
                    <a:pt x="1" y="9851"/>
                    <a:pt x="60" y="9190"/>
                  </a:cubicBezTo>
                  <a:cubicBezTo>
                    <a:pt x="133" y="8251"/>
                    <a:pt x="338" y="7326"/>
                    <a:pt x="676" y="6430"/>
                  </a:cubicBezTo>
                  <a:cubicBezTo>
                    <a:pt x="999" y="5623"/>
                    <a:pt x="1425" y="4845"/>
                    <a:pt x="1939" y="4140"/>
                  </a:cubicBezTo>
                  <a:cubicBezTo>
                    <a:pt x="2717" y="3039"/>
                    <a:pt x="3803" y="2173"/>
                    <a:pt x="5051" y="1630"/>
                  </a:cubicBezTo>
                  <a:cubicBezTo>
                    <a:pt x="5301" y="1512"/>
                    <a:pt x="5550" y="1380"/>
                    <a:pt x="5770" y="1204"/>
                  </a:cubicBezTo>
                  <a:cubicBezTo>
                    <a:pt x="5947" y="1057"/>
                    <a:pt x="6093" y="881"/>
                    <a:pt x="6226" y="705"/>
                  </a:cubicBezTo>
                  <a:cubicBezTo>
                    <a:pt x="6328" y="573"/>
                    <a:pt x="6387" y="396"/>
                    <a:pt x="6372" y="235"/>
                  </a:cubicBezTo>
                  <a:cubicBezTo>
                    <a:pt x="6372" y="176"/>
                    <a:pt x="6372" y="103"/>
                    <a:pt x="6387" y="44"/>
                  </a:cubicBezTo>
                  <a:close/>
                  <a:moveTo>
                    <a:pt x="9793" y="9088"/>
                  </a:moveTo>
                  <a:cubicBezTo>
                    <a:pt x="9749" y="8735"/>
                    <a:pt x="9690" y="8398"/>
                    <a:pt x="9676" y="8045"/>
                  </a:cubicBezTo>
                  <a:cubicBezTo>
                    <a:pt x="9646" y="7311"/>
                    <a:pt x="9543" y="6592"/>
                    <a:pt x="9367" y="5887"/>
                  </a:cubicBezTo>
                  <a:cubicBezTo>
                    <a:pt x="9191" y="5080"/>
                    <a:pt x="8897" y="4316"/>
                    <a:pt x="8472" y="3612"/>
                  </a:cubicBezTo>
                  <a:cubicBezTo>
                    <a:pt x="8046" y="2907"/>
                    <a:pt x="7517" y="2276"/>
                    <a:pt x="7033" y="1615"/>
                  </a:cubicBezTo>
                  <a:cubicBezTo>
                    <a:pt x="6813" y="1336"/>
                    <a:pt x="6563" y="1277"/>
                    <a:pt x="6211" y="1365"/>
                  </a:cubicBezTo>
                  <a:cubicBezTo>
                    <a:pt x="5726" y="1512"/>
                    <a:pt x="5301" y="1806"/>
                    <a:pt x="4978" y="2188"/>
                  </a:cubicBezTo>
                  <a:cubicBezTo>
                    <a:pt x="4053" y="3215"/>
                    <a:pt x="3671" y="4448"/>
                    <a:pt x="3583" y="5799"/>
                  </a:cubicBezTo>
                  <a:cubicBezTo>
                    <a:pt x="3539" y="6577"/>
                    <a:pt x="3612" y="7370"/>
                    <a:pt x="3789" y="8133"/>
                  </a:cubicBezTo>
                  <a:cubicBezTo>
                    <a:pt x="4053" y="9234"/>
                    <a:pt x="4493" y="10262"/>
                    <a:pt x="5110" y="11202"/>
                  </a:cubicBezTo>
                  <a:cubicBezTo>
                    <a:pt x="5976" y="12523"/>
                    <a:pt x="7165" y="13492"/>
                    <a:pt x="8384" y="14402"/>
                  </a:cubicBezTo>
                  <a:cubicBezTo>
                    <a:pt x="8501" y="14490"/>
                    <a:pt x="8633" y="14549"/>
                    <a:pt x="8751" y="14593"/>
                  </a:cubicBezTo>
                  <a:cubicBezTo>
                    <a:pt x="8942" y="14666"/>
                    <a:pt x="9147" y="14622"/>
                    <a:pt x="9279" y="14475"/>
                  </a:cubicBezTo>
                  <a:cubicBezTo>
                    <a:pt x="9514" y="14255"/>
                    <a:pt x="9676" y="13976"/>
                    <a:pt x="9764" y="13668"/>
                  </a:cubicBezTo>
                  <a:cubicBezTo>
                    <a:pt x="9896" y="13213"/>
                    <a:pt x="9793" y="12743"/>
                    <a:pt x="9734" y="12288"/>
                  </a:cubicBezTo>
                  <a:cubicBezTo>
                    <a:pt x="9720" y="12127"/>
                    <a:pt x="9676" y="11965"/>
                    <a:pt x="9676" y="11804"/>
                  </a:cubicBezTo>
                  <a:cubicBezTo>
                    <a:pt x="9676" y="11671"/>
                    <a:pt x="9661" y="11539"/>
                    <a:pt x="9661" y="11392"/>
                  </a:cubicBezTo>
                  <a:cubicBezTo>
                    <a:pt x="9661" y="10952"/>
                    <a:pt x="9661" y="10512"/>
                    <a:pt x="9676" y="10057"/>
                  </a:cubicBezTo>
                  <a:cubicBezTo>
                    <a:pt x="9690" y="9734"/>
                    <a:pt x="9749" y="9411"/>
                    <a:pt x="9793" y="9088"/>
                  </a:cubicBezTo>
                  <a:close/>
                  <a:moveTo>
                    <a:pt x="17442" y="6034"/>
                  </a:moveTo>
                  <a:lnTo>
                    <a:pt x="18073" y="5887"/>
                  </a:lnTo>
                  <a:cubicBezTo>
                    <a:pt x="18220" y="5858"/>
                    <a:pt x="18367" y="5814"/>
                    <a:pt x="18513" y="5784"/>
                  </a:cubicBezTo>
                  <a:cubicBezTo>
                    <a:pt x="18822" y="5726"/>
                    <a:pt x="19130" y="5696"/>
                    <a:pt x="19438" y="5623"/>
                  </a:cubicBezTo>
                  <a:cubicBezTo>
                    <a:pt x="19761" y="5520"/>
                    <a:pt x="19864" y="5329"/>
                    <a:pt x="19747" y="4992"/>
                  </a:cubicBezTo>
                  <a:cubicBezTo>
                    <a:pt x="19688" y="4830"/>
                    <a:pt x="19600" y="4669"/>
                    <a:pt x="19497" y="4522"/>
                  </a:cubicBezTo>
                  <a:cubicBezTo>
                    <a:pt x="19380" y="4375"/>
                    <a:pt x="19233" y="4258"/>
                    <a:pt x="19086" y="4155"/>
                  </a:cubicBezTo>
                  <a:cubicBezTo>
                    <a:pt x="18044" y="3391"/>
                    <a:pt x="17016" y="2628"/>
                    <a:pt x="15944" y="1894"/>
                  </a:cubicBezTo>
                  <a:cubicBezTo>
                    <a:pt x="14931" y="1189"/>
                    <a:pt x="13845" y="587"/>
                    <a:pt x="12597" y="352"/>
                  </a:cubicBezTo>
                  <a:cubicBezTo>
                    <a:pt x="12098" y="235"/>
                    <a:pt x="11569" y="162"/>
                    <a:pt x="11056" y="132"/>
                  </a:cubicBezTo>
                  <a:cubicBezTo>
                    <a:pt x="10600" y="132"/>
                    <a:pt x="10160" y="162"/>
                    <a:pt x="9720" y="191"/>
                  </a:cubicBezTo>
                  <a:cubicBezTo>
                    <a:pt x="9176" y="250"/>
                    <a:pt x="8648" y="367"/>
                    <a:pt x="8149" y="558"/>
                  </a:cubicBezTo>
                  <a:cubicBezTo>
                    <a:pt x="7884" y="661"/>
                    <a:pt x="7650" y="793"/>
                    <a:pt x="7415" y="940"/>
                  </a:cubicBezTo>
                  <a:cubicBezTo>
                    <a:pt x="7018" y="1189"/>
                    <a:pt x="6989" y="1351"/>
                    <a:pt x="7253" y="1732"/>
                  </a:cubicBezTo>
                  <a:cubicBezTo>
                    <a:pt x="7664" y="2290"/>
                    <a:pt x="8134" y="2804"/>
                    <a:pt x="8648" y="3274"/>
                  </a:cubicBezTo>
                  <a:cubicBezTo>
                    <a:pt x="8942" y="3524"/>
                    <a:pt x="9279" y="3729"/>
                    <a:pt x="9646" y="3861"/>
                  </a:cubicBezTo>
                  <a:cubicBezTo>
                    <a:pt x="10336" y="4111"/>
                    <a:pt x="11056" y="4287"/>
                    <a:pt x="11790" y="4360"/>
                  </a:cubicBezTo>
                  <a:cubicBezTo>
                    <a:pt x="12759" y="4463"/>
                    <a:pt x="13728" y="4713"/>
                    <a:pt x="14638" y="5094"/>
                  </a:cubicBezTo>
                  <a:cubicBezTo>
                    <a:pt x="15093" y="5285"/>
                    <a:pt x="15548" y="5505"/>
                    <a:pt x="16003" y="5711"/>
                  </a:cubicBezTo>
                  <a:cubicBezTo>
                    <a:pt x="16443" y="5917"/>
                    <a:pt x="16943" y="6034"/>
                    <a:pt x="17442" y="6034"/>
                  </a:cubicBezTo>
                  <a:close/>
                  <a:moveTo>
                    <a:pt x="4978" y="1997"/>
                  </a:moveTo>
                  <a:lnTo>
                    <a:pt x="4948" y="1953"/>
                  </a:lnTo>
                  <a:cubicBezTo>
                    <a:pt x="4875" y="1982"/>
                    <a:pt x="4816" y="2026"/>
                    <a:pt x="4743" y="2070"/>
                  </a:cubicBezTo>
                  <a:cubicBezTo>
                    <a:pt x="4537" y="2217"/>
                    <a:pt x="4346" y="2378"/>
                    <a:pt x="4170" y="2555"/>
                  </a:cubicBezTo>
                  <a:cubicBezTo>
                    <a:pt x="3319" y="3435"/>
                    <a:pt x="2526" y="4375"/>
                    <a:pt x="1983" y="5491"/>
                  </a:cubicBezTo>
                  <a:cubicBezTo>
                    <a:pt x="1542" y="6372"/>
                    <a:pt x="1175" y="7297"/>
                    <a:pt x="911" y="8251"/>
                  </a:cubicBezTo>
                  <a:cubicBezTo>
                    <a:pt x="706" y="9000"/>
                    <a:pt x="573" y="9763"/>
                    <a:pt x="544" y="10541"/>
                  </a:cubicBezTo>
                  <a:cubicBezTo>
                    <a:pt x="500" y="11290"/>
                    <a:pt x="544" y="12038"/>
                    <a:pt x="676" y="12773"/>
                  </a:cubicBezTo>
                  <a:cubicBezTo>
                    <a:pt x="764" y="13374"/>
                    <a:pt x="955" y="13962"/>
                    <a:pt x="1263" y="14490"/>
                  </a:cubicBezTo>
                  <a:cubicBezTo>
                    <a:pt x="1396" y="14696"/>
                    <a:pt x="1557" y="14887"/>
                    <a:pt x="1748" y="15048"/>
                  </a:cubicBezTo>
                  <a:cubicBezTo>
                    <a:pt x="1997" y="15268"/>
                    <a:pt x="2232" y="15239"/>
                    <a:pt x="2453" y="14975"/>
                  </a:cubicBezTo>
                  <a:cubicBezTo>
                    <a:pt x="2541" y="14857"/>
                    <a:pt x="2629" y="14710"/>
                    <a:pt x="2687" y="14564"/>
                  </a:cubicBezTo>
                  <a:cubicBezTo>
                    <a:pt x="2746" y="14417"/>
                    <a:pt x="2805" y="14255"/>
                    <a:pt x="2834" y="14094"/>
                  </a:cubicBezTo>
                  <a:cubicBezTo>
                    <a:pt x="3010" y="13389"/>
                    <a:pt x="3231" y="12699"/>
                    <a:pt x="3524" y="12038"/>
                  </a:cubicBezTo>
                  <a:cubicBezTo>
                    <a:pt x="3730" y="11539"/>
                    <a:pt x="3891" y="11011"/>
                    <a:pt x="4053" y="10482"/>
                  </a:cubicBezTo>
                  <a:cubicBezTo>
                    <a:pt x="4185" y="10057"/>
                    <a:pt x="4170" y="9601"/>
                    <a:pt x="3994" y="9190"/>
                  </a:cubicBezTo>
                  <a:cubicBezTo>
                    <a:pt x="3671" y="8339"/>
                    <a:pt x="3495" y="7458"/>
                    <a:pt x="3466" y="6562"/>
                  </a:cubicBezTo>
                  <a:cubicBezTo>
                    <a:pt x="3436" y="5975"/>
                    <a:pt x="3480" y="5388"/>
                    <a:pt x="3598" y="4830"/>
                  </a:cubicBezTo>
                  <a:cubicBezTo>
                    <a:pt x="3759" y="3832"/>
                    <a:pt x="4185" y="2907"/>
                    <a:pt x="4846" y="2158"/>
                  </a:cubicBezTo>
                  <a:cubicBezTo>
                    <a:pt x="4890" y="2114"/>
                    <a:pt x="4934" y="2055"/>
                    <a:pt x="4978" y="1997"/>
                  </a:cubicBezTo>
                  <a:close/>
                  <a:moveTo>
                    <a:pt x="8398" y="3274"/>
                  </a:moveTo>
                  <a:cubicBezTo>
                    <a:pt x="8428" y="3347"/>
                    <a:pt x="8457" y="3406"/>
                    <a:pt x="8501" y="3465"/>
                  </a:cubicBezTo>
                  <a:cubicBezTo>
                    <a:pt x="9264" y="4566"/>
                    <a:pt x="9499" y="5843"/>
                    <a:pt x="9734" y="7135"/>
                  </a:cubicBezTo>
                  <a:cubicBezTo>
                    <a:pt x="9822" y="7737"/>
                    <a:pt x="9866" y="8354"/>
                    <a:pt x="9852" y="8970"/>
                  </a:cubicBezTo>
                  <a:cubicBezTo>
                    <a:pt x="9837" y="9337"/>
                    <a:pt x="10028" y="9675"/>
                    <a:pt x="10336" y="9866"/>
                  </a:cubicBezTo>
                  <a:cubicBezTo>
                    <a:pt x="10556" y="9998"/>
                    <a:pt x="10777" y="10101"/>
                    <a:pt x="11026" y="10189"/>
                  </a:cubicBezTo>
                  <a:cubicBezTo>
                    <a:pt x="11775" y="10424"/>
                    <a:pt x="12421" y="10923"/>
                    <a:pt x="12832" y="11583"/>
                  </a:cubicBezTo>
                  <a:cubicBezTo>
                    <a:pt x="12905" y="11686"/>
                    <a:pt x="12979" y="11804"/>
                    <a:pt x="13038" y="11906"/>
                  </a:cubicBezTo>
                  <a:cubicBezTo>
                    <a:pt x="13111" y="12009"/>
                    <a:pt x="13199" y="12141"/>
                    <a:pt x="13302" y="12244"/>
                  </a:cubicBezTo>
                  <a:cubicBezTo>
                    <a:pt x="13434" y="12435"/>
                    <a:pt x="13713" y="12494"/>
                    <a:pt x="13918" y="12376"/>
                  </a:cubicBezTo>
                  <a:cubicBezTo>
                    <a:pt x="14095" y="12303"/>
                    <a:pt x="14227" y="12156"/>
                    <a:pt x="14300" y="11965"/>
                  </a:cubicBezTo>
                  <a:cubicBezTo>
                    <a:pt x="14388" y="11671"/>
                    <a:pt x="14447" y="11363"/>
                    <a:pt x="14462" y="11055"/>
                  </a:cubicBezTo>
                  <a:cubicBezTo>
                    <a:pt x="14447" y="10570"/>
                    <a:pt x="14344" y="10086"/>
                    <a:pt x="14168" y="9616"/>
                  </a:cubicBezTo>
                  <a:cubicBezTo>
                    <a:pt x="13845" y="8794"/>
                    <a:pt x="13390" y="8031"/>
                    <a:pt x="12832" y="7355"/>
                  </a:cubicBezTo>
                  <a:cubicBezTo>
                    <a:pt x="12494" y="6929"/>
                    <a:pt x="12142" y="6518"/>
                    <a:pt x="11804" y="6093"/>
                  </a:cubicBezTo>
                  <a:cubicBezTo>
                    <a:pt x="11408" y="5608"/>
                    <a:pt x="11012" y="5109"/>
                    <a:pt x="10483" y="4757"/>
                  </a:cubicBezTo>
                  <a:cubicBezTo>
                    <a:pt x="9778" y="4331"/>
                    <a:pt x="9103" y="3832"/>
                    <a:pt x="8472" y="3289"/>
                  </a:cubicBezTo>
                  <a:cubicBezTo>
                    <a:pt x="8472" y="3289"/>
                    <a:pt x="8442" y="3289"/>
                    <a:pt x="8398" y="3274"/>
                  </a:cubicBezTo>
                  <a:close/>
                  <a:moveTo>
                    <a:pt x="9558" y="3964"/>
                  </a:moveTo>
                  <a:lnTo>
                    <a:pt x="9543" y="4008"/>
                  </a:lnTo>
                  <a:cubicBezTo>
                    <a:pt x="9587" y="4037"/>
                    <a:pt x="9632" y="4081"/>
                    <a:pt x="9690" y="4111"/>
                  </a:cubicBezTo>
                  <a:cubicBezTo>
                    <a:pt x="9734" y="4140"/>
                    <a:pt x="9793" y="4169"/>
                    <a:pt x="9852" y="4199"/>
                  </a:cubicBezTo>
                  <a:cubicBezTo>
                    <a:pt x="10762" y="4845"/>
                    <a:pt x="11746" y="5373"/>
                    <a:pt x="12788" y="5770"/>
                  </a:cubicBezTo>
                  <a:cubicBezTo>
                    <a:pt x="13537" y="6049"/>
                    <a:pt x="14315" y="6239"/>
                    <a:pt x="15108" y="6328"/>
                  </a:cubicBezTo>
                  <a:cubicBezTo>
                    <a:pt x="15563" y="6357"/>
                    <a:pt x="16018" y="6357"/>
                    <a:pt x="16473" y="6313"/>
                  </a:cubicBezTo>
                  <a:cubicBezTo>
                    <a:pt x="16737" y="6284"/>
                    <a:pt x="17016" y="6225"/>
                    <a:pt x="17280" y="6181"/>
                  </a:cubicBezTo>
                  <a:cubicBezTo>
                    <a:pt x="17031" y="6107"/>
                    <a:pt x="16796" y="6078"/>
                    <a:pt x="16561" y="6034"/>
                  </a:cubicBezTo>
                  <a:cubicBezTo>
                    <a:pt x="16121" y="5902"/>
                    <a:pt x="15695" y="5740"/>
                    <a:pt x="15298" y="5505"/>
                  </a:cubicBezTo>
                  <a:cubicBezTo>
                    <a:pt x="14124" y="4948"/>
                    <a:pt x="12876" y="4581"/>
                    <a:pt x="11569" y="4434"/>
                  </a:cubicBezTo>
                  <a:cubicBezTo>
                    <a:pt x="10967" y="4375"/>
                    <a:pt x="10380" y="4243"/>
                    <a:pt x="9808" y="4037"/>
                  </a:cubicBezTo>
                  <a:cubicBezTo>
                    <a:pt x="9734" y="4008"/>
                    <a:pt x="9646" y="3979"/>
                    <a:pt x="9558" y="3964"/>
                  </a:cubicBezTo>
                  <a:close/>
                  <a:moveTo>
                    <a:pt x="515" y="12684"/>
                  </a:moveTo>
                  <a:cubicBezTo>
                    <a:pt x="206" y="10673"/>
                    <a:pt x="515" y="8765"/>
                    <a:pt x="1234" y="6885"/>
                  </a:cubicBezTo>
                  <a:cubicBezTo>
                    <a:pt x="1909" y="5021"/>
                    <a:pt x="3054" y="3347"/>
                    <a:pt x="4537" y="2026"/>
                  </a:cubicBezTo>
                  <a:cubicBezTo>
                    <a:pt x="4405" y="2085"/>
                    <a:pt x="4288" y="2144"/>
                    <a:pt x="4170" y="2217"/>
                  </a:cubicBezTo>
                  <a:cubicBezTo>
                    <a:pt x="3304" y="2745"/>
                    <a:pt x="2541" y="3450"/>
                    <a:pt x="1968" y="4287"/>
                  </a:cubicBezTo>
                  <a:cubicBezTo>
                    <a:pt x="1542" y="4889"/>
                    <a:pt x="1190" y="5535"/>
                    <a:pt x="896" y="6195"/>
                  </a:cubicBezTo>
                  <a:cubicBezTo>
                    <a:pt x="427" y="7311"/>
                    <a:pt x="177" y="8486"/>
                    <a:pt x="162" y="9690"/>
                  </a:cubicBezTo>
                  <a:cubicBezTo>
                    <a:pt x="148" y="10218"/>
                    <a:pt x="162" y="10747"/>
                    <a:pt x="206" y="11260"/>
                  </a:cubicBezTo>
                  <a:cubicBezTo>
                    <a:pt x="250" y="11745"/>
                    <a:pt x="353" y="12229"/>
                    <a:pt x="515" y="12684"/>
                  </a:cubicBezTo>
                  <a:close/>
                  <a:moveTo>
                    <a:pt x="11261" y="5212"/>
                  </a:moveTo>
                  <a:lnTo>
                    <a:pt x="11246" y="5241"/>
                  </a:lnTo>
                  <a:cubicBezTo>
                    <a:pt x="11716" y="5814"/>
                    <a:pt x="12186" y="6401"/>
                    <a:pt x="12670" y="6959"/>
                  </a:cubicBezTo>
                  <a:cubicBezTo>
                    <a:pt x="13155" y="7517"/>
                    <a:pt x="13581" y="8133"/>
                    <a:pt x="13918" y="8794"/>
                  </a:cubicBezTo>
                  <a:cubicBezTo>
                    <a:pt x="14109" y="9161"/>
                    <a:pt x="14241" y="9543"/>
                    <a:pt x="14388" y="9924"/>
                  </a:cubicBezTo>
                  <a:cubicBezTo>
                    <a:pt x="14418" y="9998"/>
                    <a:pt x="14432" y="10057"/>
                    <a:pt x="14462" y="10130"/>
                  </a:cubicBezTo>
                  <a:cubicBezTo>
                    <a:pt x="14491" y="10057"/>
                    <a:pt x="14506" y="9983"/>
                    <a:pt x="14491" y="9910"/>
                  </a:cubicBezTo>
                  <a:cubicBezTo>
                    <a:pt x="14462" y="9572"/>
                    <a:pt x="14447" y="9234"/>
                    <a:pt x="14388" y="8897"/>
                  </a:cubicBezTo>
                  <a:cubicBezTo>
                    <a:pt x="14227" y="8001"/>
                    <a:pt x="13845" y="7164"/>
                    <a:pt x="13287" y="6445"/>
                  </a:cubicBezTo>
                  <a:cubicBezTo>
                    <a:pt x="13023" y="6093"/>
                    <a:pt x="12670" y="5828"/>
                    <a:pt x="12274" y="5667"/>
                  </a:cubicBezTo>
                  <a:cubicBezTo>
                    <a:pt x="12010" y="5579"/>
                    <a:pt x="11760" y="5432"/>
                    <a:pt x="11496" y="5300"/>
                  </a:cubicBezTo>
                  <a:close/>
                  <a:moveTo>
                    <a:pt x="10527" y="10159"/>
                  </a:moveTo>
                  <a:cubicBezTo>
                    <a:pt x="11335" y="10864"/>
                    <a:pt x="12186" y="11539"/>
                    <a:pt x="13052" y="12156"/>
                  </a:cubicBezTo>
                  <a:cubicBezTo>
                    <a:pt x="12509" y="11099"/>
                    <a:pt x="11687" y="10409"/>
                    <a:pt x="10527" y="1014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3"/>
            <p:cNvSpPr/>
            <p:nvPr/>
          </p:nvSpPr>
          <p:spPr>
            <a:xfrm>
              <a:off x="1692850" y="3676950"/>
              <a:ext cx="48450" cy="234900"/>
            </a:xfrm>
            <a:custGeom>
              <a:rect b="b" l="l" r="r" t="t"/>
              <a:pathLst>
                <a:path extrusionOk="0" h="9396" w="1938">
                  <a:moveTo>
                    <a:pt x="206" y="0"/>
                  </a:moveTo>
                  <a:cubicBezTo>
                    <a:pt x="0" y="3274"/>
                    <a:pt x="631" y="6386"/>
                    <a:pt x="1938" y="9396"/>
                  </a:cubicBezTo>
                  <a:cubicBezTo>
                    <a:pt x="1909" y="9337"/>
                    <a:pt x="1879" y="9293"/>
                    <a:pt x="1850" y="9234"/>
                  </a:cubicBezTo>
                  <a:cubicBezTo>
                    <a:pt x="1277" y="8016"/>
                    <a:pt x="852" y="6739"/>
                    <a:pt x="573" y="5417"/>
                  </a:cubicBezTo>
                  <a:cubicBezTo>
                    <a:pt x="411" y="4625"/>
                    <a:pt x="264" y="3832"/>
                    <a:pt x="176" y="3039"/>
                  </a:cubicBezTo>
                  <a:cubicBezTo>
                    <a:pt x="88" y="2129"/>
                    <a:pt x="73" y="1204"/>
                    <a:pt x="162" y="294"/>
                  </a:cubicBezTo>
                  <a:cubicBezTo>
                    <a:pt x="176" y="206"/>
                    <a:pt x="162" y="117"/>
                    <a:pt x="162"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
            <p:cNvSpPr/>
            <p:nvPr/>
          </p:nvSpPr>
          <p:spPr>
            <a:xfrm>
              <a:off x="1731375" y="3649775"/>
              <a:ext cx="170700" cy="87375"/>
            </a:xfrm>
            <a:custGeom>
              <a:rect b="b" l="l" r="r" t="t"/>
              <a:pathLst>
                <a:path extrusionOk="0" h="3495" w="6828">
                  <a:moveTo>
                    <a:pt x="6827" y="3495"/>
                  </a:moveTo>
                  <a:cubicBezTo>
                    <a:pt x="5021" y="1572"/>
                    <a:pt x="2614" y="338"/>
                    <a:pt x="1" y="1"/>
                  </a:cubicBezTo>
                  <a:cubicBezTo>
                    <a:pt x="2717" y="309"/>
                    <a:pt x="5007" y="1439"/>
                    <a:pt x="6827" y="349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3"/>
            <p:cNvSpPr/>
            <p:nvPr/>
          </p:nvSpPr>
          <p:spPr>
            <a:xfrm>
              <a:off x="1574300" y="3802100"/>
              <a:ext cx="18725" cy="150875"/>
            </a:xfrm>
            <a:custGeom>
              <a:rect b="b" l="l" r="r" t="t"/>
              <a:pathLst>
                <a:path extrusionOk="0" h="6035" w="749">
                  <a:moveTo>
                    <a:pt x="734" y="0"/>
                  </a:moveTo>
                  <a:cubicBezTo>
                    <a:pt x="749" y="499"/>
                    <a:pt x="558" y="955"/>
                    <a:pt x="470" y="1424"/>
                  </a:cubicBezTo>
                  <a:cubicBezTo>
                    <a:pt x="367" y="2070"/>
                    <a:pt x="250" y="2716"/>
                    <a:pt x="162" y="3347"/>
                  </a:cubicBezTo>
                  <a:cubicBezTo>
                    <a:pt x="29" y="4184"/>
                    <a:pt x="74" y="5036"/>
                    <a:pt x="59" y="5873"/>
                  </a:cubicBezTo>
                  <a:cubicBezTo>
                    <a:pt x="74" y="5931"/>
                    <a:pt x="59" y="5990"/>
                    <a:pt x="29" y="6034"/>
                  </a:cubicBezTo>
                  <a:cubicBezTo>
                    <a:pt x="15" y="5931"/>
                    <a:pt x="0" y="5814"/>
                    <a:pt x="0" y="5711"/>
                  </a:cubicBezTo>
                  <a:cubicBezTo>
                    <a:pt x="0" y="4992"/>
                    <a:pt x="0" y="4258"/>
                    <a:pt x="44" y="3538"/>
                  </a:cubicBezTo>
                  <a:cubicBezTo>
                    <a:pt x="147" y="2481"/>
                    <a:pt x="338" y="1439"/>
                    <a:pt x="617" y="411"/>
                  </a:cubicBezTo>
                  <a:cubicBezTo>
                    <a:pt x="661" y="279"/>
                    <a:pt x="705" y="147"/>
                    <a:pt x="749"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3"/>
            <p:cNvSpPr/>
            <p:nvPr/>
          </p:nvSpPr>
          <p:spPr>
            <a:xfrm>
              <a:off x="1731750" y="3678050"/>
              <a:ext cx="41125" cy="137275"/>
            </a:xfrm>
            <a:custGeom>
              <a:rect b="b" l="l" r="r" t="t"/>
              <a:pathLst>
                <a:path extrusionOk="0" h="5491" w="1645">
                  <a:moveTo>
                    <a:pt x="1644" y="5491"/>
                  </a:moveTo>
                  <a:cubicBezTo>
                    <a:pt x="1219" y="3626"/>
                    <a:pt x="881" y="1732"/>
                    <a:pt x="0" y="0"/>
                  </a:cubicBezTo>
                  <a:cubicBezTo>
                    <a:pt x="59" y="103"/>
                    <a:pt x="147" y="220"/>
                    <a:pt x="206" y="338"/>
                  </a:cubicBezTo>
                  <a:cubicBezTo>
                    <a:pt x="558" y="1028"/>
                    <a:pt x="822" y="1776"/>
                    <a:pt x="1013" y="2540"/>
                  </a:cubicBezTo>
                  <a:cubicBezTo>
                    <a:pt x="1219" y="3347"/>
                    <a:pt x="1395" y="4155"/>
                    <a:pt x="1556" y="4962"/>
                  </a:cubicBezTo>
                  <a:cubicBezTo>
                    <a:pt x="1615" y="5138"/>
                    <a:pt x="1630" y="5315"/>
                    <a:pt x="1644" y="549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
            <p:cNvSpPr/>
            <p:nvPr/>
          </p:nvSpPr>
          <p:spPr>
            <a:xfrm>
              <a:off x="1672650" y="3649400"/>
              <a:ext cx="29025" cy="127750"/>
            </a:xfrm>
            <a:custGeom>
              <a:rect b="b" l="l" r="r" t="t"/>
              <a:pathLst>
                <a:path extrusionOk="0" h="5110" w="1161">
                  <a:moveTo>
                    <a:pt x="235" y="5110"/>
                  </a:moveTo>
                  <a:cubicBezTo>
                    <a:pt x="74" y="4391"/>
                    <a:pt x="1" y="3657"/>
                    <a:pt x="15" y="2922"/>
                  </a:cubicBezTo>
                  <a:cubicBezTo>
                    <a:pt x="30" y="2277"/>
                    <a:pt x="147" y="1645"/>
                    <a:pt x="382" y="1043"/>
                  </a:cubicBezTo>
                  <a:cubicBezTo>
                    <a:pt x="514" y="720"/>
                    <a:pt x="691" y="412"/>
                    <a:pt x="940" y="162"/>
                  </a:cubicBezTo>
                  <a:cubicBezTo>
                    <a:pt x="999" y="89"/>
                    <a:pt x="1072" y="30"/>
                    <a:pt x="1160" y="1"/>
                  </a:cubicBezTo>
                  <a:cubicBezTo>
                    <a:pt x="1146" y="30"/>
                    <a:pt x="1131" y="60"/>
                    <a:pt x="1116" y="74"/>
                  </a:cubicBezTo>
                  <a:cubicBezTo>
                    <a:pt x="558" y="618"/>
                    <a:pt x="324" y="1308"/>
                    <a:pt x="177" y="2042"/>
                  </a:cubicBezTo>
                  <a:cubicBezTo>
                    <a:pt x="74" y="2644"/>
                    <a:pt x="45" y="3245"/>
                    <a:pt x="89" y="3847"/>
                  </a:cubicBezTo>
                  <a:cubicBezTo>
                    <a:pt x="103" y="4170"/>
                    <a:pt x="162" y="4479"/>
                    <a:pt x="191" y="4802"/>
                  </a:cubicBezTo>
                  <a:cubicBezTo>
                    <a:pt x="221" y="4904"/>
                    <a:pt x="235" y="5007"/>
                    <a:pt x="235" y="511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3"/>
            <p:cNvSpPr/>
            <p:nvPr/>
          </p:nvSpPr>
          <p:spPr>
            <a:xfrm>
              <a:off x="1675950" y="3867050"/>
              <a:ext cx="45900" cy="90675"/>
            </a:xfrm>
            <a:custGeom>
              <a:rect b="b" l="l" r="r" t="t"/>
              <a:pathLst>
                <a:path extrusionOk="0" h="3627" w="1836">
                  <a:moveTo>
                    <a:pt x="1836" y="3627"/>
                  </a:moveTo>
                  <a:cubicBezTo>
                    <a:pt x="1484" y="3363"/>
                    <a:pt x="280" y="984"/>
                    <a:pt x="1" y="1"/>
                  </a:cubicBezTo>
                  <a:cubicBezTo>
                    <a:pt x="294" y="617"/>
                    <a:pt x="588" y="1234"/>
                    <a:pt x="896" y="1836"/>
                  </a:cubicBezTo>
                  <a:cubicBezTo>
                    <a:pt x="1205" y="2438"/>
                    <a:pt x="1528" y="3025"/>
                    <a:pt x="1836" y="362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
            <p:cNvSpPr/>
            <p:nvPr/>
          </p:nvSpPr>
          <p:spPr>
            <a:xfrm>
              <a:off x="1635950" y="3690525"/>
              <a:ext cx="16175" cy="113800"/>
            </a:xfrm>
            <a:custGeom>
              <a:rect b="b" l="l" r="r" t="t"/>
              <a:pathLst>
                <a:path extrusionOk="0" h="4552" w="647">
                  <a:moveTo>
                    <a:pt x="397" y="4551"/>
                  </a:moveTo>
                  <a:cubicBezTo>
                    <a:pt x="74" y="3010"/>
                    <a:pt x="1" y="1483"/>
                    <a:pt x="646" y="0"/>
                  </a:cubicBezTo>
                  <a:cubicBezTo>
                    <a:pt x="397" y="720"/>
                    <a:pt x="265" y="1483"/>
                    <a:pt x="235" y="2261"/>
                  </a:cubicBezTo>
                  <a:cubicBezTo>
                    <a:pt x="191" y="3039"/>
                    <a:pt x="323" y="3803"/>
                    <a:pt x="397" y="455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3"/>
            <p:cNvSpPr/>
            <p:nvPr/>
          </p:nvSpPr>
          <p:spPr>
            <a:xfrm>
              <a:off x="1856175" y="3832200"/>
              <a:ext cx="45150" cy="88825"/>
            </a:xfrm>
            <a:custGeom>
              <a:rect b="b" l="l" r="r" t="t"/>
              <a:pathLst>
                <a:path extrusionOk="0" h="3553" w="1806">
                  <a:moveTo>
                    <a:pt x="0" y="0"/>
                  </a:moveTo>
                  <a:cubicBezTo>
                    <a:pt x="778" y="866"/>
                    <a:pt x="1806" y="2951"/>
                    <a:pt x="1732" y="3553"/>
                  </a:cubicBezTo>
                  <a:cubicBezTo>
                    <a:pt x="1630" y="3245"/>
                    <a:pt x="1527" y="2936"/>
                    <a:pt x="1409" y="2628"/>
                  </a:cubicBezTo>
                  <a:cubicBezTo>
                    <a:pt x="1292" y="2334"/>
                    <a:pt x="1145" y="2026"/>
                    <a:pt x="998" y="1732"/>
                  </a:cubicBezTo>
                  <a:cubicBezTo>
                    <a:pt x="837" y="1424"/>
                    <a:pt x="675" y="1145"/>
                    <a:pt x="514" y="852"/>
                  </a:cubicBezTo>
                  <a:cubicBezTo>
                    <a:pt x="338" y="558"/>
                    <a:pt x="176" y="279"/>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
            <p:cNvSpPr/>
            <p:nvPr/>
          </p:nvSpPr>
          <p:spPr>
            <a:xfrm>
              <a:off x="1608425" y="3889800"/>
              <a:ext cx="14325" cy="95100"/>
            </a:xfrm>
            <a:custGeom>
              <a:rect b="b" l="l" r="r" t="t"/>
              <a:pathLst>
                <a:path extrusionOk="0" h="3804" w="573">
                  <a:moveTo>
                    <a:pt x="426" y="1"/>
                  </a:moveTo>
                  <a:cubicBezTo>
                    <a:pt x="573" y="794"/>
                    <a:pt x="279" y="3436"/>
                    <a:pt x="0" y="3803"/>
                  </a:cubicBezTo>
                  <a:cubicBezTo>
                    <a:pt x="89" y="3187"/>
                    <a:pt x="206" y="2570"/>
                    <a:pt x="279" y="1939"/>
                  </a:cubicBezTo>
                  <a:cubicBezTo>
                    <a:pt x="353" y="1293"/>
                    <a:pt x="382" y="676"/>
                    <a:pt x="4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3"/>
            <p:cNvSpPr/>
            <p:nvPr/>
          </p:nvSpPr>
          <p:spPr>
            <a:xfrm>
              <a:off x="1764050" y="3879900"/>
              <a:ext cx="19100" cy="93250"/>
            </a:xfrm>
            <a:custGeom>
              <a:rect b="b" l="l" r="r" t="t"/>
              <a:pathLst>
                <a:path extrusionOk="0" h="3730" w="764">
                  <a:moveTo>
                    <a:pt x="30" y="1"/>
                  </a:moveTo>
                  <a:cubicBezTo>
                    <a:pt x="132" y="412"/>
                    <a:pt x="264" y="808"/>
                    <a:pt x="352" y="1219"/>
                  </a:cubicBezTo>
                  <a:cubicBezTo>
                    <a:pt x="485" y="1821"/>
                    <a:pt x="602" y="2423"/>
                    <a:pt x="720" y="3040"/>
                  </a:cubicBezTo>
                  <a:cubicBezTo>
                    <a:pt x="764" y="3260"/>
                    <a:pt x="749" y="3495"/>
                    <a:pt x="690" y="3730"/>
                  </a:cubicBezTo>
                  <a:cubicBezTo>
                    <a:pt x="646" y="3098"/>
                    <a:pt x="558" y="2482"/>
                    <a:pt x="411" y="1865"/>
                  </a:cubicBezTo>
                  <a:cubicBezTo>
                    <a:pt x="279" y="1248"/>
                    <a:pt x="132" y="632"/>
                    <a:pt x="0"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3"/>
            <p:cNvSpPr/>
            <p:nvPr/>
          </p:nvSpPr>
          <p:spPr>
            <a:xfrm>
              <a:off x="1837825" y="3628850"/>
              <a:ext cx="96550" cy="57300"/>
            </a:xfrm>
            <a:custGeom>
              <a:rect b="b" l="l" r="r" t="t"/>
              <a:pathLst>
                <a:path extrusionOk="0" h="2292" w="3862">
                  <a:moveTo>
                    <a:pt x="0" y="1"/>
                  </a:moveTo>
                  <a:cubicBezTo>
                    <a:pt x="411" y="16"/>
                    <a:pt x="763" y="206"/>
                    <a:pt x="1116" y="383"/>
                  </a:cubicBezTo>
                  <a:cubicBezTo>
                    <a:pt x="2085" y="867"/>
                    <a:pt x="2995" y="1484"/>
                    <a:pt x="3817" y="2203"/>
                  </a:cubicBezTo>
                  <a:cubicBezTo>
                    <a:pt x="3846" y="2218"/>
                    <a:pt x="3861" y="2247"/>
                    <a:pt x="3861" y="2291"/>
                  </a:cubicBezTo>
                  <a:cubicBezTo>
                    <a:pt x="3817" y="2262"/>
                    <a:pt x="3773" y="2232"/>
                    <a:pt x="3729" y="2188"/>
                  </a:cubicBezTo>
                  <a:cubicBezTo>
                    <a:pt x="3024" y="1601"/>
                    <a:pt x="2246" y="1073"/>
                    <a:pt x="1439" y="632"/>
                  </a:cubicBezTo>
                  <a:cubicBezTo>
                    <a:pt x="1042" y="427"/>
                    <a:pt x="631" y="265"/>
                    <a:pt x="220" y="89"/>
                  </a:cubicBezTo>
                  <a:cubicBezTo>
                    <a:pt x="147" y="60"/>
                    <a:pt x="73" y="30"/>
                    <a:pt x="1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
            <p:cNvSpPr/>
            <p:nvPr/>
          </p:nvSpPr>
          <p:spPr>
            <a:xfrm>
              <a:off x="1604025" y="3717300"/>
              <a:ext cx="34150" cy="103175"/>
            </a:xfrm>
            <a:custGeom>
              <a:rect b="b" l="l" r="r" t="t"/>
              <a:pathLst>
                <a:path extrusionOk="0" h="4127" w="1366">
                  <a:moveTo>
                    <a:pt x="1366" y="1"/>
                  </a:moveTo>
                  <a:cubicBezTo>
                    <a:pt x="632" y="1278"/>
                    <a:pt x="338" y="2717"/>
                    <a:pt x="0" y="4126"/>
                  </a:cubicBezTo>
                  <a:cubicBezTo>
                    <a:pt x="279" y="2688"/>
                    <a:pt x="543" y="1249"/>
                    <a:pt x="136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3"/>
            <p:cNvSpPr/>
            <p:nvPr/>
          </p:nvSpPr>
          <p:spPr>
            <a:xfrm>
              <a:off x="1725875" y="3655650"/>
              <a:ext cx="82600" cy="29750"/>
            </a:xfrm>
            <a:custGeom>
              <a:rect b="b" l="l" r="r" t="t"/>
              <a:pathLst>
                <a:path extrusionOk="0" h="1190" w="3304">
                  <a:moveTo>
                    <a:pt x="3304" y="1190"/>
                  </a:moveTo>
                  <a:cubicBezTo>
                    <a:pt x="2291" y="602"/>
                    <a:pt x="1175" y="206"/>
                    <a:pt x="0" y="1"/>
                  </a:cubicBezTo>
                  <a:cubicBezTo>
                    <a:pt x="1189" y="118"/>
                    <a:pt x="2320" y="529"/>
                    <a:pt x="3304" y="119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3"/>
            <p:cNvSpPr/>
            <p:nvPr/>
          </p:nvSpPr>
          <p:spPr>
            <a:xfrm>
              <a:off x="1947550" y="3727225"/>
              <a:ext cx="45175" cy="41125"/>
            </a:xfrm>
            <a:custGeom>
              <a:rect b="b" l="l" r="r" t="t"/>
              <a:pathLst>
                <a:path extrusionOk="0" h="1645" w="1807">
                  <a:moveTo>
                    <a:pt x="1" y="0"/>
                  </a:moveTo>
                  <a:cubicBezTo>
                    <a:pt x="823" y="544"/>
                    <a:pt x="1733" y="1366"/>
                    <a:pt x="1806" y="164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
            <p:cNvSpPr/>
            <p:nvPr/>
          </p:nvSpPr>
          <p:spPr>
            <a:xfrm>
              <a:off x="1713750" y="3712175"/>
              <a:ext cx="26100" cy="85900"/>
            </a:xfrm>
            <a:custGeom>
              <a:rect b="b" l="l" r="r" t="t"/>
              <a:pathLst>
                <a:path extrusionOk="0" h="3436" w="1044">
                  <a:moveTo>
                    <a:pt x="1043" y="3436"/>
                  </a:moveTo>
                  <a:cubicBezTo>
                    <a:pt x="544" y="2335"/>
                    <a:pt x="206" y="1190"/>
                    <a:pt x="1" y="0"/>
                  </a:cubicBezTo>
                  <a:cubicBezTo>
                    <a:pt x="280" y="1175"/>
                    <a:pt x="617" y="2305"/>
                    <a:pt x="1043" y="343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
            <p:cNvSpPr/>
            <p:nvPr/>
          </p:nvSpPr>
          <p:spPr>
            <a:xfrm>
              <a:off x="1774675" y="3691625"/>
              <a:ext cx="60600" cy="36000"/>
            </a:xfrm>
            <a:custGeom>
              <a:rect b="b" l="l" r="r" t="t"/>
              <a:pathLst>
                <a:path extrusionOk="0" h="1440" w="2424">
                  <a:moveTo>
                    <a:pt x="1" y="0"/>
                  </a:moveTo>
                  <a:lnTo>
                    <a:pt x="2423" y="1439"/>
                  </a:lnTo>
                  <a:cubicBezTo>
                    <a:pt x="2130" y="1395"/>
                    <a:pt x="353" y="338"/>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
            <p:cNvSpPr/>
            <p:nvPr/>
          </p:nvSpPr>
          <p:spPr>
            <a:xfrm>
              <a:off x="1592650" y="3728700"/>
              <a:ext cx="28275" cy="73775"/>
            </a:xfrm>
            <a:custGeom>
              <a:rect b="b" l="l" r="r" t="t"/>
              <a:pathLst>
                <a:path extrusionOk="0" h="2951" w="1131">
                  <a:moveTo>
                    <a:pt x="15" y="2951"/>
                  </a:moveTo>
                  <a:cubicBezTo>
                    <a:pt x="30" y="2760"/>
                    <a:pt x="59" y="2584"/>
                    <a:pt x="103" y="2422"/>
                  </a:cubicBezTo>
                  <a:cubicBezTo>
                    <a:pt x="411" y="1644"/>
                    <a:pt x="734" y="896"/>
                    <a:pt x="1042" y="132"/>
                  </a:cubicBezTo>
                  <a:cubicBezTo>
                    <a:pt x="1057" y="73"/>
                    <a:pt x="1087" y="44"/>
                    <a:pt x="1131" y="0"/>
                  </a:cubicBezTo>
                  <a:cubicBezTo>
                    <a:pt x="954" y="470"/>
                    <a:pt x="734" y="925"/>
                    <a:pt x="558" y="1380"/>
                  </a:cubicBezTo>
                  <a:cubicBezTo>
                    <a:pt x="382" y="1850"/>
                    <a:pt x="220" y="2349"/>
                    <a:pt x="59" y="2833"/>
                  </a:cubicBezTo>
                  <a:cubicBezTo>
                    <a:pt x="44" y="2878"/>
                    <a:pt x="15" y="2907"/>
                    <a:pt x="0" y="293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
            <p:cNvSpPr/>
            <p:nvPr/>
          </p:nvSpPr>
          <p:spPr>
            <a:xfrm>
              <a:off x="1778350" y="3771275"/>
              <a:ext cx="31600" cy="65700"/>
            </a:xfrm>
            <a:custGeom>
              <a:rect b="b" l="l" r="r" t="t"/>
              <a:pathLst>
                <a:path extrusionOk="0" h="2628" w="1264">
                  <a:moveTo>
                    <a:pt x="45" y="0"/>
                  </a:moveTo>
                  <a:cubicBezTo>
                    <a:pt x="456" y="866"/>
                    <a:pt x="852" y="1732"/>
                    <a:pt x="1263" y="2613"/>
                  </a:cubicBezTo>
                  <a:lnTo>
                    <a:pt x="1234" y="2628"/>
                  </a:lnTo>
                  <a:cubicBezTo>
                    <a:pt x="1190" y="2555"/>
                    <a:pt x="1131" y="2481"/>
                    <a:pt x="1102" y="2393"/>
                  </a:cubicBezTo>
                  <a:cubicBezTo>
                    <a:pt x="852" y="1850"/>
                    <a:pt x="603" y="1321"/>
                    <a:pt x="368" y="778"/>
                  </a:cubicBezTo>
                  <a:cubicBezTo>
                    <a:pt x="265" y="543"/>
                    <a:pt x="148" y="323"/>
                    <a:pt x="30" y="103"/>
                  </a:cubicBezTo>
                  <a:cubicBezTo>
                    <a:pt x="15" y="73"/>
                    <a:pt x="15" y="44"/>
                    <a:pt x="1"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
            <p:cNvSpPr/>
            <p:nvPr/>
          </p:nvSpPr>
          <p:spPr>
            <a:xfrm>
              <a:off x="1663850" y="3678400"/>
              <a:ext cx="11400" cy="68300"/>
            </a:xfrm>
            <a:custGeom>
              <a:rect b="b" l="l" r="r" t="t"/>
              <a:pathLst>
                <a:path extrusionOk="0" h="2732" w="456">
                  <a:moveTo>
                    <a:pt x="455" y="1"/>
                  </a:moveTo>
                  <a:cubicBezTo>
                    <a:pt x="191" y="882"/>
                    <a:pt x="88" y="1807"/>
                    <a:pt x="147" y="2731"/>
                  </a:cubicBezTo>
                  <a:cubicBezTo>
                    <a:pt x="0" y="1807"/>
                    <a:pt x="103" y="867"/>
                    <a:pt x="4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3"/>
            <p:cNvSpPr/>
            <p:nvPr/>
          </p:nvSpPr>
          <p:spPr>
            <a:xfrm>
              <a:off x="1775425" y="3620425"/>
              <a:ext cx="62775" cy="8450"/>
            </a:xfrm>
            <a:custGeom>
              <a:rect b="b" l="l" r="r" t="t"/>
              <a:pathLst>
                <a:path extrusionOk="0" h="338" w="2511">
                  <a:moveTo>
                    <a:pt x="2511" y="338"/>
                  </a:moveTo>
                  <a:cubicBezTo>
                    <a:pt x="2349" y="323"/>
                    <a:pt x="2202" y="308"/>
                    <a:pt x="2056" y="279"/>
                  </a:cubicBezTo>
                  <a:cubicBezTo>
                    <a:pt x="1468" y="147"/>
                    <a:pt x="866" y="103"/>
                    <a:pt x="265" y="132"/>
                  </a:cubicBezTo>
                  <a:cubicBezTo>
                    <a:pt x="176" y="132"/>
                    <a:pt x="88" y="132"/>
                    <a:pt x="0" y="118"/>
                  </a:cubicBezTo>
                  <a:cubicBezTo>
                    <a:pt x="837" y="0"/>
                    <a:pt x="1689" y="74"/>
                    <a:pt x="2496" y="33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3"/>
            <p:cNvSpPr/>
            <p:nvPr/>
          </p:nvSpPr>
          <p:spPr>
            <a:xfrm>
              <a:off x="1806625" y="3628850"/>
              <a:ext cx="60575" cy="20950"/>
            </a:xfrm>
            <a:custGeom>
              <a:rect b="b" l="l" r="r" t="t"/>
              <a:pathLst>
                <a:path extrusionOk="0" h="838" w="2423">
                  <a:moveTo>
                    <a:pt x="0" y="1"/>
                  </a:moveTo>
                  <a:cubicBezTo>
                    <a:pt x="896" y="30"/>
                    <a:pt x="1674" y="397"/>
                    <a:pt x="2423" y="838"/>
                  </a:cubicBezTo>
                  <a:cubicBezTo>
                    <a:pt x="2393" y="823"/>
                    <a:pt x="2364" y="823"/>
                    <a:pt x="2334" y="808"/>
                  </a:cubicBezTo>
                  <a:cubicBezTo>
                    <a:pt x="1630" y="427"/>
                    <a:pt x="881" y="177"/>
                    <a:pt x="88" y="45"/>
                  </a:cubicBezTo>
                  <a:cubicBezTo>
                    <a:pt x="59" y="30"/>
                    <a:pt x="30" y="16"/>
                    <a:pt x="1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3"/>
            <p:cNvSpPr/>
            <p:nvPr/>
          </p:nvSpPr>
          <p:spPr>
            <a:xfrm>
              <a:off x="1602550" y="3938250"/>
              <a:ext cx="7375" cy="55075"/>
            </a:xfrm>
            <a:custGeom>
              <a:rect b="b" l="l" r="r" t="t"/>
              <a:pathLst>
                <a:path extrusionOk="0" h="2203" w="295">
                  <a:moveTo>
                    <a:pt x="265" y="1"/>
                  </a:moveTo>
                  <a:cubicBezTo>
                    <a:pt x="294" y="735"/>
                    <a:pt x="206" y="1484"/>
                    <a:pt x="1" y="220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
            <p:cNvSpPr/>
            <p:nvPr/>
          </p:nvSpPr>
          <p:spPr>
            <a:xfrm>
              <a:off x="1875250" y="3882475"/>
              <a:ext cx="19850" cy="44425"/>
            </a:xfrm>
            <a:custGeom>
              <a:rect b="b" l="l" r="r" t="t"/>
              <a:pathLst>
                <a:path extrusionOk="0" h="1777" w="794">
                  <a:moveTo>
                    <a:pt x="0" y="0"/>
                  </a:moveTo>
                  <a:cubicBezTo>
                    <a:pt x="323" y="411"/>
                    <a:pt x="793" y="1468"/>
                    <a:pt x="793" y="1777"/>
                  </a:cubicBezTo>
                  <a:cubicBezTo>
                    <a:pt x="514" y="1160"/>
                    <a:pt x="265" y="573"/>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
            <p:cNvSpPr/>
            <p:nvPr/>
          </p:nvSpPr>
          <p:spPr>
            <a:xfrm>
              <a:off x="1632650" y="3828525"/>
              <a:ext cx="4050" cy="49925"/>
            </a:xfrm>
            <a:custGeom>
              <a:rect b="b" l="l" r="r" t="t"/>
              <a:pathLst>
                <a:path extrusionOk="0" h="1997" w="162">
                  <a:moveTo>
                    <a:pt x="0" y="1997"/>
                  </a:moveTo>
                  <a:cubicBezTo>
                    <a:pt x="30" y="1336"/>
                    <a:pt x="59" y="690"/>
                    <a:pt x="88" y="0"/>
                  </a:cubicBezTo>
                  <a:cubicBezTo>
                    <a:pt x="118" y="44"/>
                    <a:pt x="147" y="88"/>
                    <a:pt x="162" y="132"/>
                  </a:cubicBezTo>
                  <a:cubicBezTo>
                    <a:pt x="162" y="338"/>
                    <a:pt x="162" y="543"/>
                    <a:pt x="162" y="749"/>
                  </a:cubicBezTo>
                  <a:cubicBezTo>
                    <a:pt x="118" y="1175"/>
                    <a:pt x="74" y="1586"/>
                    <a:pt x="30" y="199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
            <p:cNvSpPr/>
            <p:nvPr/>
          </p:nvSpPr>
          <p:spPr>
            <a:xfrm>
              <a:off x="1765875" y="3715850"/>
              <a:ext cx="34525" cy="39300"/>
            </a:xfrm>
            <a:custGeom>
              <a:rect b="b" l="l" r="r" t="t"/>
              <a:pathLst>
                <a:path extrusionOk="0" h="1572" w="1381">
                  <a:moveTo>
                    <a:pt x="1351" y="1571"/>
                  </a:moveTo>
                  <a:lnTo>
                    <a:pt x="1" y="30"/>
                  </a:lnTo>
                  <a:lnTo>
                    <a:pt x="15" y="0"/>
                  </a:lnTo>
                  <a:cubicBezTo>
                    <a:pt x="133" y="132"/>
                    <a:pt x="265" y="250"/>
                    <a:pt x="382" y="367"/>
                  </a:cubicBezTo>
                  <a:cubicBezTo>
                    <a:pt x="691" y="676"/>
                    <a:pt x="984" y="1013"/>
                    <a:pt x="1248" y="1380"/>
                  </a:cubicBezTo>
                  <a:cubicBezTo>
                    <a:pt x="1292" y="1439"/>
                    <a:pt x="1337" y="1498"/>
                    <a:pt x="1381" y="155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3"/>
            <p:cNvSpPr/>
            <p:nvPr/>
          </p:nvSpPr>
          <p:spPr>
            <a:xfrm>
              <a:off x="1687325" y="3910000"/>
              <a:ext cx="20575" cy="35250"/>
            </a:xfrm>
            <a:custGeom>
              <a:rect b="b" l="l" r="r" t="t"/>
              <a:pathLst>
                <a:path extrusionOk="0" h="1410" w="823">
                  <a:moveTo>
                    <a:pt x="1" y="0"/>
                  </a:moveTo>
                  <a:cubicBezTo>
                    <a:pt x="280" y="456"/>
                    <a:pt x="559" y="911"/>
                    <a:pt x="823" y="1380"/>
                  </a:cubicBezTo>
                  <a:lnTo>
                    <a:pt x="779" y="1410"/>
                  </a:lnTo>
                  <a:cubicBezTo>
                    <a:pt x="471" y="969"/>
                    <a:pt x="206" y="500"/>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
            <p:cNvSpPr/>
            <p:nvPr/>
          </p:nvSpPr>
          <p:spPr>
            <a:xfrm>
              <a:off x="1765875" y="3625925"/>
              <a:ext cx="41125" cy="2950"/>
            </a:xfrm>
            <a:custGeom>
              <a:rect b="b" l="l" r="r" t="t"/>
              <a:pathLst>
                <a:path extrusionOk="0" h="118" w="1645">
                  <a:moveTo>
                    <a:pt x="1645" y="118"/>
                  </a:moveTo>
                  <a:lnTo>
                    <a:pt x="1" y="118"/>
                  </a:lnTo>
                  <a:cubicBezTo>
                    <a:pt x="529" y="0"/>
                    <a:pt x="1087" y="0"/>
                    <a:pt x="1630" y="1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3"/>
            <p:cNvSpPr/>
            <p:nvPr/>
          </p:nvSpPr>
          <p:spPr>
            <a:xfrm>
              <a:off x="1619075" y="3744850"/>
              <a:ext cx="12125" cy="37825"/>
            </a:xfrm>
            <a:custGeom>
              <a:rect b="b" l="l" r="r" t="t"/>
              <a:pathLst>
                <a:path extrusionOk="0" h="1513" w="485">
                  <a:moveTo>
                    <a:pt x="485" y="29"/>
                  </a:moveTo>
                  <a:lnTo>
                    <a:pt x="30" y="1512"/>
                  </a:lnTo>
                  <a:lnTo>
                    <a:pt x="0" y="1497"/>
                  </a:lnTo>
                  <a:lnTo>
                    <a:pt x="44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3"/>
            <p:cNvSpPr/>
            <p:nvPr/>
          </p:nvSpPr>
          <p:spPr>
            <a:xfrm>
              <a:off x="1782025" y="3791825"/>
              <a:ext cx="14700" cy="33050"/>
            </a:xfrm>
            <a:custGeom>
              <a:rect b="b" l="l" r="r" t="t"/>
              <a:pathLst>
                <a:path extrusionOk="0" h="1322" w="588">
                  <a:moveTo>
                    <a:pt x="15" y="0"/>
                  </a:moveTo>
                  <a:cubicBezTo>
                    <a:pt x="74" y="44"/>
                    <a:pt x="103" y="103"/>
                    <a:pt x="147" y="162"/>
                  </a:cubicBezTo>
                  <a:cubicBezTo>
                    <a:pt x="309" y="529"/>
                    <a:pt x="456" y="925"/>
                    <a:pt x="588" y="1321"/>
                  </a:cubicBezTo>
                  <a:cubicBezTo>
                    <a:pt x="397" y="881"/>
                    <a:pt x="206" y="441"/>
                    <a:pt x="1"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3"/>
            <p:cNvSpPr/>
            <p:nvPr/>
          </p:nvSpPr>
          <p:spPr>
            <a:xfrm>
              <a:off x="2002975" y="3737125"/>
              <a:ext cx="23525" cy="21325"/>
            </a:xfrm>
            <a:custGeom>
              <a:rect b="b" l="l" r="r" t="t"/>
              <a:pathLst>
                <a:path extrusionOk="0" h="853" w="941">
                  <a:moveTo>
                    <a:pt x="940" y="852"/>
                  </a:moveTo>
                  <a:lnTo>
                    <a:pt x="0" y="1"/>
                  </a:lnTo>
                  <a:cubicBezTo>
                    <a:pt x="279" y="133"/>
                    <a:pt x="837" y="632"/>
                    <a:pt x="940" y="85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
            <p:cNvSpPr/>
            <p:nvPr/>
          </p:nvSpPr>
          <p:spPr>
            <a:xfrm>
              <a:off x="1965900" y="3749975"/>
              <a:ext cx="19850" cy="18000"/>
            </a:xfrm>
            <a:custGeom>
              <a:rect b="b" l="l" r="r" t="t"/>
              <a:pathLst>
                <a:path extrusionOk="0" h="720" w="794">
                  <a:moveTo>
                    <a:pt x="1" y="1"/>
                  </a:moveTo>
                  <a:lnTo>
                    <a:pt x="793" y="720"/>
                  </a:lnTo>
                  <a:cubicBezTo>
                    <a:pt x="632" y="691"/>
                    <a:pt x="118" y="235"/>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3"/>
            <p:cNvSpPr/>
            <p:nvPr/>
          </p:nvSpPr>
          <p:spPr>
            <a:xfrm>
              <a:off x="1743500" y="3629225"/>
              <a:ext cx="16150" cy="4800"/>
            </a:xfrm>
            <a:custGeom>
              <a:rect b="b" l="l" r="r" t="t"/>
              <a:pathLst>
                <a:path extrusionOk="0" h="192" w="646">
                  <a:moveTo>
                    <a:pt x="646" y="1"/>
                  </a:moveTo>
                  <a:lnTo>
                    <a:pt x="0" y="191"/>
                  </a:lnTo>
                  <a:cubicBezTo>
                    <a:pt x="191" y="59"/>
                    <a:pt x="411" y="1"/>
                    <a:pt x="64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3"/>
            <p:cNvSpPr/>
            <p:nvPr/>
          </p:nvSpPr>
          <p:spPr>
            <a:xfrm>
              <a:off x="1115875" y="3494525"/>
              <a:ext cx="588000" cy="129575"/>
            </a:xfrm>
            <a:custGeom>
              <a:rect b="b" l="l" r="r" t="t"/>
              <a:pathLst>
                <a:path extrusionOk="0" h="5183" w="23520">
                  <a:moveTo>
                    <a:pt x="23490" y="5183"/>
                  </a:moveTo>
                  <a:cubicBezTo>
                    <a:pt x="23461" y="5168"/>
                    <a:pt x="23431" y="5139"/>
                    <a:pt x="23402" y="5110"/>
                  </a:cubicBezTo>
                  <a:cubicBezTo>
                    <a:pt x="22932" y="4434"/>
                    <a:pt x="22242" y="4155"/>
                    <a:pt x="21449" y="4141"/>
                  </a:cubicBezTo>
                  <a:cubicBezTo>
                    <a:pt x="20759" y="4126"/>
                    <a:pt x="20055" y="4185"/>
                    <a:pt x="19365" y="4302"/>
                  </a:cubicBezTo>
                  <a:cubicBezTo>
                    <a:pt x="18822" y="4376"/>
                    <a:pt x="18264" y="4449"/>
                    <a:pt x="17721" y="4493"/>
                  </a:cubicBezTo>
                  <a:cubicBezTo>
                    <a:pt x="17104" y="4522"/>
                    <a:pt x="16502" y="4420"/>
                    <a:pt x="15944" y="4199"/>
                  </a:cubicBezTo>
                  <a:cubicBezTo>
                    <a:pt x="15313" y="3994"/>
                    <a:pt x="14711" y="3774"/>
                    <a:pt x="14109" y="3509"/>
                  </a:cubicBezTo>
                  <a:cubicBezTo>
                    <a:pt x="13228" y="3142"/>
                    <a:pt x="12303" y="2863"/>
                    <a:pt x="11378" y="2673"/>
                  </a:cubicBezTo>
                  <a:cubicBezTo>
                    <a:pt x="11099" y="2629"/>
                    <a:pt x="10820" y="2599"/>
                    <a:pt x="10542" y="2614"/>
                  </a:cubicBezTo>
                  <a:cubicBezTo>
                    <a:pt x="9881" y="2629"/>
                    <a:pt x="9220" y="2673"/>
                    <a:pt x="8574" y="2775"/>
                  </a:cubicBezTo>
                  <a:cubicBezTo>
                    <a:pt x="8046" y="2849"/>
                    <a:pt x="7503" y="2893"/>
                    <a:pt x="6959" y="2937"/>
                  </a:cubicBezTo>
                  <a:cubicBezTo>
                    <a:pt x="6504" y="2966"/>
                    <a:pt x="6049" y="2981"/>
                    <a:pt x="5609" y="2981"/>
                  </a:cubicBezTo>
                  <a:cubicBezTo>
                    <a:pt x="4948" y="2981"/>
                    <a:pt x="4287" y="2878"/>
                    <a:pt x="3656" y="2673"/>
                  </a:cubicBezTo>
                  <a:cubicBezTo>
                    <a:pt x="2673" y="2335"/>
                    <a:pt x="1792" y="1806"/>
                    <a:pt x="1043" y="1102"/>
                  </a:cubicBezTo>
                  <a:cubicBezTo>
                    <a:pt x="691" y="764"/>
                    <a:pt x="353" y="412"/>
                    <a:pt x="1" y="74"/>
                  </a:cubicBezTo>
                  <a:cubicBezTo>
                    <a:pt x="133" y="1"/>
                    <a:pt x="191" y="89"/>
                    <a:pt x="250" y="147"/>
                  </a:cubicBezTo>
                  <a:cubicBezTo>
                    <a:pt x="529" y="426"/>
                    <a:pt x="808" y="705"/>
                    <a:pt x="1072" y="970"/>
                  </a:cubicBezTo>
                  <a:cubicBezTo>
                    <a:pt x="1924" y="1792"/>
                    <a:pt x="2981" y="2379"/>
                    <a:pt x="4126" y="2673"/>
                  </a:cubicBezTo>
                  <a:cubicBezTo>
                    <a:pt x="4566" y="2790"/>
                    <a:pt x="5007" y="2863"/>
                    <a:pt x="5462" y="2863"/>
                  </a:cubicBezTo>
                  <a:cubicBezTo>
                    <a:pt x="6108" y="2863"/>
                    <a:pt x="6754" y="2849"/>
                    <a:pt x="7400" y="2805"/>
                  </a:cubicBezTo>
                  <a:cubicBezTo>
                    <a:pt x="7840" y="2775"/>
                    <a:pt x="8266" y="2717"/>
                    <a:pt x="8706" y="2643"/>
                  </a:cubicBezTo>
                  <a:cubicBezTo>
                    <a:pt x="9499" y="2526"/>
                    <a:pt x="10321" y="2496"/>
                    <a:pt x="11129" y="2540"/>
                  </a:cubicBezTo>
                  <a:cubicBezTo>
                    <a:pt x="11349" y="2555"/>
                    <a:pt x="11584" y="2599"/>
                    <a:pt x="11804" y="2658"/>
                  </a:cubicBezTo>
                  <a:cubicBezTo>
                    <a:pt x="12656" y="2863"/>
                    <a:pt x="13507" y="3142"/>
                    <a:pt x="14315" y="3495"/>
                  </a:cubicBezTo>
                  <a:cubicBezTo>
                    <a:pt x="15107" y="3847"/>
                    <a:pt x="15929" y="4126"/>
                    <a:pt x="16766" y="4317"/>
                  </a:cubicBezTo>
                  <a:cubicBezTo>
                    <a:pt x="17221" y="4405"/>
                    <a:pt x="17691" y="4420"/>
                    <a:pt x="18146" y="4361"/>
                  </a:cubicBezTo>
                  <a:cubicBezTo>
                    <a:pt x="18924" y="4258"/>
                    <a:pt x="19688" y="4141"/>
                    <a:pt x="20466" y="4067"/>
                  </a:cubicBezTo>
                  <a:cubicBezTo>
                    <a:pt x="20980" y="3994"/>
                    <a:pt x="21508" y="4009"/>
                    <a:pt x="22037" y="4111"/>
                  </a:cubicBezTo>
                  <a:cubicBezTo>
                    <a:pt x="22551" y="4214"/>
                    <a:pt x="23020" y="4493"/>
                    <a:pt x="23373" y="4889"/>
                  </a:cubicBezTo>
                  <a:cubicBezTo>
                    <a:pt x="23431" y="4963"/>
                    <a:pt x="23519" y="5036"/>
                    <a:pt x="23490" y="518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6" name="Google Shape;156;p3"/>
          <p:cNvGrpSpPr/>
          <p:nvPr/>
        </p:nvGrpSpPr>
        <p:grpSpPr>
          <a:xfrm rot="3599942">
            <a:off x="7575610" y="3923112"/>
            <a:ext cx="1630791" cy="994776"/>
            <a:chOff x="4041610" y="-668932"/>
            <a:chExt cx="878401" cy="535821"/>
          </a:xfrm>
        </p:grpSpPr>
        <p:sp>
          <p:nvSpPr>
            <p:cNvPr id="157" name="Google Shape;157;p3"/>
            <p:cNvSpPr/>
            <p:nvPr/>
          </p:nvSpPr>
          <p:spPr>
            <a:xfrm>
              <a:off x="4186302" y="-293942"/>
              <a:ext cx="73200" cy="47985"/>
            </a:xfrm>
            <a:custGeom>
              <a:rect b="b" l="l" r="r" t="t"/>
              <a:pathLst>
                <a:path extrusionOk="0" h="3315" w="5057">
                  <a:moveTo>
                    <a:pt x="5057" y="0"/>
                  </a:moveTo>
                  <a:lnTo>
                    <a:pt x="5057" y="0"/>
                  </a:lnTo>
                  <a:cubicBezTo>
                    <a:pt x="3460" y="1242"/>
                    <a:pt x="1774" y="2337"/>
                    <a:pt x="0" y="3313"/>
                  </a:cubicBezTo>
                  <a:cubicBezTo>
                    <a:pt x="14" y="3314"/>
                    <a:pt x="30" y="3315"/>
                    <a:pt x="46" y="3315"/>
                  </a:cubicBezTo>
                  <a:cubicBezTo>
                    <a:pt x="929" y="3315"/>
                    <a:pt x="4476" y="959"/>
                    <a:pt x="505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3"/>
            <p:cNvSpPr/>
            <p:nvPr/>
          </p:nvSpPr>
          <p:spPr>
            <a:xfrm>
              <a:off x="4216265" y="-219888"/>
              <a:ext cx="66353" cy="30513"/>
            </a:xfrm>
            <a:custGeom>
              <a:rect b="b" l="l" r="r" t="t"/>
              <a:pathLst>
                <a:path extrusionOk="0" h="2108" w="4584">
                  <a:moveTo>
                    <a:pt x="4584" y="0"/>
                  </a:moveTo>
                  <a:lnTo>
                    <a:pt x="4584" y="0"/>
                  </a:lnTo>
                  <a:cubicBezTo>
                    <a:pt x="3105" y="888"/>
                    <a:pt x="1686" y="1775"/>
                    <a:pt x="0" y="2100"/>
                  </a:cubicBezTo>
                  <a:cubicBezTo>
                    <a:pt x="45" y="2105"/>
                    <a:pt x="94" y="2108"/>
                    <a:pt x="145" y="2108"/>
                  </a:cubicBezTo>
                  <a:cubicBezTo>
                    <a:pt x="1270" y="2108"/>
                    <a:pt x="3792" y="905"/>
                    <a:pt x="458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
            <p:cNvSpPr/>
            <p:nvPr/>
          </p:nvSpPr>
          <p:spPr>
            <a:xfrm>
              <a:off x="4067723" y="-448535"/>
              <a:ext cx="52660" cy="16777"/>
            </a:xfrm>
            <a:custGeom>
              <a:rect b="b" l="l" r="r" t="t"/>
              <a:pathLst>
                <a:path extrusionOk="0" h="1159" w="3638">
                  <a:moveTo>
                    <a:pt x="3487" y="1"/>
                  </a:moveTo>
                  <a:cubicBezTo>
                    <a:pt x="2414" y="1"/>
                    <a:pt x="508" y="566"/>
                    <a:pt x="1" y="1158"/>
                  </a:cubicBezTo>
                  <a:cubicBezTo>
                    <a:pt x="651" y="892"/>
                    <a:pt x="1213" y="655"/>
                    <a:pt x="1834" y="478"/>
                  </a:cubicBezTo>
                  <a:cubicBezTo>
                    <a:pt x="2485" y="271"/>
                    <a:pt x="3135" y="153"/>
                    <a:pt x="3638" y="5"/>
                  </a:cubicBezTo>
                  <a:cubicBezTo>
                    <a:pt x="3590" y="2"/>
                    <a:pt x="3540" y="1"/>
                    <a:pt x="34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3"/>
            <p:cNvSpPr/>
            <p:nvPr/>
          </p:nvSpPr>
          <p:spPr>
            <a:xfrm>
              <a:off x="4463252" y="-345314"/>
              <a:ext cx="51806" cy="5718"/>
            </a:xfrm>
            <a:custGeom>
              <a:rect b="b" l="l" r="r" t="t"/>
              <a:pathLst>
                <a:path extrusionOk="0" h="395" w="3579">
                  <a:moveTo>
                    <a:pt x="3579" y="1"/>
                  </a:moveTo>
                  <a:lnTo>
                    <a:pt x="3579" y="1"/>
                  </a:lnTo>
                  <a:cubicBezTo>
                    <a:pt x="2836" y="149"/>
                    <a:pt x="2082" y="216"/>
                    <a:pt x="1331" y="216"/>
                  </a:cubicBezTo>
                  <a:cubicBezTo>
                    <a:pt x="885" y="216"/>
                    <a:pt x="441" y="193"/>
                    <a:pt x="0" y="149"/>
                  </a:cubicBezTo>
                  <a:lnTo>
                    <a:pt x="0" y="149"/>
                  </a:lnTo>
                  <a:cubicBezTo>
                    <a:pt x="294" y="320"/>
                    <a:pt x="840" y="395"/>
                    <a:pt x="1428" y="395"/>
                  </a:cubicBezTo>
                  <a:cubicBezTo>
                    <a:pt x="2262" y="395"/>
                    <a:pt x="3180" y="244"/>
                    <a:pt x="357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3"/>
            <p:cNvSpPr/>
            <p:nvPr/>
          </p:nvSpPr>
          <p:spPr>
            <a:xfrm>
              <a:off x="4180729" y="-277253"/>
              <a:ext cx="42397" cy="27416"/>
            </a:xfrm>
            <a:custGeom>
              <a:rect b="b" l="l" r="r" t="t"/>
              <a:pathLst>
                <a:path extrusionOk="0" h="1894" w="2929">
                  <a:moveTo>
                    <a:pt x="2928" y="1"/>
                  </a:moveTo>
                  <a:lnTo>
                    <a:pt x="1" y="1775"/>
                  </a:lnTo>
                  <a:cubicBezTo>
                    <a:pt x="30" y="1805"/>
                    <a:pt x="60" y="1864"/>
                    <a:pt x="89" y="1893"/>
                  </a:cubicBezTo>
                  <a:cubicBezTo>
                    <a:pt x="592" y="1657"/>
                    <a:pt x="1095" y="1391"/>
                    <a:pt x="1568" y="1065"/>
                  </a:cubicBezTo>
                  <a:cubicBezTo>
                    <a:pt x="2071" y="770"/>
                    <a:pt x="2514" y="415"/>
                    <a:pt x="292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3"/>
            <p:cNvSpPr/>
            <p:nvPr/>
          </p:nvSpPr>
          <p:spPr>
            <a:xfrm>
              <a:off x="4410607" y="-347022"/>
              <a:ext cx="6427" cy="28689"/>
            </a:xfrm>
            <a:custGeom>
              <a:rect b="b" l="l" r="r" t="t"/>
              <a:pathLst>
                <a:path extrusionOk="0" h="1982" w="444">
                  <a:moveTo>
                    <a:pt x="89" y="0"/>
                  </a:moveTo>
                  <a:lnTo>
                    <a:pt x="0" y="30"/>
                  </a:lnTo>
                  <a:lnTo>
                    <a:pt x="355" y="1982"/>
                  </a:lnTo>
                  <a:cubicBezTo>
                    <a:pt x="444" y="1302"/>
                    <a:pt x="325" y="621"/>
                    <a:pt x="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
            <p:cNvSpPr/>
            <p:nvPr/>
          </p:nvSpPr>
          <p:spPr>
            <a:xfrm>
              <a:off x="4088277" y="-532375"/>
              <a:ext cx="23551" cy="15430"/>
            </a:xfrm>
            <a:custGeom>
              <a:rect b="b" l="l" r="r" t="t"/>
              <a:pathLst>
                <a:path extrusionOk="0" h="1066" w="1627">
                  <a:moveTo>
                    <a:pt x="1627" y="1"/>
                  </a:moveTo>
                  <a:cubicBezTo>
                    <a:pt x="1006" y="89"/>
                    <a:pt x="89" y="740"/>
                    <a:pt x="0" y="1065"/>
                  </a:cubicBezTo>
                  <a:lnTo>
                    <a:pt x="162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
            <p:cNvSpPr/>
            <p:nvPr/>
          </p:nvSpPr>
          <p:spPr>
            <a:xfrm>
              <a:off x="4403746" y="-311920"/>
              <a:ext cx="3879" cy="21409"/>
            </a:xfrm>
            <a:custGeom>
              <a:rect b="b" l="l" r="r" t="t"/>
              <a:pathLst>
                <a:path extrusionOk="0" h="1479" w="268">
                  <a:moveTo>
                    <a:pt x="1" y="0"/>
                  </a:moveTo>
                  <a:lnTo>
                    <a:pt x="1" y="0"/>
                  </a:lnTo>
                  <a:cubicBezTo>
                    <a:pt x="30" y="562"/>
                    <a:pt x="60" y="1006"/>
                    <a:pt x="90" y="1479"/>
                  </a:cubicBezTo>
                  <a:lnTo>
                    <a:pt x="178" y="1479"/>
                  </a:lnTo>
                  <a:cubicBezTo>
                    <a:pt x="267" y="976"/>
                    <a:pt x="208" y="474"/>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5" name="Google Shape;165;p3"/>
            <p:cNvGrpSpPr/>
            <p:nvPr/>
          </p:nvGrpSpPr>
          <p:grpSpPr>
            <a:xfrm>
              <a:off x="4041610" y="-668932"/>
              <a:ext cx="878401" cy="535821"/>
              <a:chOff x="4041610" y="-668932"/>
              <a:chExt cx="878401" cy="535821"/>
            </a:xfrm>
          </p:grpSpPr>
          <p:sp>
            <p:nvSpPr>
              <p:cNvPr id="166" name="Google Shape;166;p3"/>
              <p:cNvSpPr/>
              <p:nvPr/>
            </p:nvSpPr>
            <p:spPr>
              <a:xfrm>
                <a:off x="4155470" y="-430702"/>
                <a:ext cx="145561" cy="44308"/>
              </a:xfrm>
              <a:custGeom>
                <a:rect b="b" l="l" r="r" t="t"/>
                <a:pathLst>
                  <a:path extrusionOk="0" h="3061" w="10056">
                    <a:moveTo>
                      <a:pt x="9017" y="0"/>
                    </a:moveTo>
                    <a:cubicBezTo>
                      <a:pt x="8791" y="0"/>
                      <a:pt x="8562" y="44"/>
                      <a:pt x="8340" y="74"/>
                    </a:cubicBezTo>
                    <a:cubicBezTo>
                      <a:pt x="7335" y="163"/>
                      <a:pt x="6359" y="311"/>
                      <a:pt x="5383" y="488"/>
                    </a:cubicBezTo>
                    <a:cubicBezTo>
                      <a:pt x="4348" y="665"/>
                      <a:pt x="3313" y="902"/>
                      <a:pt x="2278" y="1109"/>
                    </a:cubicBezTo>
                    <a:cubicBezTo>
                      <a:pt x="4437" y="872"/>
                      <a:pt x="6566" y="399"/>
                      <a:pt x="8754" y="311"/>
                    </a:cubicBezTo>
                    <a:lnTo>
                      <a:pt x="8754" y="311"/>
                    </a:lnTo>
                    <a:cubicBezTo>
                      <a:pt x="5738" y="961"/>
                      <a:pt x="2810" y="1878"/>
                      <a:pt x="1" y="3061"/>
                    </a:cubicBezTo>
                    <a:cubicBezTo>
                      <a:pt x="31" y="3061"/>
                      <a:pt x="90" y="3061"/>
                      <a:pt x="149" y="3031"/>
                    </a:cubicBezTo>
                    <a:cubicBezTo>
                      <a:pt x="1509" y="2617"/>
                      <a:pt x="2840" y="2114"/>
                      <a:pt x="4230" y="1760"/>
                    </a:cubicBezTo>
                    <a:cubicBezTo>
                      <a:pt x="5975" y="1257"/>
                      <a:pt x="7749" y="872"/>
                      <a:pt x="9494" y="458"/>
                    </a:cubicBezTo>
                    <a:cubicBezTo>
                      <a:pt x="9671" y="399"/>
                      <a:pt x="9878" y="340"/>
                      <a:pt x="10056" y="281"/>
                    </a:cubicBezTo>
                    <a:cubicBezTo>
                      <a:pt x="9908" y="192"/>
                      <a:pt x="9760" y="251"/>
                      <a:pt x="9671" y="192"/>
                    </a:cubicBezTo>
                    <a:cubicBezTo>
                      <a:pt x="9464" y="44"/>
                      <a:pt x="9242" y="0"/>
                      <a:pt x="90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
              <p:cNvSpPr/>
              <p:nvPr/>
            </p:nvSpPr>
            <p:spPr>
              <a:xfrm>
                <a:off x="4215831" y="-542218"/>
                <a:ext cx="150699" cy="26547"/>
              </a:xfrm>
              <a:custGeom>
                <a:rect b="b" l="l" r="r" t="t"/>
                <a:pathLst>
                  <a:path extrusionOk="0" h="1834" w="10411">
                    <a:moveTo>
                      <a:pt x="5412" y="0"/>
                    </a:moveTo>
                    <a:cubicBezTo>
                      <a:pt x="4141" y="0"/>
                      <a:pt x="2869" y="89"/>
                      <a:pt x="1627" y="296"/>
                    </a:cubicBezTo>
                    <a:cubicBezTo>
                      <a:pt x="1065" y="355"/>
                      <a:pt x="563" y="503"/>
                      <a:pt x="1" y="621"/>
                    </a:cubicBezTo>
                    <a:cubicBezTo>
                      <a:pt x="89" y="651"/>
                      <a:pt x="178" y="666"/>
                      <a:pt x="263" y="666"/>
                    </a:cubicBezTo>
                    <a:cubicBezTo>
                      <a:pt x="348" y="666"/>
                      <a:pt x="429" y="651"/>
                      <a:pt x="503" y="621"/>
                    </a:cubicBezTo>
                    <a:cubicBezTo>
                      <a:pt x="2047" y="382"/>
                      <a:pt x="3615" y="262"/>
                      <a:pt x="5163" y="262"/>
                    </a:cubicBezTo>
                    <a:cubicBezTo>
                      <a:pt x="5335" y="262"/>
                      <a:pt x="5507" y="264"/>
                      <a:pt x="5679" y="267"/>
                    </a:cubicBezTo>
                    <a:cubicBezTo>
                      <a:pt x="6773" y="267"/>
                      <a:pt x="7867" y="503"/>
                      <a:pt x="8872" y="917"/>
                    </a:cubicBezTo>
                    <a:cubicBezTo>
                      <a:pt x="9050" y="1006"/>
                      <a:pt x="9198" y="1095"/>
                      <a:pt x="9375" y="1183"/>
                    </a:cubicBezTo>
                    <a:lnTo>
                      <a:pt x="9345" y="1272"/>
                    </a:lnTo>
                    <a:cubicBezTo>
                      <a:pt x="8154" y="974"/>
                      <a:pt x="6927" y="818"/>
                      <a:pt x="5705" y="818"/>
                    </a:cubicBezTo>
                    <a:cubicBezTo>
                      <a:pt x="5350" y="818"/>
                      <a:pt x="4996" y="831"/>
                      <a:pt x="4643" y="858"/>
                    </a:cubicBezTo>
                    <a:cubicBezTo>
                      <a:pt x="6507" y="917"/>
                      <a:pt x="8517" y="1035"/>
                      <a:pt x="10410" y="1834"/>
                    </a:cubicBezTo>
                    <a:lnTo>
                      <a:pt x="9967" y="1509"/>
                    </a:lnTo>
                    <a:cubicBezTo>
                      <a:pt x="9907" y="1361"/>
                      <a:pt x="9819" y="1242"/>
                      <a:pt x="9730" y="1154"/>
                    </a:cubicBezTo>
                    <a:cubicBezTo>
                      <a:pt x="9375" y="917"/>
                      <a:pt x="8991" y="710"/>
                      <a:pt x="8606" y="562"/>
                    </a:cubicBezTo>
                    <a:cubicBezTo>
                      <a:pt x="7601" y="178"/>
                      <a:pt x="6507" y="0"/>
                      <a:pt x="541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
              <p:cNvSpPr/>
              <p:nvPr/>
            </p:nvSpPr>
            <p:spPr>
              <a:xfrm>
                <a:off x="4269765" y="-419788"/>
                <a:ext cx="145126" cy="169097"/>
              </a:xfrm>
              <a:custGeom>
                <a:rect b="b" l="l" r="r" t="t"/>
                <a:pathLst>
                  <a:path extrusionOk="0" h="11682" w="10026">
                    <a:moveTo>
                      <a:pt x="10026" y="0"/>
                    </a:moveTo>
                    <a:lnTo>
                      <a:pt x="10026" y="0"/>
                    </a:lnTo>
                    <a:cubicBezTo>
                      <a:pt x="9907" y="532"/>
                      <a:pt x="9848" y="1065"/>
                      <a:pt x="9730" y="1597"/>
                    </a:cubicBezTo>
                    <a:cubicBezTo>
                      <a:pt x="9434" y="2928"/>
                      <a:pt x="8813" y="4170"/>
                      <a:pt x="7956" y="5234"/>
                    </a:cubicBezTo>
                    <a:cubicBezTo>
                      <a:pt x="6625" y="6920"/>
                      <a:pt x="5087" y="8399"/>
                      <a:pt x="3372" y="9670"/>
                    </a:cubicBezTo>
                    <a:cubicBezTo>
                      <a:pt x="2988" y="9966"/>
                      <a:pt x="2603" y="10232"/>
                      <a:pt x="2219" y="10469"/>
                    </a:cubicBezTo>
                    <a:cubicBezTo>
                      <a:pt x="1479" y="10883"/>
                      <a:pt x="740" y="11267"/>
                      <a:pt x="1" y="11681"/>
                    </a:cubicBezTo>
                    <a:cubicBezTo>
                      <a:pt x="1154" y="11238"/>
                      <a:pt x="2248" y="10676"/>
                      <a:pt x="3254" y="9966"/>
                    </a:cubicBezTo>
                    <a:cubicBezTo>
                      <a:pt x="4673" y="8961"/>
                      <a:pt x="5945" y="7807"/>
                      <a:pt x="7128" y="6536"/>
                    </a:cubicBezTo>
                    <a:cubicBezTo>
                      <a:pt x="7837" y="5796"/>
                      <a:pt x="8458" y="4968"/>
                      <a:pt x="8991" y="4081"/>
                    </a:cubicBezTo>
                    <a:cubicBezTo>
                      <a:pt x="9671" y="2839"/>
                      <a:pt x="10026" y="1420"/>
                      <a:pt x="1002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
              <p:cNvSpPr/>
              <p:nvPr/>
            </p:nvSpPr>
            <p:spPr>
              <a:xfrm>
                <a:off x="4277900" y="-441515"/>
                <a:ext cx="101470" cy="64544"/>
              </a:xfrm>
              <a:custGeom>
                <a:rect b="b" l="l" r="r" t="t"/>
                <a:pathLst>
                  <a:path extrusionOk="0" h="4459" w="7010">
                    <a:moveTo>
                      <a:pt x="6828" y="0"/>
                    </a:moveTo>
                    <a:cubicBezTo>
                      <a:pt x="6765" y="0"/>
                      <a:pt x="6699" y="8"/>
                      <a:pt x="6625" y="23"/>
                    </a:cubicBezTo>
                    <a:cubicBezTo>
                      <a:pt x="6122" y="170"/>
                      <a:pt x="5619" y="348"/>
                      <a:pt x="5146" y="584"/>
                    </a:cubicBezTo>
                    <a:cubicBezTo>
                      <a:pt x="4348" y="1028"/>
                      <a:pt x="3579" y="1531"/>
                      <a:pt x="2840" y="2063"/>
                    </a:cubicBezTo>
                    <a:cubicBezTo>
                      <a:pt x="2248" y="2447"/>
                      <a:pt x="1716" y="2891"/>
                      <a:pt x="1184" y="3335"/>
                    </a:cubicBezTo>
                    <a:cubicBezTo>
                      <a:pt x="770" y="3660"/>
                      <a:pt x="385" y="4015"/>
                      <a:pt x="1" y="4399"/>
                    </a:cubicBezTo>
                    <a:lnTo>
                      <a:pt x="60" y="4458"/>
                    </a:lnTo>
                    <a:cubicBezTo>
                      <a:pt x="89" y="4429"/>
                      <a:pt x="119" y="4429"/>
                      <a:pt x="178" y="4399"/>
                    </a:cubicBezTo>
                    <a:cubicBezTo>
                      <a:pt x="977" y="3749"/>
                      <a:pt x="1805" y="3098"/>
                      <a:pt x="2633" y="2477"/>
                    </a:cubicBezTo>
                    <a:cubicBezTo>
                      <a:pt x="3224" y="2033"/>
                      <a:pt x="3875" y="1619"/>
                      <a:pt x="4525" y="1235"/>
                    </a:cubicBezTo>
                    <a:cubicBezTo>
                      <a:pt x="5205" y="762"/>
                      <a:pt x="5974" y="407"/>
                      <a:pt x="6802" y="170"/>
                    </a:cubicBezTo>
                    <a:cubicBezTo>
                      <a:pt x="6861" y="170"/>
                      <a:pt x="6891" y="111"/>
                      <a:pt x="7009" y="23"/>
                    </a:cubicBezTo>
                    <a:cubicBezTo>
                      <a:pt x="6950" y="8"/>
                      <a:pt x="6891" y="0"/>
                      <a:pt x="682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
              <p:cNvSpPr/>
              <p:nvPr/>
            </p:nvSpPr>
            <p:spPr>
              <a:xfrm>
                <a:off x="4093402" y="-357719"/>
                <a:ext cx="91193" cy="25881"/>
              </a:xfrm>
              <a:custGeom>
                <a:rect b="b" l="l" r="r" t="t"/>
                <a:pathLst>
                  <a:path extrusionOk="0" h="1788" w="6300">
                    <a:moveTo>
                      <a:pt x="6300" y="0"/>
                    </a:moveTo>
                    <a:cubicBezTo>
                      <a:pt x="5265" y="325"/>
                      <a:pt x="4259" y="680"/>
                      <a:pt x="3224" y="976"/>
                    </a:cubicBezTo>
                    <a:cubicBezTo>
                      <a:pt x="2189" y="1272"/>
                      <a:pt x="1154" y="1479"/>
                      <a:pt x="1" y="1745"/>
                    </a:cubicBezTo>
                    <a:cubicBezTo>
                      <a:pt x="90" y="1774"/>
                      <a:pt x="215" y="1787"/>
                      <a:pt x="367" y="1787"/>
                    </a:cubicBezTo>
                    <a:cubicBezTo>
                      <a:pt x="1775" y="1787"/>
                      <a:pt x="5579" y="641"/>
                      <a:pt x="630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
              <p:cNvSpPr/>
              <p:nvPr/>
            </p:nvSpPr>
            <p:spPr>
              <a:xfrm>
                <a:off x="4351100" y="-438200"/>
                <a:ext cx="62937" cy="112601"/>
              </a:xfrm>
              <a:custGeom>
                <a:rect b="b" l="l" r="r" t="t"/>
                <a:pathLst>
                  <a:path extrusionOk="0" h="7779" w="4348">
                    <a:moveTo>
                      <a:pt x="4348" y="1"/>
                    </a:moveTo>
                    <a:cubicBezTo>
                      <a:pt x="4081" y="1479"/>
                      <a:pt x="3549" y="2928"/>
                      <a:pt x="2810" y="4259"/>
                    </a:cubicBezTo>
                    <a:cubicBezTo>
                      <a:pt x="2011" y="5531"/>
                      <a:pt x="1095" y="6713"/>
                      <a:pt x="0" y="7778"/>
                    </a:cubicBezTo>
                    <a:lnTo>
                      <a:pt x="148" y="7660"/>
                    </a:lnTo>
                    <a:cubicBezTo>
                      <a:pt x="947" y="6980"/>
                      <a:pt x="1657" y="6240"/>
                      <a:pt x="2248" y="5383"/>
                    </a:cubicBezTo>
                    <a:cubicBezTo>
                      <a:pt x="3283" y="4022"/>
                      <a:pt x="3993" y="2455"/>
                      <a:pt x="4259" y="769"/>
                    </a:cubicBezTo>
                    <a:cubicBezTo>
                      <a:pt x="4288" y="533"/>
                      <a:pt x="4318" y="267"/>
                      <a:pt x="434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
              <p:cNvSpPr/>
              <p:nvPr/>
            </p:nvSpPr>
            <p:spPr>
              <a:xfrm>
                <a:off x="4089985" y="-565768"/>
                <a:ext cx="76631" cy="36839"/>
              </a:xfrm>
              <a:custGeom>
                <a:rect b="b" l="l" r="r" t="t"/>
                <a:pathLst>
                  <a:path extrusionOk="0" h="2545" w="5294">
                    <a:moveTo>
                      <a:pt x="5294" y="1"/>
                    </a:moveTo>
                    <a:lnTo>
                      <a:pt x="5294" y="1"/>
                    </a:lnTo>
                    <a:cubicBezTo>
                      <a:pt x="4909" y="60"/>
                      <a:pt x="4495" y="149"/>
                      <a:pt x="4111" y="267"/>
                    </a:cubicBezTo>
                    <a:cubicBezTo>
                      <a:pt x="2869" y="592"/>
                      <a:pt x="1686" y="1154"/>
                      <a:pt x="592" y="1864"/>
                    </a:cubicBezTo>
                    <a:cubicBezTo>
                      <a:pt x="385" y="2041"/>
                      <a:pt x="207" y="2219"/>
                      <a:pt x="0" y="2396"/>
                    </a:cubicBezTo>
                    <a:lnTo>
                      <a:pt x="119" y="2544"/>
                    </a:lnTo>
                    <a:cubicBezTo>
                      <a:pt x="858" y="1953"/>
                      <a:pt x="1686" y="1450"/>
                      <a:pt x="2573" y="1066"/>
                    </a:cubicBezTo>
                    <a:cubicBezTo>
                      <a:pt x="3490" y="711"/>
                      <a:pt x="4377" y="356"/>
                      <a:pt x="529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
              <p:cNvSpPr/>
              <p:nvPr/>
            </p:nvSpPr>
            <p:spPr>
              <a:xfrm>
                <a:off x="4261630" y="-469872"/>
                <a:ext cx="87342" cy="10277"/>
              </a:xfrm>
              <a:custGeom>
                <a:rect b="b" l="l" r="r" t="t"/>
                <a:pathLst>
                  <a:path extrusionOk="0" h="710" w="6034">
                    <a:moveTo>
                      <a:pt x="6034" y="0"/>
                    </a:moveTo>
                    <a:lnTo>
                      <a:pt x="6034" y="0"/>
                    </a:lnTo>
                    <a:cubicBezTo>
                      <a:pt x="4500" y="271"/>
                      <a:pt x="2983" y="524"/>
                      <a:pt x="1444" y="524"/>
                    </a:cubicBezTo>
                    <a:cubicBezTo>
                      <a:pt x="965" y="524"/>
                      <a:pt x="485" y="500"/>
                      <a:pt x="1" y="444"/>
                    </a:cubicBezTo>
                    <a:lnTo>
                      <a:pt x="1" y="444"/>
                    </a:lnTo>
                    <a:cubicBezTo>
                      <a:pt x="60" y="503"/>
                      <a:pt x="119" y="592"/>
                      <a:pt x="178" y="592"/>
                    </a:cubicBezTo>
                    <a:cubicBezTo>
                      <a:pt x="474" y="651"/>
                      <a:pt x="799" y="710"/>
                      <a:pt x="1095" y="710"/>
                    </a:cubicBezTo>
                    <a:cubicBezTo>
                      <a:pt x="2041" y="651"/>
                      <a:pt x="2958" y="621"/>
                      <a:pt x="3875" y="503"/>
                    </a:cubicBezTo>
                    <a:cubicBezTo>
                      <a:pt x="4614" y="414"/>
                      <a:pt x="5324" y="178"/>
                      <a:pt x="603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
              <p:cNvSpPr/>
              <p:nvPr/>
            </p:nvSpPr>
            <p:spPr>
              <a:xfrm>
                <a:off x="4416599" y="-472448"/>
                <a:ext cx="62937" cy="43686"/>
              </a:xfrm>
              <a:custGeom>
                <a:rect b="b" l="l" r="r" t="t"/>
                <a:pathLst>
                  <a:path extrusionOk="0" h="3018" w="4348">
                    <a:moveTo>
                      <a:pt x="4199" y="1"/>
                    </a:moveTo>
                    <a:cubicBezTo>
                      <a:pt x="3194" y="296"/>
                      <a:pt x="2218" y="770"/>
                      <a:pt x="1360" y="1391"/>
                    </a:cubicBezTo>
                    <a:cubicBezTo>
                      <a:pt x="946" y="1716"/>
                      <a:pt x="562" y="2100"/>
                      <a:pt x="207" y="2514"/>
                    </a:cubicBezTo>
                    <a:cubicBezTo>
                      <a:pt x="118" y="2662"/>
                      <a:pt x="59" y="2810"/>
                      <a:pt x="0" y="2958"/>
                    </a:cubicBezTo>
                    <a:lnTo>
                      <a:pt x="148" y="3017"/>
                    </a:lnTo>
                    <a:cubicBezTo>
                      <a:pt x="591" y="2278"/>
                      <a:pt x="1213" y="1657"/>
                      <a:pt x="1981" y="1213"/>
                    </a:cubicBezTo>
                    <a:cubicBezTo>
                      <a:pt x="2750" y="799"/>
                      <a:pt x="3549" y="415"/>
                      <a:pt x="43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
              <p:cNvSpPr/>
              <p:nvPr/>
            </p:nvSpPr>
            <p:spPr>
              <a:xfrm>
                <a:off x="4238513" y="-392401"/>
                <a:ext cx="77933" cy="67222"/>
              </a:xfrm>
              <a:custGeom>
                <a:rect b="b" l="l" r="r" t="t"/>
                <a:pathLst>
                  <a:path extrusionOk="0" h="4644" w="5384">
                    <a:moveTo>
                      <a:pt x="5383" y="1"/>
                    </a:moveTo>
                    <a:cubicBezTo>
                      <a:pt x="3609" y="1065"/>
                      <a:pt x="563" y="3668"/>
                      <a:pt x="1" y="4644"/>
                    </a:cubicBezTo>
                    <a:cubicBezTo>
                      <a:pt x="859" y="3816"/>
                      <a:pt x="1687" y="3017"/>
                      <a:pt x="2603" y="2219"/>
                    </a:cubicBezTo>
                    <a:cubicBezTo>
                      <a:pt x="3491" y="1450"/>
                      <a:pt x="4466" y="740"/>
                      <a:pt x="53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
              <p:cNvSpPr/>
              <p:nvPr/>
            </p:nvSpPr>
            <p:spPr>
              <a:xfrm>
                <a:off x="4164459" y="-365434"/>
                <a:ext cx="60375" cy="35970"/>
              </a:xfrm>
              <a:custGeom>
                <a:rect b="b" l="l" r="r" t="t"/>
                <a:pathLst>
                  <a:path extrusionOk="0" h="2485" w="4171">
                    <a:moveTo>
                      <a:pt x="4171" y="1"/>
                    </a:moveTo>
                    <a:cubicBezTo>
                      <a:pt x="2958" y="1095"/>
                      <a:pt x="1509" y="1775"/>
                      <a:pt x="1" y="2485"/>
                    </a:cubicBezTo>
                    <a:cubicBezTo>
                      <a:pt x="1391" y="2219"/>
                      <a:pt x="3786" y="829"/>
                      <a:pt x="41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
              <p:cNvSpPr/>
              <p:nvPr/>
            </p:nvSpPr>
            <p:spPr>
              <a:xfrm>
                <a:off x="4384060" y="-542652"/>
                <a:ext cx="13288" cy="54383"/>
              </a:xfrm>
              <a:custGeom>
                <a:rect b="b" l="l" r="r" t="t"/>
                <a:pathLst>
                  <a:path extrusionOk="0" h="3757" w="918">
                    <a:moveTo>
                      <a:pt x="1" y="1"/>
                    </a:moveTo>
                    <a:cubicBezTo>
                      <a:pt x="119" y="651"/>
                      <a:pt x="267" y="1243"/>
                      <a:pt x="355" y="1864"/>
                    </a:cubicBezTo>
                    <a:cubicBezTo>
                      <a:pt x="415" y="2455"/>
                      <a:pt x="444" y="3076"/>
                      <a:pt x="503" y="3757"/>
                    </a:cubicBezTo>
                    <a:cubicBezTo>
                      <a:pt x="917" y="3283"/>
                      <a:pt x="592" y="947"/>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
              <p:cNvSpPr/>
              <p:nvPr/>
            </p:nvSpPr>
            <p:spPr>
              <a:xfrm>
                <a:off x="4456825" y="-460202"/>
                <a:ext cx="59941" cy="16458"/>
              </a:xfrm>
              <a:custGeom>
                <a:rect b="b" l="l" r="r" t="t"/>
                <a:pathLst>
                  <a:path extrusionOk="0" h="1137" w="4141">
                    <a:moveTo>
                      <a:pt x="3519" y="0"/>
                    </a:moveTo>
                    <a:cubicBezTo>
                      <a:pt x="2245" y="0"/>
                      <a:pt x="1123" y="524"/>
                      <a:pt x="1" y="1136"/>
                    </a:cubicBezTo>
                    <a:cubicBezTo>
                      <a:pt x="1302" y="545"/>
                      <a:pt x="2692" y="160"/>
                      <a:pt x="4141" y="42"/>
                    </a:cubicBezTo>
                    <a:cubicBezTo>
                      <a:pt x="3929" y="13"/>
                      <a:pt x="3722" y="0"/>
                      <a:pt x="35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
              <p:cNvSpPr/>
              <p:nvPr/>
            </p:nvSpPr>
            <p:spPr>
              <a:xfrm>
                <a:off x="4424720" y="-417385"/>
                <a:ext cx="61664" cy="4024"/>
              </a:xfrm>
              <a:custGeom>
                <a:rect b="b" l="l" r="r" t="t"/>
                <a:pathLst>
                  <a:path extrusionOk="0" h="278" w="4260">
                    <a:moveTo>
                      <a:pt x="1629" y="0"/>
                    </a:moveTo>
                    <a:cubicBezTo>
                      <a:pt x="871" y="0"/>
                      <a:pt x="262" y="89"/>
                      <a:pt x="1" y="278"/>
                    </a:cubicBezTo>
                    <a:cubicBezTo>
                      <a:pt x="770" y="248"/>
                      <a:pt x="1420" y="189"/>
                      <a:pt x="2130" y="189"/>
                    </a:cubicBezTo>
                    <a:cubicBezTo>
                      <a:pt x="2840" y="189"/>
                      <a:pt x="3550" y="248"/>
                      <a:pt x="4259" y="278"/>
                    </a:cubicBezTo>
                    <a:cubicBezTo>
                      <a:pt x="3370" y="97"/>
                      <a:pt x="2418" y="0"/>
                      <a:pt x="162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
              <p:cNvSpPr/>
              <p:nvPr/>
            </p:nvSpPr>
            <p:spPr>
              <a:xfrm>
                <a:off x="4413169" y="-359862"/>
                <a:ext cx="14562" cy="45379"/>
              </a:xfrm>
              <a:custGeom>
                <a:rect b="b" l="l" r="r" t="t"/>
                <a:pathLst>
                  <a:path extrusionOk="0" h="3135" w="1006">
                    <a:moveTo>
                      <a:pt x="89" y="0"/>
                    </a:moveTo>
                    <a:lnTo>
                      <a:pt x="0" y="30"/>
                    </a:lnTo>
                    <a:cubicBezTo>
                      <a:pt x="326" y="1065"/>
                      <a:pt x="681" y="2100"/>
                      <a:pt x="1006" y="3135"/>
                    </a:cubicBezTo>
                    <a:cubicBezTo>
                      <a:pt x="888" y="2041"/>
                      <a:pt x="710" y="947"/>
                      <a:pt x="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
              <p:cNvSpPr/>
              <p:nvPr/>
            </p:nvSpPr>
            <p:spPr>
              <a:xfrm>
                <a:off x="4405468" y="-542218"/>
                <a:ext cx="6007" cy="38532"/>
              </a:xfrm>
              <a:custGeom>
                <a:rect b="b" l="l" r="r" t="t"/>
                <a:pathLst>
                  <a:path extrusionOk="0" h="2662" w="415">
                    <a:moveTo>
                      <a:pt x="266" y="0"/>
                    </a:moveTo>
                    <a:lnTo>
                      <a:pt x="0" y="2662"/>
                    </a:lnTo>
                    <a:cubicBezTo>
                      <a:pt x="296" y="1804"/>
                      <a:pt x="414" y="917"/>
                      <a:pt x="35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
              <p:cNvSpPr/>
              <p:nvPr/>
            </p:nvSpPr>
            <p:spPr>
              <a:xfrm>
                <a:off x="4486789" y="-357300"/>
                <a:ext cx="32974" cy="4328"/>
              </a:xfrm>
              <a:custGeom>
                <a:rect b="b" l="l" r="r" t="t"/>
                <a:pathLst>
                  <a:path extrusionOk="0" h="299" w="2278">
                    <a:moveTo>
                      <a:pt x="2278" y="1"/>
                    </a:moveTo>
                    <a:lnTo>
                      <a:pt x="1" y="178"/>
                    </a:lnTo>
                    <a:cubicBezTo>
                      <a:pt x="346" y="259"/>
                      <a:pt x="718" y="299"/>
                      <a:pt x="1063" y="299"/>
                    </a:cubicBezTo>
                    <a:cubicBezTo>
                      <a:pt x="1604" y="299"/>
                      <a:pt x="2079" y="199"/>
                      <a:pt x="227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
              <p:cNvSpPr/>
              <p:nvPr/>
            </p:nvSpPr>
            <p:spPr>
              <a:xfrm>
                <a:off x="4378067" y="-531521"/>
                <a:ext cx="9003" cy="34697"/>
              </a:xfrm>
              <a:custGeom>
                <a:rect b="b" l="l" r="r" t="t"/>
                <a:pathLst>
                  <a:path extrusionOk="0" h="2397" w="622">
                    <a:moveTo>
                      <a:pt x="1" y="1"/>
                    </a:moveTo>
                    <a:lnTo>
                      <a:pt x="1" y="1"/>
                    </a:lnTo>
                    <a:cubicBezTo>
                      <a:pt x="178" y="799"/>
                      <a:pt x="385" y="1598"/>
                      <a:pt x="592" y="2396"/>
                    </a:cubicBezTo>
                    <a:cubicBezTo>
                      <a:pt x="622" y="1568"/>
                      <a:pt x="385" y="710"/>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
              <p:cNvSpPr/>
              <p:nvPr/>
            </p:nvSpPr>
            <p:spPr>
              <a:xfrm>
                <a:off x="4425154" y="-423638"/>
                <a:ext cx="33408" cy="5573"/>
              </a:xfrm>
              <a:custGeom>
                <a:rect b="b" l="l" r="r" t="t"/>
                <a:pathLst>
                  <a:path extrusionOk="0" h="385" w="2308">
                    <a:moveTo>
                      <a:pt x="1772" y="0"/>
                    </a:moveTo>
                    <a:cubicBezTo>
                      <a:pt x="1164" y="0"/>
                      <a:pt x="573" y="112"/>
                      <a:pt x="0" y="296"/>
                    </a:cubicBezTo>
                    <a:lnTo>
                      <a:pt x="0" y="384"/>
                    </a:lnTo>
                    <a:lnTo>
                      <a:pt x="2307" y="30"/>
                    </a:lnTo>
                    <a:cubicBezTo>
                      <a:pt x="2127" y="10"/>
                      <a:pt x="1949" y="0"/>
                      <a:pt x="177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
              <p:cNvSpPr/>
              <p:nvPr/>
            </p:nvSpPr>
            <p:spPr>
              <a:xfrm>
                <a:off x="4442698" y="-386829"/>
                <a:ext cx="20569" cy="4039"/>
              </a:xfrm>
              <a:custGeom>
                <a:rect b="b" l="l" r="r" t="t"/>
                <a:pathLst>
                  <a:path extrusionOk="0" h="279" w="1421">
                    <a:moveTo>
                      <a:pt x="1" y="0"/>
                    </a:moveTo>
                    <a:lnTo>
                      <a:pt x="1" y="0"/>
                    </a:lnTo>
                    <a:cubicBezTo>
                      <a:pt x="280" y="180"/>
                      <a:pt x="600" y="278"/>
                      <a:pt x="932" y="278"/>
                    </a:cubicBezTo>
                    <a:cubicBezTo>
                      <a:pt x="1093" y="278"/>
                      <a:pt x="1257" y="255"/>
                      <a:pt x="1420" y="207"/>
                    </a:cubicBezTo>
                    <a:lnTo>
                      <a:pt x="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
              <p:cNvSpPr/>
              <p:nvPr/>
            </p:nvSpPr>
            <p:spPr>
              <a:xfrm>
                <a:off x="4402892" y="-492134"/>
                <a:ext cx="9003" cy="17138"/>
              </a:xfrm>
              <a:custGeom>
                <a:rect b="b" l="l" r="r" t="t"/>
                <a:pathLst>
                  <a:path extrusionOk="0" h="1184" w="622">
                    <a:moveTo>
                      <a:pt x="622" y="0"/>
                    </a:moveTo>
                    <a:lnTo>
                      <a:pt x="1" y="1183"/>
                    </a:lnTo>
                    <a:cubicBezTo>
                      <a:pt x="385" y="947"/>
                      <a:pt x="474" y="681"/>
                      <a:pt x="62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
              <p:cNvSpPr/>
              <p:nvPr/>
            </p:nvSpPr>
            <p:spPr>
              <a:xfrm>
                <a:off x="4522745" y="-583746"/>
                <a:ext cx="397266" cy="110459"/>
              </a:xfrm>
              <a:custGeom>
                <a:rect b="b" l="l" r="r" t="t"/>
                <a:pathLst>
                  <a:path extrusionOk="0" h="7631" w="27445">
                    <a:moveTo>
                      <a:pt x="27444" y="1"/>
                    </a:moveTo>
                    <a:cubicBezTo>
                      <a:pt x="26350" y="178"/>
                      <a:pt x="25285" y="326"/>
                      <a:pt x="24250" y="563"/>
                    </a:cubicBezTo>
                    <a:cubicBezTo>
                      <a:pt x="22269" y="1006"/>
                      <a:pt x="20347" y="1657"/>
                      <a:pt x="18484" y="2455"/>
                    </a:cubicBezTo>
                    <a:cubicBezTo>
                      <a:pt x="15112" y="3904"/>
                      <a:pt x="11712" y="5354"/>
                      <a:pt x="8133" y="6329"/>
                    </a:cubicBezTo>
                    <a:cubicBezTo>
                      <a:pt x="6300" y="6832"/>
                      <a:pt x="4407" y="7128"/>
                      <a:pt x="2485" y="7217"/>
                    </a:cubicBezTo>
                    <a:cubicBezTo>
                      <a:pt x="2219" y="7226"/>
                      <a:pt x="1949" y="7230"/>
                      <a:pt x="1677" y="7230"/>
                    </a:cubicBezTo>
                    <a:cubicBezTo>
                      <a:pt x="1131" y="7230"/>
                      <a:pt x="573" y="7217"/>
                      <a:pt x="1" y="7217"/>
                    </a:cubicBezTo>
                    <a:cubicBezTo>
                      <a:pt x="60" y="7631"/>
                      <a:pt x="297" y="7631"/>
                      <a:pt x="504" y="7631"/>
                    </a:cubicBezTo>
                    <a:cubicBezTo>
                      <a:pt x="1598" y="7601"/>
                      <a:pt x="2692" y="7571"/>
                      <a:pt x="3786" y="7512"/>
                    </a:cubicBezTo>
                    <a:cubicBezTo>
                      <a:pt x="4348" y="7483"/>
                      <a:pt x="4910" y="7394"/>
                      <a:pt x="5472" y="7217"/>
                    </a:cubicBezTo>
                    <a:cubicBezTo>
                      <a:pt x="6004" y="7069"/>
                      <a:pt x="6566" y="7010"/>
                      <a:pt x="7098" y="6891"/>
                    </a:cubicBezTo>
                    <a:cubicBezTo>
                      <a:pt x="9346" y="6359"/>
                      <a:pt x="11534" y="5649"/>
                      <a:pt x="13663" y="4792"/>
                    </a:cubicBezTo>
                    <a:cubicBezTo>
                      <a:pt x="15822" y="3934"/>
                      <a:pt x="17951" y="3017"/>
                      <a:pt x="20081" y="2189"/>
                    </a:cubicBezTo>
                    <a:cubicBezTo>
                      <a:pt x="22003" y="1391"/>
                      <a:pt x="23984" y="829"/>
                      <a:pt x="26025" y="563"/>
                    </a:cubicBezTo>
                    <a:cubicBezTo>
                      <a:pt x="26498" y="474"/>
                      <a:pt x="26971" y="415"/>
                      <a:pt x="27444" y="356"/>
                    </a:cubicBezTo>
                    <a:lnTo>
                      <a:pt x="2744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
              <p:cNvSpPr/>
              <p:nvPr/>
            </p:nvSpPr>
            <p:spPr>
              <a:xfrm>
                <a:off x="4041610" y="-668932"/>
                <a:ext cx="501703" cy="535821"/>
              </a:xfrm>
              <a:custGeom>
                <a:rect b="b" l="l" r="r" t="t"/>
                <a:pathLst>
                  <a:path extrusionOk="0" h="37017" w="34660">
                    <a:moveTo>
                      <a:pt x="15031" y="317"/>
                    </a:moveTo>
                    <a:cubicBezTo>
                      <a:pt x="15286" y="317"/>
                      <a:pt x="15542" y="350"/>
                      <a:pt x="15792" y="415"/>
                    </a:cubicBezTo>
                    <a:cubicBezTo>
                      <a:pt x="16118" y="504"/>
                      <a:pt x="16472" y="592"/>
                      <a:pt x="16798" y="711"/>
                    </a:cubicBezTo>
                    <a:cubicBezTo>
                      <a:pt x="18276" y="1273"/>
                      <a:pt x="19785" y="1716"/>
                      <a:pt x="21293" y="2130"/>
                    </a:cubicBezTo>
                    <a:cubicBezTo>
                      <a:pt x="22860" y="2515"/>
                      <a:pt x="24220" y="3402"/>
                      <a:pt x="25255" y="4644"/>
                    </a:cubicBezTo>
                    <a:cubicBezTo>
                      <a:pt x="26261" y="5768"/>
                      <a:pt x="26941" y="7158"/>
                      <a:pt x="27237" y="8636"/>
                    </a:cubicBezTo>
                    <a:cubicBezTo>
                      <a:pt x="27355" y="9198"/>
                      <a:pt x="27414" y="9789"/>
                      <a:pt x="27326" y="10351"/>
                    </a:cubicBezTo>
                    <a:lnTo>
                      <a:pt x="27326" y="10322"/>
                    </a:lnTo>
                    <a:cubicBezTo>
                      <a:pt x="27237" y="10174"/>
                      <a:pt x="27207" y="10085"/>
                      <a:pt x="27178" y="9996"/>
                    </a:cubicBezTo>
                    <a:cubicBezTo>
                      <a:pt x="26912" y="9405"/>
                      <a:pt x="26438" y="8991"/>
                      <a:pt x="25847" y="8784"/>
                    </a:cubicBezTo>
                    <a:cubicBezTo>
                      <a:pt x="25048" y="8488"/>
                      <a:pt x="24339" y="8045"/>
                      <a:pt x="23718" y="7453"/>
                    </a:cubicBezTo>
                    <a:cubicBezTo>
                      <a:pt x="23570" y="7276"/>
                      <a:pt x="23392" y="7128"/>
                      <a:pt x="23245" y="6951"/>
                    </a:cubicBezTo>
                    <a:cubicBezTo>
                      <a:pt x="22298" y="5886"/>
                      <a:pt x="21056" y="5501"/>
                      <a:pt x="19696" y="5383"/>
                    </a:cubicBezTo>
                    <a:cubicBezTo>
                      <a:pt x="19459" y="5383"/>
                      <a:pt x="19252" y="5354"/>
                      <a:pt x="19016" y="5294"/>
                    </a:cubicBezTo>
                    <a:cubicBezTo>
                      <a:pt x="17655" y="5058"/>
                      <a:pt x="16325" y="4703"/>
                      <a:pt x="15023" y="4200"/>
                    </a:cubicBezTo>
                    <a:cubicBezTo>
                      <a:pt x="14462" y="3993"/>
                      <a:pt x="13929" y="3638"/>
                      <a:pt x="13515" y="3224"/>
                    </a:cubicBezTo>
                    <a:cubicBezTo>
                      <a:pt x="13308" y="2988"/>
                      <a:pt x="13131" y="2751"/>
                      <a:pt x="12983" y="2485"/>
                    </a:cubicBezTo>
                    <a:cubicBezTo>
                      <a:pt x="12628" y="1894"/>
                      <a:pt x="12835" y="1125"/>
                      <a:pt x="13456" y="799"/>
                    </a:cubicBezTo>
                    <a:cubicBezTo>
                      <a:pt x="13923" y="475"/>
                      <a:pt x="14473" y="317"/>
                      <a:pt x="15031" y="317"/>
                    </a:cubicBezTo>
                    <a:close/>
                    <a:moveTo>
                      <a:pt x="19193" y="5620"/>
                    </a:moveTo>
                    <a:lnTo>
                      <a:pt x="19193" y="5620"/>
                    </a:lnTo>
                    <a:cubicBezTo>
                      <a:pt x="19814" y="5708"/>
                      <a:pt x="20346" y="5768"/>
                      <a:pt x="20849" y="5856"/>
                    </a:cubicBezTo>
                    <a:cubicBezTo>
                      <a:pt x="21677" y="6034"/>
                      <a:pt x="22417" y="6477"/>
                      <a:pt x="23008" y="7098"/>
                    </a:cubicBezTo>
                    <a:cubicBezTo>
                      <a:pt x="23570" y="7749"/>
                      <a:pt x="24250" y="8281"/>
                      <a:pt x="24989" y="8695"/>
                    </a:cubicBezTo>
                    <a:cubicBezTo>
                      <a:pt x="25255" y="8843"/>
                      <a:pt x="25581" y="8932"/>
                      <a:pt x="25847" y="9109"/>
                    </a:cubicBezTo>
                    <a:cubicBezTo>
                      <a:pt x="26113" y="9228"/>
                      <a:pt x="26379" y="9405"/>
                      <a:pt x="26586" y="9612"/>
                    </a:cubicBezTo>
                    <a:cubicBezTo>
                      <a:pt x="27148" y="10292"/>
                      <a:pt x="27326" y="11209"/>
                      <a:pt x="27119" y="12067"/>
                    </a:cubicBezTo>
                    <a:cubicBezTo>
                      <a:pt x="27059" y="12274"/>
                      <a:pt x="26971" y="12481"/>
                      <a:pt x="26912" y="12717"/>
                    </a:cubicBezTo>
                    <a:cubicBezTo>
                      <a:pt x="26793" y="13190"/>
                      <a:pt x="26586" y="13634"/>
                      <a:pt x="26261" y="13989"/>
                    </a:cubicBezTo>
                    <a:cubicBezTo>
                      <a:pt x="26024" y="14284"/>
                      <a:pt x="25788" y="14610"/>
                      <a:pt x="25581" y="14965"/>
                    </a:cubicBezTo>
                    <a:cubicBezTo>
                      <a:pt x="25492" y="14669"/>
                      <a:pt x="25433" y="14432"/>
                      <a:pt x="25344" y="14166"/>
                    </a:cubicBezTo>
                    <a:cubicBezTo>
                      <a:pt x="24841" y="12983"/>
                      <a:pt x="24102" y="11889"/>
                      <a:pt x="23156" y="11032"/>
                    </a:cubicBezTo>
                    <a:cubicBezTo>
                      <a:pt x="22476" y="10440"/>
                      <a:pt x="21943" y="9701"/>
                      <a:pt x="21559" y="8902"/>
                    </a:cubicBezTo>
                    <a:cubicBezTo>
                      <a:pt x="20997" y="7749"/>
                      <a:pt x="20258" y="6714"/>
                      <a:pt x="19341" y="5827"/>
                    </a:cubicBezTo>
                    <a:cubicBezTo>
                      <a:pt x="19282" y="5768"/>
                      <a:pt x="19223" y="5708"/>
                      <a:pt x="19193" y="5620"/>
                    </a:cubicBezTo>
                    <a:close/>
                    <a:moveTo>
                      <a:pt x="11090" y="5440"/>
                    </a:moveTo>
                    <a:cubicBezTo>
                      <a:pt x="13384" y="5440"/>
                      <a:pt x="15567" y="6084"/>
                      <a:pt x="17655" y="7128"/>
                    </a:cubicBezTo>
                    <a:cubicBezTo>
                      <a:pt x="19016" y="7808"/>
                      <a:pt x="20287" y="8695"/>
                      <a:pt x="21352" y="9789"/>
                    </a:cubicBezTo>
                    <a:cubicBezTo>
                      <a:pt x="21855" y="10263"/>
                      <a:pt x="22387" y="10706"/>
                      <a:pt x="22890" y="11209"/>
                    </a:cubicBezTo>
                    <a:cubicBezTo>
                      <a:pt x="23659" y="11919"/>
                      <a:pt x="24280" y="12776"/>
                      <a:pt x="24782" y="13723"/>
                    </a:cubicBezTo>
                    <a:cubicBezTo>
                      <a:pt x="25048" y="14137"/>
                      <a:pt x="25196" y="14610"/>
                      <a:pt x="25285" y="15112"/>
                    </a:cubicBezTo>
                    <a:lnTo>
                      <a:pt x="25255" y="15112"/>
                    </a:lnTo>
                    <a:cubicBezTo>
                      <a:pt x="24664" y="15231"/>
                      <a:pt x="24043" y="15379"/>
                      <a:pt x="23452" y="15467"/>
                    </a:cubicBezTo>
                    <a:cubicBezTo>
                      <a:pt x="23126" y="15527"/>
                      <a:pt x="22801" y="15556"/>
                      <a:pt x="22446" y="15556"/>
                    </a:cubicBezTo>
                    <a:cubicBezTo>
                      <a:pt x="22250" y="15564"/>
                      <a:pt x="22052" y="15569"/>
                      <a:pt x="21855" y="15569"/>
                    </a:cubicBezTo>
                    <a:cubicBezTo>
                      <a:pt x="20656" y="15569"/>
                      <a:pt x="19444" y="15413"/>
                      <a:pt x="18276" y="15083"/>
                    </a:cubicBezTo>
                    <a:cubicBezTo>
                      <a:pt x="17241" y="14817"/>
                      <a:pt x="16206" y="14403"/>
                      <a:pt x="15171" y="14077"/>
                    </a:cubicBezTo>
                    <a:cubicBezTo>
                      <a:pt x="14343" y="13752"/>
                      <a:pt x="13456" y="13516"/>
                      <a:pt x="12569" y="13368"/>
                    </a:cubicBezTo>
                    <a:cubicBezTo>
                      <a:pt x="12055" y="13280"/>
                      <a:pt x="11533" y="13237"/>
                      <a:pt x="11011" y="13237"/>
                    </a:cubicBezTo>
                    <a:cubicBezTo>
                      <a:pt x="10123" y="13237"/>
                      <a:pt x="9238" y="13362"/>
                      <a:pt x="8399" y="13604"/>
                    </a:cubicBezTo>
                    <a:cubicBezTo>
                      <a:pt x="7719" y="13870"/>
                      <a:pt x="7009" y="14018"/>
                      <a:pt x="6300" y="14048"/>
                    </a:cubicBezTo>
                    <a:cubicBezTo>
                      <a:pt x="6137" y="14055"/>
                      <a:pt x="5974" y="14061"/>
                      <a:pt x="5813" y="14061"/>
                    </a:cubicBezTo>
                    <a:cubicBezTo>
                      <a:pt x="5272" y="14061"/>
                      <a:pt x="4751" y="13985"/>
                      <a:pt x="4318" y="13575"/>
                    </a:cubicBezTo>
                    <a:cubicBezTo>
                      <a:pt x="3609" y="12983"/>
                      <a:pt x="3195" y="12155"/>
                      <a:pt x="3135" y="11268"/>
                    </a:cubicBezTo>
                    <a:cubicBezTo>
                      <a:pt x="3135" y="10943"/>
                      <a:pt x="3195" y="10617"/>
                      <a:pt x="3313" y="10322"/>
                    </a:cubicBezTo>
                    <a:cubicBezTo>
                      <a:pt x="3549" y="9612"/>
                      <a:pt x="3816" y="8902"/>
                      <a:pt x="4052" y="8222"/>
                    </a:cubicBezTo>
                    <a:cubicBezTo>
                      <a:pt x="4259" y="7631"/>
                      <a:pt x="4703" y="7187"/>
                      <a:pt x="5265" y="6921"/>
                    </a:cubicBezTo>
                    <a:cubicBezTo>
                      <a:pt x="6536" y="6211"/>
                      <a:pt x="7926" y="5738"/>
                      <a:pt x="9375" y="5561"/>
                    </a:cubicBezTo>
                    <a:cubicBezTo>
                      <a:pt x="9954" y="5479"/>
                      <a:pt x="10525" y="5440"/>
                      <a:pt x="11090" y="5440"/>
                    </a:cubicBezTo>
                    <a:close/>
                    <a:moveTo>
                      <a:pt x="11035" y="13534"/>
                    </a:moveTo>
                    <a:cubicBezTo>
                      <a:pt x="11311" y="13534"/>
                      <a:pt x="11586" y="13547"/>
                      <a:pt x="11859" y="13575"/>
                    </a:cubicBezTo>
                    <a:cubicBezTo>
                      <a:pt x="12835" y="13663"/>
                      <a:pt x="13841" y="13870"/>
                      <a:pt x="14757" y="14225"/>
                    </a:cubicBezTo>
                    <a:cubicBezTo>
                      <a:pt x="15290" y="14432"/>
                      <a:pt x="15851" y="14610"/>
                      <a:pt x="16384" y="14817"/>
                    </a:cubicBezTo>
                    <a:cubicBezTo>
                      <a:pt x="18069" y="15408"/>
                      <a:pt x="19785" y="15793"/>
                      <a:pt x="21559" y="15941"/>
                    </a:cubicBezTo>
                    <a:cubicBezTo>
                      <a:pt x="20938" y="16029"/>
                      <a:pt x="20317" y="16148"/>
                      <a:pt x="19666" y="16177"/>
                    </a:cubicBezTo>
                    <a:cubicBezTo>
                      <a:pt x="18823" y="16255"/>
                      <a:pt x="17972" y="16292"/>
                      <a:pt x="17121" y="16292"/>
                    </a:cubicBezTo>
                    <a:cubicBezTo>
                      <a:pt x="16361" y="16292"/>
                      <a:pt x="15600" y="16263"/>
                      <a:pt x="14846" y="16207"/>
                    </a:cubicBezTo>
                    <a:cubicBezTo>
                      <a:pt x="13574" y="16118"/>
                      <a:pt x="12273" y="16059"/>
                      <a:pt x="11002" y="15911"/>
                    </a:cubicBezTo>
                    <a:cubicBezTo>
                      <a:pt x="9227" y="15734"/>
                      <a:pt x="7482" y="15260"/>
                      <a:pt x="5856" y="14551"/>
                    </a:cubicBezTo>
                    <a:cubicBezTo>
                      <a:pt x="5738" y="14491"/>
                      <a:pt x="5619" y="14403"/>
                      <a:pt x="5531" y="14284"/>
                    </a:cubicBezTo>
                    <a:lnTo>
                      <a:pt x="5531" y="14284"/>
                    </a:lnTo>
                    <a:cubicBezTo>
                      <a:pt x="5723" y="14299"/>
                      <a:pt x="5915" y="14307"/>
                      <a:pt x="6107" y="14307"/>
                    </a:cubicBezTo>
                    <a:cubicBezTo>
                      <a:pt x="6300" y="14307"/>
                      <a:pt x="6492" y="14299"/>
                      <a:pt x="6684" y="14284"/>
                    </a:cubicBezTo>
                    <a:cubicBezTo>
                      <a:pt x="7246" y="14225"/>
                      <a:pt x="7778" y="14107"/>
                      <a:pt x="8311" y="13930"/>
                    </a:cubicBezTo>
                    <a:cubicBezTo>
                      <a:pt x="9197" y="13679"/>
                      <a:pt x="10119" y="13534"/>
                      <a:pt x="11035" y="13534"/>
                    </a:cubicBezTo>
                    <a:close/>
                    <a:moveTo>
                      <a:pt x="32826" y="12924"/>
                    </a:moveTo>
                    <a:cubicBezTo>
                      <a:pt x="33506" y="13516"/>
                      <a:pt x="34068" y="14137"/>
                      <a:pt x="34157" y="14994"/>
                    </a:cubicBezTo>
                    <a:cubicBezTo>
                      <a:pt x="34245" y="15881"/>
                      <a:pt x="34275" y="16769"/>
                      <a:pt x="34245" y="17685"/>
                    </a:cubicBezTo>
                    <a:cubicBezTo>
                      <a:pt x="34245" y="19075"/>
                      <a:pt x="34186" y="20465"/>
                      <a:pt x="34157" y="21855"/>
                    </a:cubicBezTo>
                    <a:cubicBezTo>
                      <a:pt x="34127" y="22535"/>
                      <a:pt x="34068" y="23215"/>
                      <a:pt x="34009" y="23866"/>
                    </a:cubicBezTo>
                    <a:cubicBezTo>
                      <a:pt x="33950" y="24073"/>
                      <a:pt x="33891" y="24250"/>
                      <a:pt x="33831" y="24428"/>
                    </a:cubicBezTo>
                    <a:lnTo>
                      <a:pt x="33743" y="24428"/>
                    </a:lnTo>
                    <a:cubicBezTo>
                      <a:pt x="33743" y="24221"/>
                      <a:pt x="33743" y="23984"/>
                      <a:pt x="33743" y="23748"/>
                    </a:cubicBezTo>
                    <a:cubicBezTo>
                      <a:pt x="33713" y="23038"/>
                      <a:pt x="33536" y="22328"/>
                      <a:pt x="33210" y="21707"/>
                    </a:cubicBezTo>
                    <a:cubicBezTo>
                      <a:pt x="33063" y="21352"/>
                      <a:pt x="32885" y="20997"/>
                      <a:pt x="32678" y="20643"/>
                    </a:cubicBezTo>
                    <a:cubicBezTo>
                      <a:pt x="32323" y="19962"/>
                      <a:pt x="32087" y="19223"/>
                      <a:pt x="31998" y="18454"/>
                    </a:cubicBezTo>
                    <a:cubicBezTo>
                      <a:pt x="31939" y="17892"/>
                      <a:pt x="32028" y="17330"/>
                      <a:pt x="32205" y="16798"/>
                    </a:cubicBezTo>
                    <a:cubicBezTo>
                      <a:pt x="32353" y="16295"/>
                      <a:pt x="32560" y="15822"/>
                      <a:pt x="32678" y="15290"/>
                    </a:cubicBezTo>
                    <a:cubicBezTo>
                      <a:pt x="32885" y="14639"/>
                      <a:pt x="32915" y="13989"/>
                      <a:pt x="32796" y="13309"/>
                    </a:cubicBezTo>
                    <a:cubicBezTo>
                      <a:pt x="32796" y="13249"/>
                      <a:pt x="32796" y="13190"/>
                      <a:pt x="32796" y="13131"/>
                    </a:cubicBezTo>
                    <a:cubicBezTo>
                      <a:pt x="32826" y="13072"/>
                      <a:pt x="32826" y="13013"/>
                      <a:pt x="32826" y="12924"/>
                    </a:cubicBezTo>
                    <a:close/>
                    <a:moveTo>
                      <a:pt x="30695" y="11970"/>
                    </a:moveTo>
                    <a:cubicBezTo>
                      <a:pt x="30913" y="11970"/>
                      <a:pt x="31130" y="12018"/>
                      <a:pt x="31347" y="12067"/>
                    </a:cubicBezTo>
                    <a:cubicBezTo>
                      <a:pt x="32175" y="12274"/>
                      <a:pt x="32501" y="12658"/>
                      <a:pt x="32560" y="13545"/>
                    </a:cubicBezTo>
                    <a:cubicBezTo>
                      <a:pt x="32589" y="14314"/>
                      <a:pt x="32501" y="15083"/>
                      <a:pt x="32235" y="15822"/>
                    </a:cubicBezTo>
                    <a:cubicBezTo>
                      <a:pt x="32028" y="16384"/>
                      <a:pt x="31880" y="16976"/>
                      <a:pt x="31761" y="17567"/>
                    </a:cubicBezTo>
                    <a:cubicBezTo>
                      <a:pt x="31614" y="18484"/>
                      <a:pt x="31761" y="19430"/>
                      <a:pt x="32175" y="20258"/>
                    </a:cubicBezTo>
                    <a:cubicBezTo>
                      <a:pt x="32382" y="20790"/>
                      <a:pt x="32678" y="21293"/>
                      <a:pt x="32944" y="21796"/>
                    </a:cubicBezTo>
                    <a:cubicBezTo>
                      <a:pt x="33358" y="22653"/>
                      <a:pt x="33565" y="23570"/>
                      <a:pt x="33477" y="24517"/>
                    </a:cubicBezTo>
                    <a:cubicBezTo>
                      <a:pt x="33447" y="24990"/>
                      <a:pt x="33210" y="25374"/>
                      <a:pt x="32826" y="25640"/>
                    </a:cubicBezTo>
                    <a:cubicBezTo>
                      <a:pt x="32308" y="25991"/>
                      <a:pt x="31620" y="26153"/>
                      <a:pt x="30992" y="26153"/>
                    </a:cubicBezTo>
                    <a:cubicBezTo>
                      <a:pt x="30508" y="26153"/>
                      <a:pt x="30059" y="26057"/>
                      <a:pt x="29750" y="25877"/>
                    </a:cubicBezTo>
                    <a:cubicBezTo>
                      <a:pt x="29662" y="24753"/>
                      <a:pt x="29484" y="23629"/>
                      <a:pt x="29189" y="22565"/>
                    </a:cubicBezTo>
                    <a:cubicBezTo>
                      <a:pt x="28745" y="20820"/>
                      <a:pt x="27976" y="19223"/>
                      <a:pt x="26912" y="17804"/>
                    </a:cubicBezTo>
                    <a:cubicBezTo>
                      <a:pt x="26645" y="17419"/>
                      <a:pt x="26409" y="17064"/>
                      <a:pt x="26143" y="16680"/>
                    </a:cubicBezTo>
                    <a:cubicBezTo>
                      <a:pt x="25906" y="16325"/>
                      <a:pt x="25758" y="15941"/>
                      <a:pt x="25699" y="15527"/>
                    </a:cubicBezTo>
                    <a:cubicBezTo>
                      <a:pt x="26172" y="14521"/>
                      <a:pt x="26912" y="13634"/>
                      <a:pt x="27799" y="12954"/>
                    </a:cubicBezTo>
                    <a:cubicBezTo>
                      <a:pt x="28597" y="12333"/>
                      <a:pt x="29543" y="12007"/>
                      <a:pt x="30549" y="11978"/>
                    </a:cubicBezTo>
                    <a:cubicBezTo>
                      <a:pt x="30598" y="11972"/>
                      <a:pt x="30647" y="11970"/>
                      <a:pt x="30695" y="11970"/>
                    </a:cubicBezTo>
                    <a:close/>
                    <a:moveTo>
                      <a:pt x="1331" y="15172"/>
                    </a:moveTo>
                    <a:cubicBezTo>
                      <a:pt x="1391" y="15231"/>
                      <a:pt x="1420" y="15231"/>
                      <a:pt x="1420" y="15260"/>
                    </a:cubicBezTo>
                    <a:cubicBezTo>
                      <a:pt x="1420" y="15881"/>
                      <a:pt x="1657" y="16502"/>
                      <a:pt x="2100" y="16946"/>
                    </a:cubicBezTo>
                    <a:cubicBezTo>
                      <a:pt x="2189" y="17094"/>
                      <a:pt x="2278" y="17212"/>
                      <a:pt x="2396" y="17330"/>
                    </a:cubicBezTo>
                    <a:cubicBezTo>
                      <a:pt x="2662" y="17537"/>
                      <a:pt x="2780" y="17922"/>
                      <a:pt x="2662" y="18247"/>
                    </a:cubicBezTo>
                    <a:cubicBezTo>
                      <a:pt x="2633" y="18277"/>
                      <a:pt x="2662" y="18336"/>
                      <a:pt x="2662" y="18454"/>
                    </a:cubicBezTo>
                    <a:cubicBezTo>
                      <a:pt x="2810" y="18513"/>
                      <a:pt x="2958" y="18572"/>
                      <a:pt x="3106" y="18632"/>
                    </a:cubicBezTo>
                    <a:cubicBezTo>
                      <a:pt x="3490" y="18750"/>
                      <a:pt x="3875" y="18839"/>
                      <a:pt x="4230" y="18986"/>
                    </a:cubicBezTo>
                    <a:cubicBezTo>
                      <a:pt x="4939" y="19253"/>
                      <a:pt x="5265" y="19992"/>
                      <a:pt x="5028" y="20702"/>
                    </a:cubicBezTo>
                    <a:cubicBezTo>
                      <a:pt x="4880" y="21234"/>
                      <a:pt x="4614" y="21707"/>
                      <a:pt x="4259" y="22121"/>
                    </a:cubicBezTo>
                    <a:cubicBezTo>
                      <a:pt x="3875" y="22653"/>
                      <a:pt x="3490" y="23156"/>
                      <a:pt x="3135" y="23718"/>
                    </a:cubicBezTo>
                    <a:cubicBezTo>
                      <a:pt x="2810" y="24162"/>
                      <a:pt x="2662" y="24724"/>
                      <a:pt x="2721" y="25256"/>
                    </a:cubicBezTo>
                    <a:cubicBezTo>
                      <a:pt x="2780" y="25611"/>
                      <a:pt x="2869" y="25936"/>
                      <a:pt x="2958" y="26291"/>
                    </a:cubicBezTo>
                    <a:cubicBezTo>
                      <a:pt x="2485" y="26025"/>
                      <a:pt x="2100" y="25670"/>
                      <a:pt x="1834" y="25226"/>
                    </a:cubicBezTo>
                    <a:cubicBezTo>
                      <a:pt x="1657" y="24812"/>
                      <a:pt x="1627" y="24339"/>
                      <a:pt x="1745" y="23895"/>
                    </a:cubicBezTo>
                    <a:cubicBezTo>
                      <a:pt x="1923" y="23127"/>
                      <a:pt x="2012" y="22328"/>
                      <a:pt x="2071" y="21559"/>
                    </a:cubicBezTo>
                    <a:cubicBezTo>
                      <a:pt x="2100" y="20702"/>
                      <a:pt x="1834" y="19874"/>
                      <a:pt x="1361" y="19164"/>
                    </a:cubicBezTo>
                    <a:cubicBezTo>
                      <a:pt x="1006" y="18720"/>
                      <a:pt x="770" y="18188"/>
                      <a:pt x="592" y="17626"/>
                    </a:cubicBezTo>
                    <a:cubicBezTo>
                      <a:pt x="444" y="16739"/>
                      <a:pt x="710" y="15822"/>
                      <a:pt x="1331" y="15172"/>
                    </a:cubicBezTo>
                    <a:close/>
                    <a:moveTo>
                      <a:pt x="26024" y="17064"/>
                    </a:moveTo>
                    <a:cubicBezTo>
                      <a:pt x="26793" y="18129"/>
                      <a:pt x="27621" y="19046"/>
                      <a:pt x="27680" y="20376"/>
                    </a:cubicBezTo>
                    <a:cubicBezTo>
                      <a:pt x="27680" y="20879"/>
                      <a:pt x="27621" y="21352"/>
                      <a:pt x="27503" y="21855"/>
                    </a:cubicBezTo>
                    <a:cubicBezTo>
                      <a:pt x="27266" y="22683"/>
                      <a:pt x="27237" y="23541"/>
                      <a:pt x="27385" y="24398"/>
                    </a:cubicBezTo>
                    <a:cubicBezTo>
                      <a:pt x="27237" y="24546"/>
                      <a:pt x="27119" y="24664"/>
                      <a:pt x="26971" y="24783"/>
                    </a:cubicBezTo>
                    <a:cubicBezTo>
                      <a:pt x="26557" y="25078"/>
                      <a:pt x="26083" y="25374"/>
                      <a:pt x="25669" y="25699"/>
                    </a:cubicBezTo>
                    <a:cubicBezTo>
                      <a:pt x="25108" y="26143"/>
                      <a:pt x="24605" y="26616"/>
                      <a:pt x="24073" y="27089"/>
                    </a:cubicBezTo>
                    <a:cubicBezTo>
                      <a:pt x="23984" y="27148"/>
                      <a:pt x="23925" y="27208"/>
                      <a:pt x="23866" y="27267"/>
                    </a:cubicBezTo>
                    <a:cubicBezTo>
                      <a:pt x="23836" y="27208"/>
                      <a:pt x="23836" y="27178"/>
                      <a:pt x="23836" y="27148"/>
                    </a:cubicBezTo>
                    <a:cubicBezTo>
                      <a:pt x="24102" y="26320"/>
                      <a:pt x="24339" y="25492"/>
                      <a:pt x="24664" y="24664"/>
                    </a:cubicBezTo>
                    <a:cubicBezTo>
                      <a:pt x="25196" y="23541"/>
                      <a:pt x="25581" y="22328"/>
                      <a:pt x="25817" y="21116"/>
                    </a:cubicBezTo>
                    <a:cubicBezTo>
                      <a:pt x="26054" y="19844"/>
                      <a:pt x="26113" y="18543"/>
                      <a:pt x="25995" y="17271"/>
                    </a:cubicBezTo>
                    <a:cubicBezTo>
                      <a:pt x="25995" y="17183"/>
                      <a:pt x="26024" y="17123"/>
                      <a:pt x="26024" y="17064"/>
                    </a:cubicBezTo>
                    <a:close/>
                    <a:moveTo>
                      <a:pt x="3904" y="13663"/>
                    </a:moveTo>
                    <a:cubicBezTo>
                      <a:pt x="4141" y="13841"/>
                      <a:pt x="4348" y="13989"/>
                      <a:pt x="4555" y="14166"/>
                    </a:cubicBezTo>
                    <a:cubicBezTo>
                      <a:pt x="5649" y="15024"/>
                      <a:pt x="6950" y="15349"/>
                      <a:pt x="8281" y="15734"/>
                    </a:cubicBezTo>
                    <a:cubicBezTo>
                      <a:pt x="9671" y="16088"/>
                      <a:pt x="11120" y="16325"/>
                      <a:pt x="12569" y="16384"/>
                    </a:cubicBezTo>
                    <a:lnTo>
                      <a:pt x="17478" y="16650"/>
                    </a:lnTo>
                    <a:cubicBezTo>
                      <a:pt x="13456" y="19105"/>
                      <a:pt x="10617" y="22506"/>
                      <a:pt x="9257" y="27178"/>
                    </a:cubicBezTo>
                    <a:cubicBezTo>
                      <a:pt x="8843" y="27296"/>
                      <a:pt x="8399" y="27415"/>
                      <a:pt x="7985" y="27474"/>
                    </a:cubicBezTo>
                    <a:cubicBezTo>
                      <a:pt x="7680" y="27503"/>
                      <a:pt x="7371" y="27520"/>
                      <a:pt x="7062" y="27520"/>
                    </a:cubicBezTo>
                    <a:cubicBezTo>
                      <a:pt x="6444" y="27520"/>
                      <a:pt x="5826" y="27454"/>
                      <a:pt x="5235" y="27296"/>
                    </a:cubicBezTo>
                    <a:cubicBezTo>
                      <a:pt x="4791" y="27178"/>
                      <a:pt x="4377" y="27030"/>
                      <a:pt x="3993" y="26853"/>
                    </a:cubicBezTo>
                    <a:cubicBezTo>
                      <a:pt x="3224" y="26468"/>
                      <a:pt x="2840" y="25611"/>
                      <a:pt x="3047" y="24783"/>
                    </a:cubicBezTo>
                    <a:cubicBezTo>
                      <a:pt x="3195" y="24339"/>
                      <a:pt x="3402" y="23925"/>
                      <a:pt x="3638" y="23511"/>
                    </a:cubicBezTo>
                    <a:cubicBezTo>
                      <a:pt x="3904" y="23067"/>
                      <a:pt x="4289" y="22683"/>
                      <a:pt x="4584" y="22239"/>
                    </a:cubicBezTo>
                    <a:cubicBezTo>
                      <a:pt x="4910" y="21737"/>
                      <a:pt x="5176" y="21204"/>
                      <a:pt x="5383" y="20613"/>
                    </a:cubicBezTo>
                    <a:cubicBezTo>
                      <a:pt x="5590" y="20022"/>
                      <a:pt x="5146" y="18927"/>
                      <a:pt x="4437" y="18720"/>
                    </a:cubicBezTo>
                    <a:cubicBezTo>
                      <a:pt x="4082" y="18602"/>
                      <a:pt x="3727" y="18513"/>
                      <a:pt x="3342" y="18395"/>
                    </a:cubicBezTo>
                    <a:lnTo>
                      <a:pt x="3017" y="18277"/>
                    </a:lnTo>
                    <a:cubicBezTo>
                      <a:pt x="2988" y="18218"/>
                      <a:pt x="2988" y="18129"/>
                      <a:pt x="2988" y="18040"/>
                    </a:cubicBezTo>
                    <a:cubicBezTo>
                      <a:pt x="3017" y="17715"/>
                      <a:pt x="2899" y="17390"/>
                      <a:pt x="2662" y="17183"/>
                    </a:cubicBezTo>
                    <a:cubicBezTo>
                      <a:pt x="2455" y="16916"/>
                      <a:pt x="2219" y="16650"/>
                      <a:pt x="2041" y="16355"/>
                    </a:cubicBezTo>
                    <a:cubicBezTo>
                      <a:pt x="1923" y="16177"/>
                      <a:pt x="1805" y="16000"/>
                      <a:pt x="1745" y="15793"/>
                    </a:cubicBezTo>
                    <a:cubicBezTo>
                      <a:pt x="1479" y="15260"/>
                      <a:pt x="1745" y="14610"/>
                      <a:pt x="2307" y="14373"/>
                    </a:cubicBezTo>
                    <a:cubicBezTo>
                      <a:pt x="2603" y="14196"/>
                      <a:pt x="2928" y="14048"/>
                      <a:pt x="3283" y="13900"/>
                    </a:cubicBezTo>
                    <a:cubicBezTo>
                      <a:pt x="3461" y="13811"/>
                      <a:pt x="3697" y="13752"/>
                      <a:pt x="3904" y="13663"/>
                    </a:cubicBezTo>
                    <a:close/>
                    <a:moveTo>
                      <a:pt x="25255" y="15408"/>
                    </a:moveTo>
                    <a:cubicBezTo>
                      <a:pt x="25492" y="15822"/>
                      <a:pt x="25610" y="16266"/>
                      <a:pt x="25640" y="16739"/>
                    </a:cubicBezTo>
                    <a:cubicBezTo>
                      <a:pt x="25965" y="19253"/>
                      <a:pt x="25610" y="21796"/>
                      <a:pt x="24575" y="24103"/>
                    </a:cubicBezTo>
                    <a:cubicBezTo>
                      <a:pt x="23718" y="26173"/>
                      <a:pt x="22535" y="28095"/>
                      <a:pt x="21115" y="29840"/>
                    </a:cubicBezTo>
                    <a:cubicBezTo>
                      <a:pt x="20317" y="30727"/>
                      <a:pt x="19430" y="31496"/>
                      <a:pt x="18454" y="32146"/>
                    </a:cubicBezTo>
                    <a:cubicBezTo>
                      <a:pt x="18010" y="32412"/>
                      <a:pt x="17537" y="32649"/>
                      <a:pt x="17064" y="32826"/>
                    </a:cubicBezTo>
                    <a:cubicBezTo>
                      <a:pt x="16843" y="32924"/>
                      <a:pt x="16603" y="32982"/>
                      <a:pt x="16375" y="32982"/>
                    </a:cubicBezTo>
                    <a:cubicBezTo>
                      <a:pt x="16328" y="32982"/>
                      <a:pt x="16282" y="32979"/>
                      <a:pt x="16236" y="32974"/>
                    </a:cubicBezTo>
                    <a:cubicBezTo>
                      <a:pt x="15689" y="32945"/>
                      <a:pt x="15142" y="32930"/>
                      <a:pt x="14595" y="32930"/>
                    </a:cubicBezTo>
                    <a:cubicBezTo>
                      <a:pt x="14048" y="32930"/>
                      <a:pt x="13500" y="32945"/>
                      <a:pt x="12953" y="32974"/>
                    </a:cubicBezTo>
                    <a:cubicBezTo>
                      <a:pt x="12838" y="32979"/>
                      <a:pt x="12723" y="32981"/>
                      <a:pt x="12608" y="32981"/>
                    </a:cubicBezTo>
                    <a:cubicBezTo>
                      <a:pt x="12014" y="32981"/>
                      <a:pt x="11424" y="32916"/>
                      <a:pt x="10854" y="32767"/>
                    </a:cubicBezTo>
                    <a:cubicBezTo>
                      <a:pt x="10558" y="32678"/>
                      <a:pt x="10262" y="32560"/>
                      <a:pt x="10026" y="32383"/>
                    </a:cubicBezTo>
                    <a:cubicBezTo>
                      <a:pt x="9464" y="32117"/>
                      <a:pt x="9257" y="31466"/>
                      <a:pt x="9523" y="30904"/>
                    </a:cubicBezTo>
                    <a:cubicBezTo>
                      <a:pt x="9700" y="30490"/>
                      <a:pt x="9937" y="30106"/>
                      <a:pt x="10114" y="29692"/>
                    </a:cubicBezTo>
                    <a:cubicBezTo>
                      <a:pt x="10203" y="29544"/>
                      <a:pt x="10233" y="29366"/>
                      <a:pt x="10321" y="29159"/>
                    </a:cubicBezTo>
                    <a:lnTo>
                      <a:pt x="9789" y="28982"/>
                    </a:lnTo>
                    <a:cubicBezTo>
                      <a:pt x="9434" y="28479"/>
                      <a:pt x="9493" y="27947"/>
                      <a:pt x="9582" y="27415"/>
                    </a:cubicBezTo>
                    <a:cubicBezTo>
                      <a:pt x="9760" y="26261"/>
                      <a:pt x="10262" y="25256"/>
                      <a:pt x="10735" y="24221"/>
                    </a:cubicBezTo>
                    <a:cubicBezTo>
                      <a:pt x="11534" y="22594"/>
                      <a:pt x="12628" y="21116"/>
                      <a:pt x="13929" y="19844"/>
                    </a:cubicBezTo>
                    <a:cubicBezTo>
                      <a:pt x="14876" y="18898"/>
                      <a:pt x="15881" y="18070"/>
                      <a:pt x="16975" y="17330"/>
                    </a:cubicBezTo>
                    <a:cubicBezTo>
                      <a:pt x="17803" y="16828"/>
                      <a:pt x="18750" y="16532"/>
                      <a:pt x="19725" y="16502"/>
                    </a:cubicBezTo>
                    <a:cubicBezTo>
                      <a:pt x="21352" y="16325"/>
                      <a:pt x="22949" y="16029"/>
                      <a:pt x="24487" y="15586"/>
                    </a:cubicBezTo>
                    <a:lnTo>
                      <a:pt x="25255" y="15408"/>
                    </a:lnTo>
                    <a:close/>
                    <a:moveTo>
                      <a:pt x="28124" y="20406"/>
                    </a:moveTo>
                    <a:cubicBezTo>
                      <a:pt x="28301" y="20909"/>
                      <a:pt x="28508" y="21411"/>
                      <a:pt x="28686" y="21944"/>
                    </a:cubicBezTo>
                    <a:cubicBezTo>
                      <a:pt x="29336" y="23925"/>
                      <a:pt x="29603" y="26054"/>
                      <a:pt x="29455" y="28154"/>
                    </a:cubicBezTo>
                    <a:cubicBezTo>
                      <a:pt x="29366" y="29721"/>
                      <a:pt x="28952" y="31229"/>
                      <a:pt x="28301" y="32649"/>
                    </a:cubicBezTo>
                    <a:cubicBezTo>
                      <a:pt x="27296" y="34660"/>
                      <a:pt x="25462" y="36138"/>
                      <a:pt x="23274" y="36641"/>
                    </a:cubicBezTo>
                    <a:cubicBezTo>
                      <a:pt x="23050" y="36716"/>
                      <a:pt x="22820" y="36752"/>
                      <a:pt x="22592" y="36752"/>
                    </a:cubicBezTo>
                    <a:cubicBezTo>
                      <a:pt x="21826" y="36752"/>
                      <a:pt x="21082" y="36349"/>
                      <a:pt x="20672" y="35665"/>
                    </a:cubicBezTo>
                    <a:cubicBezTo>
                      <a:pt x="20406" y="35310"/>
                      <a:pt x="20287" y="34837"/>
                      <a:pt x="20376" y="34394"/>
                    </a:cubicBezTo>
                    <a:cubicBezTo>
                      <a:pt x="20642" y="32738"/>
                      <a:pt x="21322" y="31170"/>
                      <a:pt x="22328" y="29869"/>
                    </a:cubicBezTo>
                    <a:cubicBezTo>
                      <a:pt x="22712" y="29366"/>
                      <a:pt x="23067" y="28834"/>
                      <a:pt x="23452" y="28331"/>
                    </a:cubicBezTo>
                    <a:cubicBezTo>
                      <a:pt x="24191" y="27237"/>
                      <a:pt x="25137" y="26350"/>
                      <a:pt x="26261" y="25670"/>
                    </a:cubicBezTo>
                    <a:cubicBezTo>
                      <a:pt x="26645" y="25433"/>
                      <a:pt x="26971" y="25138"/>
                      <a:pt x="27326" y="24901"/>
                    </a:cubicBezTo>
                    <a:cubicBezTo>
                      <a:pt x="27562" y="24724"/>
                      <a:pt x="27710" y="24428"/>
                      <a:pt x="27621" y="24162"/>
                    </a:cubicBezTo>
                    <a:cubicBezTo>
                      <a:pt x="27533" y="23393"/>
                      <a:pt x="27592" y="22594"/>
                      <a:pt x="27799" y="21855"/>
                    </a:cubicBezTo>
                    <a:cubicBezTo>
                      <a:pt x="27887" y="21382"/>
                      <a:pt x="27947" y="20909"/>
                      <a:pt x="28035" y="20436"/>
                    </a:cubicBezTo>
                    <a:lnTo>
                      <a:pt x="28124" y="20406"/>
                    </a:lnTo>
                    <a:close/>
                    <a:moveTo>
                      <a:pt x="15027" y="1"/>
                    </a:moveTo>
                    <a:cubicBezTo>
                      <a:pt x="14380" y="1"/>
                      <a:pt x="13737" y="186"/>
                      <a:pt x="13190" y="563"/>
                    </a:cubicBezTo>
                    <a:cubicBezTo>
                      <a:pt x="12569" y="977"/>
                      <a:pt x="12303" y="1775"/>
                      <a:pt x="12628" y="2485"/>
                    </a:cubicBezTo>
                    <a:cubicBezTo>
                      <a:pt x="12835" y="2988"/>
                      <a:pt x="13190" y="3461"/>
                      <a:pt x="13663" y="3786"/>
                    </a:cubicBezTo>
                    <a:cubicBezTo>
                      <a:pt x="14580" y="4437"/>
                      <a:pt x="15615" y="4880"/>
                      <a:pt x="16739" y="5058"/>
                    </a:cubicBezTo>
                    <a:cubicBezTo>
                      <a:pt x="17271" y="5176"/>
                      <a:pt x="17774" y="5324"/>
                      <a:pt x="18306" y="5472"/>
                    </a:cubicBezTo>
                    <a:cubicBezTo>
                      <a:pt x="18543" y="5561"/>
                      <a:pt x="18779" y="5708"/>
                      <a:pt x="18957" y="5886"/>
                    </a:cubicBezTo>
                    <a:cubicBezTo>
                      <a:pt x="19548" y="6566"/>
                      <a:pt x="20110" y="7246"/>
                      <a:pt x="20672" y="7986"/>
                    </a:cubicBezTo>
                    <a:cubicBezTo>
                      <a:pt x="20938" y="8400"/>
                      <a:pt x="21204" y="8814"/>
                      <a:pt x="21441" y="9257"/>
                    </a:cubicBezTo>
                    <a:lnTo>
                      <a:pt x="21381" y="9287"/>
                    </a:lnTo>
                    <a:cubicBezTo>
                      <a:pt x="21293" y="9228"/>
                      <a:pt x="21234" y="9198"/>
                      <a:pt x="21174" y="9139"/>
                    </a:cubicBezTo>
                    <a:cubicBezTo>
                      <a:pt x="20110" y="8163"/>
                      <a:pt x="18897" y="7365"/>
                      <a:pt x="17596" y="6744"/>
                    </a:cubicBezTo>
                    <a:cubicBezTo>
                      <a:pt x="15851" y="5856"/>
                      <a:pt x="13929" y="5324"/>
                      <a:pt x="11977" y="5147"/>
                    </a:cubicBezTo>
                    <a:cubicBezTo>
                      <a:pt x="11661" y="5123"/>
                      <a:pt x="11345" y="5111"/>
                      <a:pt x="11029" y="5111"/>
                    </a:cubicBezTo>
                    <a:cubicBezTo>
                      <a:pt x="9752" y="5111"/>
                      <a:pt x="8485" y="5305"/>
                      <a:pt x="7275" y="5708"/>
                    </a:cubicBezTo>
                    <a:cubicBezTo>
                      <a:pt x="6270" y="5975"/>
                      <a:pt x="5353" y="6418"/>
                      <a:pt x="4555" y="7039"/>
                    </a:cubicBezTo>
                    <a:cubicBezTo>
                      <a:pt x="4170" y="7335"/>
                      <a:pt x="3875" y="7719"/>
                      <a:pt x="3727" y="8193"/>
                    </a:cubicBezTo>
                    <a:cubicBezTo>
                      <a:pt x="3520" y="8784"/>
                      <a:pt x="3342" y="9375"/>
                      <a:pt x="3076" y="9937"/>
                    </a:cubicBezTo>
                    <a:cubicBezTo>
                      <a:pt x="2633" y="10972"/>
                      <a:pt x="2751" y="12155"/>
                      <a:pt x="3431" y="13072"/>
                    </a:cubicBezTo>
                    <a:cubicBezTo>
                      <a:pt x="3490" y="13190"/>
                      <a:pt x="3579" y="13309"/>
                      <a:pt x="3638" y="13427"/>
                    </a:cubicBezTo>
                    <a:cubicBezTo>
                      <a:pt x="3461" y="13486"/>
                      <a:pt x="3313" y="13545"/>
                      <a:pt x="3165" y="13604"/>
                    </a:cubicBezTo>
                    <a:cubicBezTo>
                      <a:pt x="2219" y="13989"/>
                      <a:pt x="1331" y="14491"/>
                      <a:pt x="799" y="15408"/>
                    </a:cubicBezTo>
                    <a:cubicBezTo>
                      <a:pt x="119" y="16532"/>
                      <a:pt x="1" y="17656"/>
                      <a:pt x="740" y="18809"/>
                    </a:cubicBezTo>
                    <a:cubicBezTo>
                      <a:pt x="977" y="19164"/>
                      <a:pt x="1154" y="19489"/>
                      <a:pt x="1331" y="19844"/>
                    </a:cubicBezTo>
                    <a:cubicBezTo>
                      <a:pt x="1745" y="20495"/>
                      <a:pt x="1893" y="21264"/>
                      <a:pt x="1745" y="22032"/>
                    </a:cubicBezTo>
                    <a:cubicBezTo>
                      <a:pt x="1627" y="22683"/>
                      <a:pt x="1538" y="23363"/>
                      <a:pt x="1420" y="24043"/>
                    </a:cubicBezTo>
                    <a:cubicBezTo>
                      <a:pt x="1184" y="24812"/>
                      <a:pt x="1479" y="25640"/>
                      <a:pt x="2130" y="26113"/>
                    </a:cubicBezTo>
                    <a:cubicBezTo>
                      <a:pt x="3471" y="27235"/>
                      <a:pt x="5175" y="27854"/>
                      <a:pt x="6925" y="27854"/>
                    </a:cubicBezTo>
                    <a:cubicBezTo>
                      <a:pt x="7297" y="27854"/>
                      <a:pt x="7671" y="27826"/>
                      <a:pt x="8044" y="27769"/>
                    </a:cubicBezTo>
                    <a:cubicBezTo>
                      <a:pt x="8429" y="27740"/>
                      <a:pt x="8813" y="27622"/>
                      <a:pt x="9227" y="27562"/>
                    </a:cubicBezTo>
                    <a:lnTo>
                      <a:pt x="9227" y="27562"/>
                    </a:lnTo>
                    <a:cubicBezTo>
                      <a:pt x="9257" y="28272"/>
                      <a:pt x="9139" y="29012"/>
                      <a:pt x="9878" y="29396"/>
                    </a:cubicBezTo>
                    <a:cubicBezTo>
                      <a:pt x="9671" y="29899"/>
                      <a:pt x="9405" y="30342"/>
                      <a:pt x="9227" y="30815"/>
                    </a:cubicBezTo>
                    <a:cubicBezTo>
                      <a:pt x="8872" y="31496"/>
                      <a:pt x="9168" y="32324"/>
                      <a:pt x="9848" y="32649"/>
                    </a:cubicBezTo>
                    <a:cubicBezTo>
                      <a:pt x="10174" y="32856"/>
                      <a:pt x="10528" y="33004"/>
                      <a:pt x="10913" y="33093"/>
                    </a:cubicBezTo>
                    <a:cubicBezTo>
                      <a:pt x="11593" y="33228"/>
                      <a:pt x="12285" y="33301"/>
                      <a:pt x="12974" y="33301"/>
                    </a:cubicBezTo>
                    <a:cubicBezTo>
                      <a:pt x="13334" y="33301"/>
                      <a:pt x="13692" y="33281"/>
                      <a:pt x="14048" y="33240"/>
                    </a:cubicBezTo>
                    <a:cubicBezTo>
                      <a:pt x="14280" y="33228"/>
                      <a:pt x="14518" y="33221"/>
                      <a:pt x="14757" y="33221"/>
                    </a:cubicBezTo>
                    <a:cubicBezTo>
                      <a:pt x="15094" y="33221"/>
                      <a:pt x="15434" y="33235"/>
                      <a:pt x="15763" y="33270"/>
                    </a:cubicBezTo>
                    <a:cubicBezTo>
                      <a:pt x="15909" y="33287"/>
                      <a:pt x="16055" y="33297"/>
                      <a:pt x="16201" y="33297"/>
                    </a:cubicBezTo>
                    <a:cubicBezTo>
                      <a:pt x="16556" y="33297"/>
                      <a:pt x="16906" y="33239"/>
                      <a:pt x="17241" y="33093"/>
                    </a:cubicBezTo>
                    <a:cubicBezTo>
                      <a:pt x="17744" y="32886"/>
                      <a:pt x="18247" y="32619"/>
                      <a:pt x="18720" y="32353"/>
                    </a:cubicBezTo>
                    <a:cubicBezTo>
                      <a:pt x="20435" y="31170"/>
                      <a:pt x="21884" y="29633"/>
                      <a:pt x="22978" y="27858"/>
                    </a:cubicBezTo>
                    <a:cubicBezTo>
                      <a:pt x="23067" y="27681"/>
                      <a:pt x="23185" y="27533"/>
                      <a:pt x="23274" y="27355"/>
                    </a:cubicBezTo>
                    <a:lnTo>
                      <a:pt x="23392" y="27415"/>
                    </a:lnTo>
                    <a:cubicBezTo>
                      <a:pt x="23304" y="27592"/>
                      <a:pt x="23215" y="27799"/>
                      <a:pt x="23126" y="27976"/>
                    </a:cubicBezTo>
                    <a:cubicBezTo>
                      <a:pt x="22712" y="28686"/>
                      <a:pt x="22298" y="29366"/>
                      <a:pt x="21825" y="30047"/>
                    </a:cubicBezTo>
                    <a:cubicBezTo>
                      <a:pt x="20967" y="31289"/>
                      <a:pt x="20406" y="32649"/>
                      <a:pt x="20139" y="34128"/>
                    </a:cubicBezTo>
                    <a:cubicBezTo>
                      <a:pt x="20021" y="34571"/>
                      <a:pt x="20051" y="35015"/>
                      <a:pt x="20199" y="35429"/>
                    </a:cubicBezTo>
                    <a:cubicBezTo>
                      <a:pt x="20600" y="36392"/>
                      <a:pt x="21535" y="37017"/>
                      <a:pt x="22542" y="37017"/>
                    </a:cubicBezTo>
                    <a:cubicBezTo>
                      <a:pt x="22647" y="37017"/>
                      <a:pt x="22754" y="37010"/>
                      <a:pt x="22860" y="36996"/>
                    </a:cubicBezTo>
                    <a:cubicBezTo>
                      <a:pt x="23392" y="36907"/>
                      <a:pt x="23895" y="36789"/>
                      <a:pt x="24398" y="36582"/>
                    </a:cubicBezTo>
                    <a:cubicBezTo>
                      <a:pt x="26882" y="35577"/>
                      <a:pt x="28420" y="33743"/>
                      <a:pt x="29189" y="31229"/>
                    </a:cubicBezTo>
                    <a:cubicBezTo>
                      <a:pt x="29603" y="29780"/>
                      <a:pt x="29810" y="28302"/>
                      <a:pt x="29839" y="26794"/>
                    </a:cubicBezTo>
                    <a:lnTo>
                      <a:pt x="29839" y="26320"/>
                    </a:lnTo>
                    <a:cubicBezTo>
                      <a:pt x="30312" y="26380"/>
                      <a:pt x="30815" y="26409"/>
                      <a:pt x="31288" y="26439"/>
                    </a:cubicBezTo>
                    <a:cubicBezTo>
                      <a:pt x="32737" y="26409"/>
                      <a:pt x="33979" y="25404"/>
                      <a:pt x="34334" y="23984"/>
                    </a:cubicBezTo>
                    <a:cubicBezTo>
                      <a:pt x="34393" y="23629"/>
                      <a:pt x="34452" y="23274"/>
                      <a:pt x="34452" y="22890"/>
                    </a:cubicBezTo>
                    <a:cubicBezTo>
                      <a:pt x="34512" y="21530"/>
                      <a:pt x="34512" y="20199"/>
                      <a:pt x="34541" y="18839"/>
                    </a:cubicBezTo>
                    <a:cubicBezTo>
                      <a:pt x="34571" y="17863"/>
                      <a:pt x="34630" y="16857"/>
                      <a:pt x="34630" y="15881"/>
                    </a:cubicBezTo>
                    <a:cubicBezTo>
                      <a:pt x="34659" y="15053"/>
                      <a:pt x="34393" y="14225"/>
                      <a:pt x="33891" y="13545"/>
                    </a:cubicBezTo>
                    <a:cubicBezTo>
                      <a:pt x="33477" y="13013"/>
                      <a:pt x="32974" y="12510"/>
                      <a:pt x="32412" y="12126"/>
                    </a:cubicBezTo>
                    <a:cubicBezTo>
                      <a:pt x="32028" y="11860"/>
                      <a:pt x="31554" y="11682"/>
                      <a:pt x="31081" y="11653"/>
                    </a:cubicBezTo>
                    <a:cubicBezTo>
                      <a:pt x="30902" y="11632"/>
                      <a:pt x="30722" y="11621"/>
                      <a:pt x="30544" y="11621"/>
                    </a:cubicBezTo>
                    <a:cubicBezTo>
                      <a:pt x="29456" y="11621"/>
                      <a:pt x="28396" y="12002"/>
                      <a:pt x="27533" y="12688"/>
                    </a:cubicBezTo>
                    <a:cubicBezTo>
                      <a:pt x="27444" y="12776"/>
                      <a:pt x="27355" y="12835"/>
                      <a:pt x="27266" y="12895"/>
                    </a:cubicBezTo>
                    <a:cubicBezTo>
                      <a:pt x="27237" y="12835"/>
                      <a:pt x="27207" y="12806"/>
                      <a:pt x="27207" y="12776"/>
                    </a:cubicBezTo>
                    <a:cubicBezTo>
                      <a:pt x="27237" y="12688"/>
                      <a:pt x="27266" y="12599"/>
                      <a:pt x="27296" y="12481"/>
                    </a:cubicBezTo>
                    <a:cubicBezTo>
                      <a:pt x="27740" y="11091"/>
                      <a:pt x="27769" y="9612"/>
                      <a:pt x="27473" y="8193"/>
                    </a:cubicBezTo>
                    <a:cubicBezTo>
                      <a:pt x="27089" y="6655"/>
                      <a:pt x="26320" y="5235"/>
                      <a:pt x="25226" y="4112"/>
                    </a:cubicBezTo>
                    <a:cubicBezTo>
                      <a:pt x="24220" y="2988"/>
                      <a:pt x="22919" y="2189"/>
                      <a:pt x="21441" y="1805"/>
                    </a:cubicBezTo>
                    <a:cubicBezTo>
                      <a:pt x="20376" y="1509"/>
                      <a:pt x="19341" y="1184"/>
                      <a:pt x="18276" y="859"/>
                    </a:cubicBezTo>
                    <a:cubicBezTo>
                      <a:pt x="17567" y="652"/>
                      <a:pt x="16857" y="385"/>
                      <a:pt x="16118" y="178"/>
                    </a:cubicBezTo>
                    <a:cubicBezTo>
                      <a:pt x="15764" y="61"/>
                      <a:pt x="15395" y="1"/>
                      <a:pt x="1502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89" name="Google Shape;189;p3"/>
          <p:cNvSpPr/>
          <p:nvPr/>
        </p:nvSpPr>
        <p:spPr>
          <a:xfrm rot="5400000">
            <a:off x="4401382" y="4342390"/>
            <a:ext cx="559983" cy="1505952"/>
          </a:xfrm>
          <a:custGeom>
            <a:rect b="b" l="l" r="r" t="t"/>
            <a:pathLst>
              <a:path extrusionOk="0" h="32699" w="12159">
                <a:moveTo>
                  <a:pt x="9690" y="1"/>
                </a:moveTo>
                <a:cubicBezTo>
                  <a:pt x="9444" y="1"/>
                  <a:pt x="9200" y="138"/>
                  <a:pt x="9043" y="348"/>
                </a:cubicBezTo>
                <a:cubicBezTo>
                  <a:pt x="8708" y="819"/>
                  <a:pt x="8404" y="1321"/>
                  <a:pt x="8131" y="1837"/>
                </a:cubicBezTo>
                <a:cubicBezTo>
                  <a:pt x="7523" y="2901"/>
                  <a:pt x="6930" y="3965"/>
                  <a:pt x="6368" y="5059"/>
                </a:cubicBezTo>
                <a:cubicBezTo>
                  <a:pt x="5243" y="7247"/>
                  <a:pt x="4240" y="9481"/>
                  <a:pt x="3359" y="11761"/>
                </a:cubicBezTo>
                <a:cubicBezTo>
                  <a:pt x="2447" y="14071"/>
                  <a:pt x="1672" y="16442"/>
                  <a:pt x="1034" y="18858"/>
                </a:cubicBezTo>
                <a:cubicBezTo>
                  <a:pt x="411" y="21214"/>
                  <a:pt x="0" y="23706"/>
                  <a:pt x="426" y="26137"/>
                </a:cubicBezTo>
                <a:cubicBezTo>
                  <a:pt x="791" y="28159"/>
                  <a:pt x="1763" y="30149"/>
                  <a:pt x="3405" y="31426"/>
                </a:cubicBezTo>
                <a:cubicBezTo>
                  <a:pt x="4450" y="32231"/>
                  <a:pt x="5806" y="32698"/>
                  <a:pt x="7148" y="32698"/>
                </a:cubicBezTo>
                <a:cubicBezTo>
                  <a:pt x="7757" y="32698"/>
                  <a:pt x="8363" y="32602"/>
                  <a:pt x="8936" y="32399"/>
                </a:cubicBezTo>
                <a:cubicBezTo>
                  <a:pt x="9377" y="32247"/>
                  <a:pt x="9803" y="32019"/>
                  <a:pt x="10182" y="31745"/>
                </a:cubicBezTo>
                <a:cubicBezTo>
                  <a:pt x="10296" y="31644"/>
                  <a:pt x="10221" y="31460"/>
                  <a:pt x="10106" y="31460"/>
                </a:cubicBezTo>
                <a:cubicBezTo>
                  <a:pt x="10082" y="31460"/>
                  <a:pt x="10057" y="31468"/>
                  <a:pt x="10030" y="31487"/>
                </a:cubicBezTo>
                <a:cubicBezTo>
                  <a:pt x="9179" y="32119"/>
                  <a:pt x="8158" y="32406"/>
                  <a:pt x="7128" y="32406"/>
                </a:cubicBezTo>
                <a:cubicBezTo>
                  <a:pt x="6228" y="32406"/>
                  <a:pt x="5322" y="32187"/>
                  <a:pt x="4514" y="31791"/>
                </a:cubicBezTo>
                <a:cubicBezTo>
                  <a:pt x="2690" y="30879"/>
                  <a:pt x="1505" y="29055"/>
                  <a:pt x="943" y="27140"/>
                </a:cubicBezTo>
                <a:cubicBezTo>
                  <a:pt x="289" y="24891"/>
                  <a:pt x="487" y="22520"/>
                  <a:pt x="988" y="20256"/>
                </a:cubicBezTo>
                <a:cubicBezTo>
                  <a:pt x="1520" y="17946"/>
                  <a:pt x="2204" y="15651"/>
                  <a:pt x="3040" y="13417"/>
                </a:cubicBezTo>
                <a:cubicBezTo>
                  <a:pt x="3845" y="11184"/>
                  <a:pt x="4757" y="8980"/>
                  <a:pt x="5790" y="6822"/>
                </a:cubicBezTo>
                <a:cubicBezTo>
                  <a:pt x="6794" y="4725"/>
                  <a:pt x="7903" y="2673"/>
                  <a:pt x="9134" y="682"/>
                </a:cubicBezTo>
                <a:cubicBezTo>
                  <a:pt x="9263" y="510"/>
                  <a:pt x="9420" y="270"/>
                  <a:pt x="9668" y="270"/>
                </a:cubicBezTo>
                <a:cubicBezTo>
                  <a:pt x="9682" y="270"/>
                  <a:pt x="9696" y="270"/>
                  <a:pt x="9711" y="272"/>
                </a:cubicBezTo>
                <a:cubicBezTo>
                  <a:pt x="9909" y="318"/>
                  <a:pt x="10076" y="470"/>
                  <a:pt x="10152" y="652"/>
                </a:cubicBezTo>
                <a:cubicBezTo>
                  <a:pt x="10426" y="1093"/>
                  <a:pt x="10471" y="1640"/>
                  <a:pt x="10547" y="2141"/>
                </a:cubicBezTo>
                <a:cubicBezTo>
                  <a:pt x="10760" y="3387"/>
                  <a:pt x="10942" y="4634"/>
                  <a:pt x="11094" y="5880"/>
                </a:cubicBezTo>
                <a:cubicBezTo>
                  <a:pt x="11413" y="8372"/>
                  <a:pt x="11611" y="10864"/>
                  <a:pt x="11702" y="13372"/>
                </a:cubicBezTo>
                <a:cubicBezTo>
                  <a:pt x="11900" y="18372"/>
                  <a:pt x="11657" y="23387"/>
                  <a:pt x="10988" y="28356"/>
                </a:cubicBezTo>
                <a:cubicBezTo>
                  <a:pt x="10912" y="28964"/>
                  <a:pt x="10821" y="29572"/>
                  <a:pt x="10714" y="30180"/>
                </a:cubicBezTo>
                <a:cubicBezTo>
                  <a:pt x="10696" y="30289"/>
                  <a:pt x="10793" y="30360"/>
                  <a:pt x="10876" y="30360"/>
                </a:cubicBezTo>
                <a:cubicBezTo>
                  <a:pt x="10932" y="30360"/>
                  <a:pt x="10982" y="30329"/>
                  <a:pt x="10988" y="30256"/>
                </a:cubicBezTo>
                <a:cubicBezTo>
                  <a:pt x="11809" y="25089"/>
                  <a:pt x="12158" y="19846"/>
                  <a:pt x="12021" y="14618"/>
                </a:cubicBezTo>
                <a:cubicBezTo>
                  <a:pt x="11976" y="11989"/>
                  <a:pt x="11793" y="9375"/>
                  <a:pt x="11489" y="6761"/>
                </a:cubicBezTo>
                <a:cubicBezTo>
                  <a:pt x="11337" y="5469"/>
                  <a:pt x="11170" y="4193"/>
                  <a:pt x="10973" y="2932"/>
                </a:cubicBezTo>
                <a:cubicBezTo>
                  <a:pt x="10897" y="2308"/>
                  <a:pt x="10790" y="1701"/>
                  <a:pt x="10638" y="1093"/>
                </a:cubicBezTo>
                <a:cubicBezTo>
                  <a:pt x="10547" y="728"/>
                  <a:pt x="10365" y="302"/>
                  <a:pt x="10015" y="90"/>
                </a:cubicBezTo>
                <a:cubicBezTo>
                  <a:pt x="9912" y="29"/>
                  <a:pt x="9801" y="1"/>
                  <a:pt x="9690"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0" name="Google Shape;190;p3"/>
          <p:cNvGrpSpPr/>
          <p:nvPr/>
        </p:nvGrpSpPr>
        <p:grpSpPr>
          <a:xfrm rot="5400000">
            <a:off x="8301614" y="13882"/>
            <a:ext cx="856273" cy="828490"/>
            <a:chOff x="-195575" y="-128448"/>
            <a:chExt cx="1620501" cy="1567921"/>
          </a:xfrm>
        </p:grpSpPr>
        <p:sp>
          <p:nvSpPr>
            <p:cNvPr id="191" name="Google Shape;191;p3"/>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 name="Google Shape;202;p3"/>
          <p:cNvGrpSpPr/>
          <p:nvPr/>
        </p:nvGrpSpPr>
        <p:grpSpPr>
          <a:xfrm>
            <a:off x="6126113" y="9"/>
            <a:ext cx="816393" cy="856238"/>
            <a:chOff x="4148204" y="735896"/>
            <a:chExt cx="548356" cy="562759"/>
          </a:xfrm>
        </p:grpSpPr>
        <p:sp>
          <p:nvSpPr>
            <p:cNvPr id="203" name="Google Shape;203;p3"/>
            <p:cNvSpPr/>
            <p:nvPr/>
          </p:nvSpPr>
          <p:spPr>
            <a:xfrm>
              <a:off x="4482938" y="905905"/>
              <a:ext cx="108316" cy="232454"/>
            </a:xfrm>
            <a:custGeom>
              <a:rect b="b" l="l" r="r" t="t"/>
              <a:pathLst>
                <a:path extrusionOk="0" h="16059" w="7483">
                  <a:moveTo>
                    <a:pt x="7394" y="1"/>
                  </a:moveTo>
                  <a:cubicBezTo>
                    <a:pt x="4791" y="5294"/>
                    <a:pt x="2219" y="10588"/>
                    <a:pt x="1" y="16059"/>
                  </a:cubicBezTo>
                  <a:lnTo>
                    <a:pt x="7483" y="30"/>
                  </a:lnTo>
                  <a:lnTo>
                    <a:pt x="739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
            <p:cNvSpPr/>
            <p:nvPr/>
          </p:nvSpPr>
          <p:spPr>
            <a:xfrm>
              <a:off x="4415731" y="871237"/>
              <a:ext cx="143853" cy="114309"/>
            </a:xfrm>
            <a:custGeom>
              <a:rect b="b" l="l" r="r" t="t"/>
              <a:pathLst>
                <a:path extrusionOk="0" h="7897" w="9938">
                  <a:moveTo>
                    <a:pt x="9878" y="0"/>
                  </a:moveTo>
                  <a:cubicBezTo>
                    <a:pt x="6773" y="2869"/>
                    <a:pt x="3372" y="5383"/>
                    <a:pt x="1" y="7896"/>
                  </a:cubicBezTo>
                  <a:cubicBezTo>
                    <a:pt x="681" y="7453"/>
                    <a:pt x="1391" y="7039"/>
                    <a:pt x="2101" y="6536"/>
                  </a:cubicBezTo>
                  <a:cubicBezTo>
                    <a:pt x="3550" y="5471"/>
                    <a:pt x="4999" y="4407"/>
                    <a:pt x="6389" y="3283"/>
                  </a:cubicBezTo>
                  <a:cubicBezTo>
                    <a:pt x="7512" y="2366"/>
                    <a:pt x="8547" y="1390"/>
                    <a:pt x="9612" y="414"/>
                  </a:cubicBezTo>
                  <a:cubicBezTo>
                    <a:pt x="9730" y="296"/>
                    <a:pt x="9848" y="178"/>
                    <a:pt x="9937" y="60"/>
                  </a:cubicBezTo>
                  <a:lnTo>
                    <a:pt x="987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
            <p:cNvSpPr/>
            <p:nvPr/>
          </p:nvSpPr>
          <p:spPr>
            <a:xfrm>
              <a:off x="4564273" y="866953"/>
              <a:ext cx="65080" cy="180662"/>
            </a:xfrm>
            <a:custGeom>
              <a:rect b="b" l="l" r="r" t="t"/>
              <a:pathLst>
                <a:path extrusionOk="0" h="12481" w="4496">
                  <a:moveTo>
                    <a:pt x="4466" y="1"/>
                  </a:moveTo>
                  <a:lnTo>
                    <a:pt x="4466" y="1"/>
                  </a:lnTo>
                  <a:cubicBezTo>
                    <a:pt x="3667" y="4437"/>
                    <a:pt x="1952" y="8488"/>
                    <a:pt x="1" y="12480"/>
                  </a:cubicBezTo>
                  <a:cubicBezTo>
                    <a:pt x="237" y="12155"/>
                    <a:pt x="444" y="11800"/>
                    <a:pt x="622" y="11445"/>
                  </a:cubicBezTo>
                  <a:cubicBezTo>
                    <a:pt x="2248" y="8370"/>
                    <a:pt x="3460" y="5117"/>
                    <a:pt x="4259" y="1716"/>
                  </a:cubicBezTo>
                  <a:cubicBezTo>
                    <a:pt x="4436" y="1154"/>
                    <a:pt x="4495" y="563"/>
                    <a:pt x="446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
            <p:cNvSpPr/>
            <p:nvPr/>
          </p:nvSpPr>
          <p:spPr>
            <a:xfrm>
              <a:off x="4443986" y="829274"/>
              <a:ext cx="150699" cy="58247"/>
            </a:xfrm>
            <a:custGeom>
              <a:rect b="b" l="l" r="r" t="t"/>
              <a:pathLst>
                <a:path extrusionOk="0" h="4024" w="10411">
                  <a:moveTo>
                    <a:pt x="9214" y="0"/>
                  </a:moveTo>
                  <a:cubicBezTo>
                    <a:pt x="8821" y="0"/>
                    <a:pt x="8429" y="53"/>
                    <a:pt x="8044" y="149"/>
                  </a:cubicBezTo>
                  <a:cubicBezTo>
                    <a:pt x="6359" y="534"/>
                    <a:pt x="4851" y="1391"/>
                    <a:pt x="3283" y="2101"/>
                  </a:cubicBezTo>
                  <a:cubicBezTo>
                    <a:pt x="2248" y="2604"/>
                    <a:pt x="1302" y="3225"/>
                    <a:pt x="296" y="3816"/>
                  </a:cubicBezTo>
                  <a:cubicBezTo>
                    <a:pt x="178" y="3875"/>
                    <a:pt x="89" y="3935"/>
                    <a:pt x="1" y="4023"/>
                  </a:cubicBezTo>
                  <a:cubicBezTo>
                    <a:pt x="149" y="3994"/>
                    <a:pt x="296" y="3935"/>
                    <a:pt x="444" y="3846"/>
                  </a:cubicBezTo>
                  <a:cubicBezTo>
                    <a:pt x="2278" y="2781"/>
                    <a:pt x="4200" y="1864"/>
                    <a:pt x="6181" y="1036"/>
                  </a:cubicBezTo>
                  <a:cubicBezTo>
                    <a:pt x="6684" y="829"/>
                    <a:pt x="7216" y="652"/>
                    <a:pt x="7749" y="504"/>
                  </a:cubicBezTo>
                  <a:cubicBezTo>
                    <a:pt x="8277" y="328"/>
                    <a:pt x="8822" y="234"/>
                    <a:pt x="9371" y="234"/>
                  </a:cubicBezTo>
                  <a:cubicBezTo>
                    <a:pt x="9559" y="234"/>
                    <a:pt x="9748" y="245"/>
                    <a:pt x="9937" y="268"/>
                  </a:cubicBezTo>
                  <a:cubicBezTo>
                    <a:pt x="10085" y="297"/>
                    <a:pt x="10233" y="297"/>
                    <a:pt x="10381" y="297"/>
                  </a:cubicBezTo>
                  <a:lnTo>
                    <a:pt x="10410" y="208"/>
                  </a:lnTo>
                  <a:cubicBezTo>
                    <a:pt x="10351" y="179"/>
                    <a:pt x="10262" y="120"/>
                    <a:pt x="10203" y="120"/>
                  </a:cubicBezTo>
                  <a:cubicBezTo>
                    <a:pt x="9878" y="38"/>
                    <a:pt x="9546" y="0"/>
                    <a:pt x="921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
            <p:cNvSpPr/>
            <p:nvPr/>
          </p:nvSpPr>
          <p:spPr>
            <a:xfrm>
              <a:off x="4397753" y="844270"/>
              <a:ext cx="158834" cy="89904"/>
            </a:xfrm>
            <a:custGeom>
              <a:rect b="b" l="l" r="r" t="t"/>
              <a:pathLst>
                <a:path extrusionOk="0" h="6211" w="10973">
                  <a:moveTo>
                    <a:pt x="10943" y="0"/>
                  </a:moveTo>
                  <a:cubicBezTo>
                    <a:pt x="6921" y="1420"/>
                    <a:pt x="3372" y="3667"/>
                    <a:pt x="1" y="6211"/>
                  </a:cubicBezTo>
                  <a:cubicBezTo>
                    <a:pt x="1095" y="5560"/>
                    <a:pt x="2160" y="4850"/>
                    <a:pt x="3254" y="4141"/>
                  </a:cubicBezTo>
                  <a:cubicBezTo>
                    <a:pt x="4762" y="3135"/>
                    <a:pt x="6359" y="2218"/>
                    <a:pt x="7985" y="1420"/>
                  </a:cubicBezTo>
                  <a:cubicBezTo>
                    <a:pt x="8340" y="1242"/>
                    <a:pt x="8666" y="1035"/>
                    <a:pt x="9020" y="888"/>
                  </a:cubicBezTo>
                  <a:cubicBezTo>
                    <a:pt x="9671" y="621"/>
                    <a:pt x="10322" y="385"/>
                    <a:pt x="10972" y="119"/>
                  </a:cubicBezTo>
                  <a:lnTo>
                    <a:pt x="1094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
            <p:cNvSpPr/>
            <p:nvPr/>
          </p:nvSpPr>
          <p:spPr>
            <a:xfrm>
              <a:off x="4209838" y="941441"/>
              <a:ext cx="116451" cy="73634"/>
            </a:xfrm>
            <a:custGeom>
              <a:rect b="b" l="l" r="r" t="t"/>
              <a:pathLst>
                <a:path extrusionOk="0" h="5087" w="8045">
                  <a:moveTo>
                    <a:pt x="7867" y="0"/>
                  </a:moveTo>
                  <a:cubicBezTo>
                    <a:pt x="5531" y="976"/>
                    <a:pt x="3313" y="2218"/>
                    <a:pt x="1272" y="3697"/>
                  </a:cubicBezTo>
                  <a:cubicBezTo>
                    <a:pt x="888" y="4022"/>
                    <a:pt x="533" y="4348"/>
                    <a:pt x="178" y="4702"/>
                  </a:cubicBezTo>
                  <a:cubicBezTo>
                    <a:pt x="89" y="4791"/>
                    <a:pt x="30" y="4880"/>
                    <a:pt x="1" y="4998"/>
                  </a:cubicBezTo>
                  <a:lnTo>
                    <a:pt x="89" y="5087"/>
                  </a:lnTo>
                  <a:cubicBezTo>
                    <a:pt x="444" y="4791"/>
                    <a:pt x="770" y="4495"/>
                    <a:pt x="1095" y="4229"/>
                  </a:cubicBezTo>
                  <a:cubicBezTo>
                    <a:pt x="1450" y="3933"/>
                    <a:pt x="1775" y="3697"/>
                    <a:pt x="2159" y="3431"/>
                  </a:cubicBezTo>
                  <a:cubicBezTo>
                    <a:pt x="2514" y="3165"/>
                    <a:pt x="2869" y="2898"/>
                    <a:pt x="3254" y="2662"/>
                  </a:cubicBezTo>
                  <a:cubicBezTo>
                    <a:pt x="3638" y="2396"/>
                    <a:pt x="4022" y="2189"/>
                    <a:pt x="4436" y="1952"/>
                  </a:cubicBezTo>
                  <a:cubicBezTo>
                    <a:pt x="4821" y="1745"/>
                    <a:pt x="5235" y="1509"/>
                    <a:pt x="5619" y="1302"/>
                  </a:cubicBezTo>
                  <a:cubicBezTo>
                    <a:pt x="6004" y="1095"/>
                    <a:pt x="6359" y="888"/>
                    <a:pt x="6773" y="681"/>
                  </a:cubicBezTo>
                  <a:cubicBezTo>
                    <a:pt x="7157" y="474"/>
                    <a:pt x="7571" y="267"/>
                    <a:pt x="8044" y="30"/>
                  </a:cubicBezTo>
                  <a:cubicBezTo>
                    <a:pt x="7985" y="0"/>
                    <a:pt x="7926" y="0"/>
                    <a:pt x="786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
            <p:cNvSpPr/>
            <p:nvPr/>
          </p:nvSpPr>
          <p:spPr>
            <a:xfrm>
              <a:off x="4423012" y="1208548"/>
              <a:ext cx="70652" cy="89050"/>
            </a:xfrm>
            <a:custGeom>
              <a:rect b="b" l="l" r="r" t="t"/>
              <a:pathLst>
                <a:path extrusionOk="0" h="6152" w="4881">
                  <a:moveTo>
                    <a:pt x="4880" y="1"/>
                  </a:moveTo>
                  <a:lnTo>
                    <a:pt x="4880" y="1"/>
                  </a:lnTo>
                  <a:cubicBezTo>
                    <a:pt x="4821" y="30"/>
                    <a:pt x="4762" y="60"/>
                    <a:pt x="4732" y="148"/>
                  </a:cubicBezTo>
                  <a:cubicBezTo>
                    <a:pt x="3875" y="1597"/>
                    <a:pt x="2928" y="2987"/>
                    <a:pt x="1893" y="4289"/>
                  </a:cubicBezTo>
                  <a:cubicBezTo>
                    <a:pt x="1686" y="4555"/>
                    <a:pt x="1450" y="4821"/>
                    <a:pt x="1213" y="5028"/>
                  </a:cubicBezTo>
                  <a:cubicBezTo>
                    <a:pt x="858" y="5353"/>
                    <a:pt x="444" y="5649"/>
                    <a:pt x="89" y="5945"/>
                  </a:cubicBezTo>
                  <a:cubicBezTo>
                    <a:pt x="30" y="5974"/>
                    <a:pt x="30" y="6033"/>
                    <a:pt x="1" y="6092"/>
                  </a:cubicBezTo>
                  <a:lnTo>
                    <a:pt x="60" y="6152"/>
                  </a:lnTo>
                  <a:cubicBezTo>
                    <a:pt x="178" y="6122"/>
                    <a:pt x="296" y="6063"/>
                    <a:pt x="415" y="6004"/>
                  </a:cubicBezTo>
                  <a:cubicBezTo>
                    <a:pt x="888" y="5649"/>
                    <a:pt x="1331" y="5294"/>
                    <a:pt x="1716" y="4880"/>
                  </a:cubicBezTo>
                  <a:cubicBezTo>
                    <a:pt x="2899" y="3520"/>
                    <a:pt x="3904" y="2011"/>
                    <a:pt x="4703" y="385"/>
                  </a:cubicBezTo>
                  <a:cubicBezTo>
                    <a:pt x="4762" y="267"/>
                    <a:pt x="4821" y="148"/>
                    <a:pt x="488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
            <p:cNvSpPr/>
            <p:nvPr/>
          </p:nvSpPr>
          <p:spPr>
            <a:xfrm>
              <a:off x="4616065" y="981247"/>
              <a:ext cx="7730" cy="114309"/>
            </a:xfrm>
            <a:custGeom>
              <a:rect b="b" l="l" r="r" t="t"/>
              <a:pathLst>
                <a:path extrusionOk="0" h="7897" w="534">
                  <a:moveTo>
                    <a:pt x="415" y="1"/>
                  </a:moveTo>
                  <a:cubicBezTo>
                    <a:pt x="385" y="89"/>
                    <a:pt x="326" y="208"/>
                    <a:pt x="296" y="326"/>
                  </a:cubicBezTo>
                  <a:cubicBezTo>
                    <a:pt x="178" y="1006"/>
                    <a:pt x="89" y="1716"/>
                    <a:pt x="30" y="2426"/>
                  </a:cubicBezTo>
                  <a:cubicBezTo>
                    <a:pt x="1" y="3313"/>
                    <a:pt x="119" y="4229"/>
                    <a:pt x="119" y="5146"/>
                  </a:cubicBezTo>
                  <a:cubicBezTo>
                    <a:pt x="119" y="6063"/>
                    <a:pt x="237" y="6980"/>
                    <a:pt x="444" y="7896"/>
                  </a:cubicBezTo>
                  <a:cubicBezTo>
                    <a:pt x="444" y="7601"/>
                    <a:pt x="385" y="7305"/>
                    <a:pt x="385" y="7009"/>
                  </a:cubicBezTo>
                  <a:cubicBezTo>
                    <a:pt x="326" y="5678"/>
                    <a:pt x="296" y="4377"/>
                    <a:pt x="267" y="3047"/>
                  </a:cubicBezTo>
                  <a:cubicBezTo>
                    <a:pt x="237" y="2219"/>
                    <a:pt x="296" y="1361"/>
                    <a:pt x="474" y="533"/>
                  </a:cubicBezTo>
                  <a:cubicBezTo>
                    <a:pt x="503" y="355"/>
                    <a:pt x="533" y="178"/>
                    <a:pt x="533" y="30"/>
                  </a:cubicBezTo>
                  <a:lnTo>
                    <a:pt x="41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
            <p:cNvSpPr/>
            <p:nvPr/>
          </p:nvSpPr>
          <p:spPr>
            <a:xfrm>
              <a:off x="4344253" y="947434"/>
              <a:ext cx="69364" cy="67642"/>
            </a:xfrm>
            <a:custGeom>
              <a:rect b="b" l="l" r="r" t="t"/>
              <a:pathLst>
                <a:path extrusionOk="0" h="4673" w="4792">
                  <a:moveTo>
                    <a:pt x="4791" y="0"/>
                  </a:moveTo>
                  <a:lnTo>
                    <a:pt x="4791" y="0"/>
                  </a:lnTo>
                  <a:cubicBezTo>
                    <a:pt x="3135" y="1095"/>
                    <a:pt x="1656" y="2396"/>
                    <a:pt x="385" y="3904"/>
                  </a:cubicBezTo>
                  <a:cubicBezTo>
                    <a:pt x="266" y="4052"/>
                    <a:pt x="148" y="4229"/>
                    <a:pt x="59" y="4377"/>
                  </a:cubicBezTo>
                  <a:cubicBezTo>
                    <a:pt x="30" y="4466"/>
                    <a:pt x="0" y="4525"/>
                    <a:pt x="0" y="4584"/>
                  </a:cubicBezTo>
                  <a:lnTo>
                    <a:pt x="119" y="4673"/>
                  </a:lnTo>
                  <a:cubicBezTo>
                    <a:pt x="1509" y="2928"/>
                    <a:pt x="3165" y="1479"/>
                    <a:pt x="479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
            <p:cNvSpPr/>
            <p:nvPr/>
          </p:nvSpPr>
          <p:spPr>
            <a:xfrm>
              <a:off x="4525321" y="1197417"/>
              <a:ext cx="42817" cy="91192"/>
            </a:xfrm>
            <a:custGeom>
              <a:rect b="b" l="l" r="r" t="t"/>
              <a:pathLst>
                <a:path extrusionOk="0" h="6300" w="2958">
                  <a:moveTo>
                    <a:pt x="2958" y="1"/>
                  </a:moveTo>
                  <a:cubicBezTo>
                    <a:pt x="2692" y="710"/>
                    <a:pt x="2455" y="1450"/>
                    <a:pt x="2189" y="2159"/>
                  </a:cubicBezTo>
                  <a:cubicBezTo>
                    <a:pt x="1893" y="2899"/>
                    <a:pt x="1568" y="3608"/>
                    <a:pt x="1213" y="4318"/>
                  </a:cubicBezTo>
                  <a:cubicBezTo>
                    <a:pt x="858" y="4969"/>
                    <a:pt x="385" y="5590"/>
                    <a:pt x="0" y="6240"/>
                  </a:cubicBezTo>
                  <a:lnTo>
                    <a:pt x="89" y="6300"/>
                  </a:lnTo>
                  <a:cubicBezTo>
                    <a:pt x="1716" y="4525"/>
                    <a:pt x="2396" y="2278"/>
                    <a:pt x="295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
            <p:cNvSpPr/>
            <p:nvPr/>
          </p:nvSpPr>
          <p:spPr>
            <a:xfrm>
              <a:off x="4533876" y="849409"/>
              <a:ext cx="86054" cy="76631"/>
            </a:xfrm>
            <a:custGeom>
              <a:rect b="b" l="l" r="r" t="t"/>
              <a:pathLst>
                <a:path extrusionOk="0" h="5294" w="5945">
                  <a:moveTo>
                    <a:pt x="5797" y="0"/>
                  </a:moveTo>
                  <a:cubicBezTo>
                    <a:pt x="5738" y="0"/>
                    <a:pt x="5649" y="30"/>
                    <a:pt x="5590" y="59"/>
                  </a:cubicBezTo>
                  <a:cubicBezTo>
                    <a:pt x="5087" y="266"/>
                    <a:pt x="4585" y="503"/>
                    <a:pt x="4111" y="799"/>
                  </a:cubicBezTo>
                  <a:cubicBezTo>
                    <a:pt x="2899" y="1775"/>
                    <a:pt x="1805" y="2869"/>
                    <a:pt x="858" y="4111"/>
                  </a:cubicBezTo>
                  <a:cubicBezTo>
                    <a:pt x="711" y="4288"/>
                    <a:pt x="533" y="4525"/>
                    <a:pt x="415" y="4702"/>
                  </a:cubicBezTo>
                  <a:cubicBezTo>
                    <a:pt x="267" y="4909"/>
                    <a:pt x="149" y="5116"/>
                    <a:pt x="1" y="5294"/>
                  </a:cubicBezTo>
                  <a:cubicBezTo>
                    <a:pt x="60" y="5294"/>
                    <a:pt x="149" y="5264"/>
                    <a:pt x="178" y="5205"/>
                  </a:cubicBezTo>
                  <a:cubicBezTo>
                    <a:pt x="1065" y="4022"/>
                    <a:pt x="2041" y="2898"/>
                    <a:pt x="3136" y="1893"/>
                  </a:cubicBezTo>
                  <a:cubicBezTo>
                    <a:pt x="3757" y="1213"/>
                    <a:pt x="4525" y="680"/>
                    <a:pt x="5413" y="326"/>
                  </a:cubicBezTo>
                  <a:cubicBezTo>
                    <a:pt x="5560" y="266"/>
                    <a:pt x="5738" y="207"/>
                    <a:pt x="5945" y="119"/>
                  </a:cubicBezTo>
                  <a:cubicBezTo>
                    <a:pt x="5856" y="59"/>
                    <a:pt x="5856" y="30"/>
                    <a:pt x="579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
            <p:cNvSpPr/>
            <p:nvPr/>
          </p:nvSpPr>
          <p:spPr>
            <a:xfrm>
              <a:off x="4657159" y="1188862"/>
              <a:ext cx="9003" cy="79207"/>
            </a:xfrm>
            <a:custGeom>
              <a:rect b="b" l="l" r="r" t="t"/>
              <a:pathLst>
                <a:path extrusionOk="0" h="5472" w="622">
                  <a:moveTo>
                    <a:pt x="1" y="0"/>
                  </a:moveTo>
                  <a:lnTo>
                    <a:pt x="1" y="0"/>
                  </a:lnTo>
                  <a:cubicBezTo>
                    <a:pt x="237" y="1834"/>
                    <a:pt x="267" y="3638"/>
                    <a:pt x="149" y="5471"/>
                  </a:cubicBezTo>
                  <a:cubicBezTo>
                    <a:pt x="622" y="5028"/>
                    <a:pt x="533" y="174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
            <p:cNvSpPr/>
            <p:nvPr/>
          </p:nvSpPr>
          <p:spPr>
            <a:xfrm>
              <a:off x="4503493" y="965831"/>
              <a:ext cx="49244" cy="104466"/>
            </a:xfrm>
            <a:custGeom>
              <a:rect b="b" l="l" r="r" t="t"/>
              <a:pathLst>
                <a:path extrusionOk="0" h="7217" w="3402">
                  <a:moveTo>
                    <a:pt x="3342" y="1"/>
                  </a:moveTo>
                  <a:cubicBezTo>
                    <a:pt x="3342" y="31"/>
                    <a:pt x="3312" y="60"/>
                    <a:pt x="3283" y="90"/>
                  </a:cubicBezTo>
                  <a:cubicBezTo>
                    <a:pt x="2277" y="2189"/>
                    <a:pt x="1272" y="4289"/>
                    <a:pt x="266" y="6389"/>
                  </a:cubicBezTo>
                  <a:cubicBezTo>
                    <a:pt x="178" y="6655"/>
                    <a:pt x="59" y="6921"/>
                    <a:pt x="0" y="7217"/>
                  </a:cubicBezTo>
                  <a:cubicBezTo>
                    <a:pt x="1124" y="4792"/>
                    <a:pt x="2277" y="2396"/>
                    <a:pt x="340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
            <p:cNvSpPr/>
            <p:nvPr/>
          </p:nvSpPr>
          <p:spPr>
            <a:xfrm>
              <a:off x="4216265" y="908713"/>
              <a:ext cx="58233" cy="19049"/>
            </a:xfrm>
            <a:custGeom>
              <a:rect b="b" l="l" r="r" t="t"/>
              <a:pathLst>
                <a:path extrusionOk="0" h="1316" w="4023">
                  <a:moveTo>
                    <a:pt x="3926" y="1"/>
                  </a:moveTo>
                  <a:cubicBezTo>
                    <a:pt x="3858" y="1"/>
                    <a:pt x="3785" y="14"/>
                    <a:pt x="3726" y="14"/>
                  </a:cubicBezTo>
                  <a:cubicBezTo>
                    <a:pt x="2839" y="250"/>
                    <a:pt x="1952" y="457"/>
                    <a:pt x="1065" y="724"/>
                  </a:cubicBezTo>
                  <a:cubicBezTo>
                    <a:pt x="740" y="812"/>
                    <a:pt x="444" y="931"/>
                    <a:pt x="148" y="1078"/>
                  </a:cubicBezTo>
                  <a:cubicBezTo>
                    <a:pt x="89" y="1108"/>
                    <a:pt x="59" y="1197"/>
                    <a:pt x="0" y="1256"/>
                  </a:cubicBezTo>
                  <a:cubicBezTo>
                    <a:pt x="59" y="1285"/>
                    <a:pt x="89" y="1315"/>
                    <a:pt x="118" y="1315"/>
                  </a:cubicBezTo>
                  <a:lnTo>
                    <a:pt x="4022" y="14"/>
                  </a:lnTo>
                  <a:cubicBezTo>
                    <a:pt x="3992" y="4"/>
                    <a:pt x="3960" y="1"/>
                    <a:pt x="39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
            <p:cNvSpPr/>
            <p:nvPr/>
          </p:nvSpPr>
          <p:spPr>
            <a:xfrm>
              <a:off x="4626776" y="1144337"/>
              <a:ext cx="5573" cy="75357"/>
            </a:xfrm>
            <a:custGeom>
              <a:rect b="b" l="l" r="r" t="t"/>
              <a:pathLst>
                <a:path extrusionOk="0" h="5206" w="385">
                  <a:moveTo>
                    <a:pt x="30" y="1"/>
                  </a:moveTo>
                  <a:cubicBezTo>
                    <a:pt x="59" y="917"/>
                    <a:pt x="89" y="1805"/>
                    <a:pt x="89" y="2633"/>
                  </a:cubicBezTo>
                  <a:cubicBezTo>
                    <a:pt x="89" y="3490"/>
                    <a:pt x="30" y="4348"/>
                    <a:pt x="0" y="5205"/>
                  </a:cubicBezTo>
                  <a:lnTo>
                    <a:pt x="118" y="5205"/>
                  </a:lnTo>
                  <a:cubicBezTo>
                    <a:pt x="385" y="4791"/>
                    <a:pt x="355" y="1391"/>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
            <p:cNvSpPr/>
            <p:nvPr/>
          </p:nvSpPr>
          <p:spPr>
            <a:xfrm>
              <a:off x="4257360" y="1000513"/>
              <a:ext cx="41529" cy="29543"/>
            </a:xfrm>
            <a:custGeom>
              <a:rect b="b" l="l" r="r" t="t"/>
              <a:pathLst>
                <a:path extrusionOk="0" h="2041" w="2869">
                  <a:moveTo>
                    <a:pt x="2869" y="0"/>
                  </a:moveTo>
                  <a:lnTo>
                    <a:pt x="2869" y="0"/>
                  </a:lnTo>
                  <a:cubicBezTo>
                    <a:pt x="1922" y="592"/>
                    <a:pt x="946" y="1213"/>
                    <a:pt x="30" y="1834"/>
                  </a:cubicBezTo>
                  <a:cubicBezTo>
                    <a:pt x="0" y="1863"/>
                    <a:pt x="30" y="1893"/>
                    <a:pt x="30" y="2041"/>
                  </a:cubicBezTo>
                  <a:cubicBezTo>
                    <a:pt x="1065" y="1509"/>
                    <a:pt x="2011" y="799"/>
                    <a:pt x="286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
            <p:cNvSpPr/>
            <p:nvPr/>
          </p:nvSpPr>
          <p:spPr>
            <a:xfrm>
              <a:off x="4512902" y="1244084"/>
              <a:ext cx="29978" cy="48375"/>
            </a:xfrm>
            <a:custGeom>
              <a:rect b="b" l="l" r="r" t="t"/>
              <a:pathLst>
                <a:path extrusionOk="0" h="3342" w="2071">
                  <a:moveTo>
                    <a:pt x="2071" y="0"/>
                  </a:moveTo>
                  <a:cubicBezTo>
                    <a:pt x="1864" y="384"/>
                    <a:pt x="1657" y="769"/>
                    <a:pt x="1450" y="1124"/>
                  </a:cubicBezTo>
                  <a:cubicBezTo>
                    <a:pt x="1213" y="1508"/>
                    <a:pt x="977" y="1893"/>
                    <a:pt x="740" y="2248"/>
                  </a:cubicBezTo>
                  <a:cubicBezTo>
                    <a:pt x="504" y="2602"/>
                    <a:pt x="237" y="2928"/>
                    <a:pt x="1" y="3283"/>
                  </a:cubicBezTo>
                  <a:lnTo>
                    <a:pt x="119" y="3342"/>
                  </a:lnTo>
                  <a:cubicBezTo>
                    <a:pt x="1006" y="2395"/>
                    <a:pt x="1657" y="1242"/>
                    <a:pt x="20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
            <p:cNvSpPr/>
            <p:nvPr/>
          </p:nvSpPr>
          <p:spPr>
            <a:xfrm>
              <a:off x="4338261" y="974400"/>
              <a:ext cx="34262" cy="36405"/>
            </a:xfrm>
            <a:custGeom>
              <a:rect b="b" l="l" r="r" t="t"/>
              <a:pathLst>
                <a:path extrusionOk="0" h="2515" w="2367">
                  <a:moveTo>
                    <a:pt x="2366" y="0"/>
                  </a:moveTo>
                  <a:cubicBezTo>
                    <a:pt x="1479" y="710"/>
                    <a:pt x="680" y="1538"/>
                    <a:pt x="0" y="2485"/>
                  </a:cubicBezTo>
                  <a:cubicBezTo>
                    <a:pt x="119" y="2514"/>
                    <a:pt x="207" y="2514"/>
                    <a:pt x="207" y="2514"/>
                  </a:cubicBezTo>
                  <a:lnTo>
                    <a:pt x="236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
            <p:cNvSpPr/>
            <p:nvPr/>
          </p:nvSpPr>
          <p:spPr>
            <a:xfrm>
              <a:off x="4453829" y="1041174"/>
              <a:ext cx="18427" cy="42817"/>
            </a:xfrm>
            <a:custGeom>
              <a:rect b="b" l="l" r="r" t="t"/>
              <a:pathLst>
                <a:path extrusionOk="0" h="2958" w="1273">
                  <a:moveTo>
                    <a:pt x="1272" y="1"/>
                  </a:moveTo>
                  <a:cubicBezTo>
                    <a:pt x="651" y="829"/>
                    <a:pt x="1" y="2455"/>
                    <a:pt x="149" y="2958"/>
                  </a:cubicBezTo>
                  <a:cubicBezTo>
                    <a:pt x="533" y="1893"/>
                    <a:pt x="918" y="947"/>
                    <a:pt x="127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
            <p:cNvSpPr/>
            <p:nvPr/>
          </p:nvSpPr>
          <p:spPr>
            <a:xfrm>
              <a:off x="4417873" y="1257343"/>
              <a:ext cx="35551" cy="37693"/>
            </a:xfrm>
            <a:custGeom>
              <a:rect b="b" l="l" r="r" t="t"/>
              <a:pathLst>
                <a:path extrusionOk="0" h="2604" w="2456">
                  <a:moveTo>
                    <a:pt x="2455" y="1"/>
                  </a:moveTo>
                  <a:lnTo>
                    <a:pt x="1" y="2603"/>
                  </a:lnTo>
                  <a:cubicBezTo>
                    <a:pt x="474" y="2426"/>
                    <a:pt x="1864" y="947"/>
                    <a:pt x="24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
            <p:cNvSpPr/>
            <p:nvPr/>
          </p:nvSpPr>
          <p:spPr>
            <a:xfrm>
              <a:off x="4630627" y="1025338"/>
              <a:ext cx="7715" cy="47536"/>
            </a:xfrm>
            <a:custGeom>
              <a:rect b="b" l="l" r="r" t="t"/>
              <a:pathLst>
                <a:path extrusionOk="0" h="3284" w="533">
                  <a:moveTo>
                    <a:pt x="207" y="1"/>
                  </a:moveTo>
                  <a:cubicBezTo>
                    <a:pt x="0" y="769"/>
                    <a:pt x="178" y="2396"/>
                    <a:pt x="533" y="3283"/>
                  </a:cubicBezTo>
                  <a:cubicBezTo>
                    <a:pt x="414" y="2218"/>
                    <a:pt x="326" y="1154"/>
                    <a:pt x="20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
            <p:cNvSpPr/>
            <p:nvPr/>
          </p:nvSpPr>
          <p:spPr>
            <a:xfrm>
              <a:off x="4392194" y="1231230"/>
              <a:ext cx="21843" cy="38967"/>
            </a:xfrm>
            <a:custGeom>
              <a:rect b="b" l="l" r="r" t="t"/>
              <a:pathLst>
                <a:path extrusionOk="0" h="2692" w="1509">
                  <a:moveTo>
                    <a:pt x="1509" y="1"/>
                  </a:moveTo>
                  <a:cubicBezTo>
                    <a:pt x="710" y="947"/>
                    <a:pt x="0" y="2248"/>
                    <a:pt x="0" y="2692"/>
                  </a:cubicBezTo>
                  <a:lnTo>
                    <a:pt x="150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
            <p:cNvSpPr/>
            <p:nvPr/>
          </p:nvSpPr>
          <p:spPr>
            <a:xfrm>
              <a:off x="4620349" y="1178151"/>
              <a:ext cx="2577" cy="32120"/>
            </a:xfrm>
            <a:custGeom>
              <a:rect b="b" l="l" r="r" t="t"/>
              <a:pathLst>
                <a:path extrusionOk="0" h="2219" w="178">
                  <a:moveTo>
                    <a:pt x="30" y="1"/>
                  </a:moveTo>
                  <a:lnTo>
                    <a:pt x="30" y="1"/>
                  </a:lnTo>
                  <a:cubicBezTo>
                    <a:pt x="0" y="740"/>
                    <a:pt x="30" y="1480"/>
                    <a:pt x="89" y="2219"/>
                  </a:cubicBezTo>
                  <a:cubicBezTo>
                    <a:pt x="178" y="1480"/>
                    <a:pt x="178" y="740"/>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
            <p:cNvSpPr/>
            <p:nvPr/>
          </p:nvSpPr>
          <p:spPr>
            <a:xfrm>
              <a:off x="4451687" y="1052739"/>
              <a:ext cx="9003" cy="19266"/>
            </a:xfrm>
            <a:custGeom>
              <a:rect b="b" l="l" r="r" t="t"/>
              <a:pathLst>
                <a:path extrusionOk="0" h="1331" w="622">
                  <a:moveTo>
                    <a:pt x="533" y="0"/>
                  </a:moveTo>
                  <a:lnTo>
                    <a:pt x="1" y="1272"/>
                  </a:lnTo>
                  <a:lnTo>
                    <a:pt x="149" y="1331"/>
                  </a:lnTo>
                  <a:lnTo>
                    <a:pt x="622" y="59"/>
                  </a:lnTo>
                  <a:lnTo>
                    <a:pt x="53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
            <p:cNvSpPr/>
            <p:nvPr/>
          </p:nvSpPr>
          <p:spPr>
            <a:xfrm>
              <a:off x="4171320" y="997517"/>
              <a:ext cx="283811" cy="260608"/>
            </a:xfrm>
            <a:custGeom>
              <a:rect b="b" l="l" r="r" t="t"/>
              <a:pathLst>
                <a:path extrusionOk="0" h="18004" w="19607">
                  <a:moveTo>
                    <a:pt x="3785" y="14461"/>
                  </a:moveTo>
                  <a:lnTo>
                    <a:pt x="3785" y="14461"/>
                  </a:lnTo>
                  <a:cubicBezTo>
                    <a:pt x="3874" y="14787"/>
                    <a:pt x="3785" y="15141"/>
                    <a:pt x="3549" y="15408"/>
                  </a:cubicBezTo>
                  <a:cubicBezTo>
                    <a:pt x="3046" y="16088"/>
                    <a:pt x="2455" y="16679"/>
                    <a:pt x="1774" y="17152"/>
                  </a:cubicBezTo>
                  <a:cubicBezTo>
                    <a:pt x="1597" y="17271"/>
                    <a:pt x="1420" y="17418"/>
                    <a:pt x="1272" y="17537"/>
                  </a:cubicBezTo>
                  <a:cubicBezTo>
                    <a:pt x="1112" y="17643"/>
                    <a:pt x="931" y="17696"/>
                    <a:pt x="754" y="17696"/>
                  </a:cubicBezTo>
                  <a:cubicBezTo>
                    <a:pt x="637" y="17696"/>
                    <a:pt x="521" y="17673"/>
                    <a:pt x="414" y="17625"/>
                  </a:cubicBezTo>
                  <a:cubicBezTo>
                    <a:pt x="296" y="17389"/>
                    <a:pt x="325" y="17093"/>
                    <a:pt x="503" y="16886"/>
                  </a:cubicBezTo>
                  <a:cubicBezTo>
                    <a:pt x="1094" y="15822"/>
                    <a:pt x="2041" y="14994"/>
                    <a:pt x="3194" y="14580"/>
                  </a:cubicBezTo>
                  <a:cubicBezTo>
                    <a:pt x="3371" y="14520"/>
                    <a:pt x="3578" y="14491"/>
                    <a:pt x="3785" y="14461"/>
                  </a:cubicBezTo>
                  <a:close/>
                  <a:moveTo>
                    <a:pt x="19547" y="0"/>
                  </a:moveTo>
                  <a:cubicBezTo>
                    <a:pt x="15200" y="5678"/>
                    <a:pt x="9789" y="10173"/>
                    <a:pt x="4022" y="14195"/>
                  </a:cubicBezTo>
                  <a:cubicBezTo>
                    <a:pt x="3667" y="14225"/>
                    <a:pt x="3312" y="14254"/>
                    <a:pt x="2957" y="14373"/>
                  </a:cubicBezTo>
                  <a:cubicBezTo>
                    <a:pt x="1834" y="14816"/>
                    <a:pt x="887" y="15644"/>
                    <a:pt x="266" y="16709"/>
                  </a:cubicBezTo>
                  <a:cubicBezTo>
                    <a:pt x="207" y="16827"/>
                    <a:pt x="148" y="16916"/>
                    <a:pt x="118" y="17034"/>
                  </a:cubicBezTo>
                  <a:cubicBezTo>
                    <a:pt x="59" y="17330"/>
                    <a:pt x="0" y="17625"/>
                    <a:pt x="266" y="17862"/>
                  </a:cubicBezTo>
                  <a:cubicBezTo>
                    <a:pt x="397" y="17960"/>
                    <a:pt x="545" y="18004"/>
                    <a:pt x="696" y="18004"/>
                  </a:cubicBezTo>
                  <a:cubicBezTo>
                    <a:pt x="819" y="18004"/>
                    <a:pt x="945" y="17974"/>
                    <a:pt x="1065" y="17921"/>
                  </a:cubicBezTo>
                  <a:cubicBezTo>
                    <a:pt x="1124" y="17892"/>
                    <a:pt x="1183" y="17862"/>
                    <a:pt x="1242" y="17833"/>
                  </a:cubicBezTo>
                  <a:cubicBezTo>
                    <a:pt x="2129" y="17300"/>
                    <a:pt x="2898" y="16620"/>
                    <a:pt x="3549" y="15822"/>
                  </a:cubicBezTo>
                  <a:cubicBezTo>
                    <a:pt x="3933" y="15467"/>
                    <a:pt x="4111" y="14964"/>
                    <a:pt x="4111" y="14432"/>
                  </a:cubicBezTo>
                  <a:cubicBezTo>
                    <a:pt x="6003" y="13190"/>
                    <a:pt x="7837" y="11829"/>
                    <a:pt x="9582" y="10380"/>
                  </a:cubicBezTo>
                  <a:cubicBezTo>
                    <a:pt x="9848" y="10144"/>
                    <a:pt x="10084" y="10055"/>
                    <a:pt x="10380" y="9789"/>
                  </a:cubicBezTo>
                  <a:cubicBezTo>
                    <a:pt x="10676" y="9523"/>
                    <a:pt x="10942" y="9227"/>
                    <a:pt x="11238" y="8990"/>
                  </a:cubicBezTo>
                  <a:cubicBezTo>
                    <a:pt x="14224" y="6477"/>
                    <a:pt x="16975" y="3608"/>
                    <a:pt x="19370" y="503"/>
                  </a:cubicBezTo>
                  <a:cubicBezTo>
                    <a:pt x="19459" y="355"/>
                    <a:pt x="19547" y="207"/>
                    <a:pt x="19607" y="59"/>
                  </a:cubicBezTo>
                  <a:lnTo>
                    <a:pt x="1954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
            <p:cNvSpPr/>
            <p:nvPr/>
          </p:nvSpPr>
          <p:spPr>
            <a:xfrm>
              <a:off x="4187576" y="997083"/>
              <a:ext cx="261997" cy="167997"/>
            </a:xfrm>
            <a:custGeom>
              <a:rect b="b" l="l" r="r" t="t"/>
              <a:pathLst>
                <a:path extrusionOk="0" h="11606" w="18100">
                  <a:moveTo>
                    <a:pt x="5644" y="8929"/>
                  </a:moveTo>
                  <a:cubicBezTo>
                    <a:pt x="5934" y="8929"/>
                    <a:pt x="6083" y="9154"/>
                    <a:pt x="5915" y="9405"/>
                  </a:cubicBezTo>
                  <a:cubicBezTo>
                    <a:pt x="5797" y="9641"/>
                    <a:pt x="5649" y="9819"/>
                    <a:pt x="5442" y="9937"/>
                  </a:cubicBezTo>
                  <a:cubicBezTo>
                    <a:pt x="4792" y="10292"/>
                    <a:pt x="4141" y="10617"/>
                    <a:pt x="3461" y="10913"/>
                  </a:cubicBezTo>
                  <a:cubicBezTo>
                    <a:pt x="2781" y="11209"/>
                    <a:pt x="2041" y="11357"/>
                    <a:pt x="1302" y="11357"/>
                  </a:cubicBezTo>
                  <a:cubicBezTo>
                    <a:pt x="1065" y="11297"/>
                    <a:pt x="799" y="11238"/>
                    <a:pt x="563" y="11150"/>
                  </a:cubicBezTo>
                  <a:cubicBezTo>
                    <a:pt x="149" y="11002"/>
                    <a:pt x="119" y="10676"/>
                    <a:pt x="444" y="10410"/>
                  </a:cubicBezTo>
                  <a:cubicBezTo>
                    <a:pt x="829" y="10055"/>
                    <a:pt x="1332" y="9878"/>
                    <a:pt x="1834" y="9878"/>
                  </a:cubicBezTo>
                  <a:cubicBezTo>
                    <a:pt x="2219" y="9878"/>
                    <a:pt x="2574" y="9878"/>
                    <a:pt x="2929" y="9819"/>
                  </a:cubicBezTo>
                  <a:cubicBezTo>
                    <a:pt x="3668" y="9612"/>
                    <a:pt x="4378" y="9346"/>
                    <a:pt x="5117" y="9079"/>
                  </a:cubicBezTo>
                  <a:cubicBezTo>
                    <a:pt x="5265" y="9020"/>
                    <a:pt x="5413" y="8991"/>
                    <a:pt x="5590" y="8932"/>
                  </a:cubicBezTo>
                  <a:cubicBezTo>
                    <a:pt x="5609" y="8930"/>
                    <a:pt x="5627" y="8929"/>
                    <a:pt x="5644" y="8929"/>
                  </a:cubicBezTo>
                  <a:close/>
                  <a:moveTo>
                    <a:pt x="18099" y="1"/>
                  </a:moveTo>
                  <a:lnTo>
                    <a:pt x="18099" y="1"/>
                  </a:lnTo>
                  <a:cubicBezTo>
                    <a:pt x="17656" y="296"/>
                    <a:pt x="17242" y="651"/>
                    <a:pt x="16857" y="1006"/>
                  </a:cubicBezTo>
                  <a:cubicBezTo>
                    <a:pt x="14196" y="3579"/>
                    <a:pt x="11386" y="5945"/>
                    <a:pt x="8104" y="7719"/>
                  </a:cubicBezTo>
                  <a:cubicBezTo>
                    <a:pt x="7453" y="8104"/>
                    <a:pt x="6832" y="8458"/>
                    <a:pt x="6211" y="8843"/>
                  </a:cubicBezTo>
                  <a:cubicBezTo>
                    <a:pt x="5928" y="8701"/>
                    <a:pt x="5787" y="8635"/>
                    <a:pt x="5637" y="8635"/>
                  </a:cubicBezTo>
                  <a:cubicBezTo>
                    <a:pt x="5505" y="8635"/>
                    <a:pt x="5366" y="8687"/>
                    <a:pt x="5117" y="8784"/>
                  </a:cubicBezTo>
                  <a:lnTo>
                    <a:pt x="4644" y="8991"/>
                  </a:lnTo>
                  <a:cubicBezTo>
                    <a:pt x="3786" y="9346"/>
                    <a:pt x="2840" y="9523"/>
                    <a:pt x="1923" y="9523"/>
                  </a:cubicBezTo>
                  <a:cubicBezTo>
                    <a:pt x="1332" y="9523"/>
                    <a:pt x="770" y="9730"/>
                    <a:pt x="356" y="10115"/>
                  </a:cubicBezTo>
                  <a:cubicBezTo>
                    <a:pt x="90" y="10322"/>
                    <a:pt x="1" y="10617"/>
                    <a:pt x="60" y="10943"/>
                  </a:cubicBezTo>
                  <a:cubicBezTo>
                    <a:pt x="90" y="11209"/>
                    <a:pt x="326" y="11445"/>
                    <a:pt x="592" y="11475"/>
                  </a:cubicBezTo>
                  <a:cubicBezTo>
                    <a:pt x="799" y="11534"/>
                    <a:pt x="1006" y="11564"/>
                    <a:pt x="1213" y="11593"/>
                  </a:cubicBezTo>
                  <a:cubicBezTo>
                    <a:pt x="1329" y="11602"/>
                    <a:pt x="1444" y="11606"/>
                    <a:pt x="1560" y="11606"/>
                  </a:cubicBezTo>
                  <a:cubicBezTo>
                    <a:pt x="2248" y="11606"/>
                    <a:pt x="2942" y="11457"/>
                    <a:pt x="3550" y="11179"/>
                  </a:cubicBezTo>
                  <a:cubicBezTo>
                    <a:pt x="4171" y="10913"/>
                    <a:pt x="4792" y="10558"/>
                    <a:pt x="5353" y="10292"/>
                  </a:cubicBezTo>
                  <a:cubicBezTo>
                    <a:pt x="5915" y="10055"/>
                    <a:pt x="6300" y="9671"/>
                    <a:pt x="6270" y="9020"/>
                  </a:cubicBezTo>
                  <a:lnTo>
                    <a:pt x="6625" y="8843"/>
                  </a:lnTo>
                  <a:cubicBezTo>
                    <a:pt x="7483" y="8340"/>
                    <a:pt x="8370" y="7867"/>
                    <a:pt x="9227" y="7364"/>
                  </a:cubicBezTo>
                  <a:cubicBezTo>
                    <a:pt x="11889" y="5708"/>
                    <a:pt x="14343" y="3816"/>
                    <a:pt x="16561" y="1627"/>
                  </a:cubicBezTo>
                  <a:cubicBezTo>
                    <a:pt x="16916" y="1272"/>
                    <a:pt x="17301" y="947"/>
                    <a:pt x="17685" y="592"/>
                  </a:cubicBezTo>
                  <a:cubicBezTo>
                    <a:pt x="17863" y="415"/>
                    <a:pt x="18070" y="267"/>
                    <a:pt x="1809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
            <p:cNvSpPr/>
            <p:nvPr/>
          </p:nvSpPr>
          <p:spPr>
            <a:xfrm>
              <a:off x="4250933" y="1042462"/>
              <a:ext cx="182371" cy="244931"/>
            </a:xfrm>
            <a:custGeom>
              <a:rect b="b" l="l" r="r" t="t"/>
              <a:pathLst>
                <a:path extrusionOk="0" h="16921" w="12599">
                  <a:moveTo>
                    <a:pt x="3047" y="11090"/>
                  </a:moveTo>
                  <a:cubicBezTo>
                    <a:pt x="3047" y="11268"/>
                    <a:pt x="3047" y="11445"/>
                    <a:pt x="3017" y="11622"/>
                  </a:cubicBezTo>
                  <a:cubicBezTo>
                    <a:pt x="2958" y="11918"/>
                    <a:pt x="2840" y="12214"/>
                    <a:pt x="2751" y="12480"/>
                  </a:cubicBezTo>
                  <a:cubicBezTo>
                    <a:pt x="2337" y="13456"/>
                    <a:pt x="1923" y="14402"/>
                    <a:pt x="1479" y="15349"/>
                  </a:cubicBezTo>
                  <a:cubicBezTo>
                    <a:pt x="1331" y="15644"/>
                    <a:pt x="1154" y="15970"/>
                    <a:pt x="947" y="16236"/>
                  </a:cubicBezTo>
                  <a:cubicBezTo>
                    <a:pt x="799" y="16413"/>
                    <a:pt x="622" y="16591"/>
                    <a:pt x="444" y="16768"/>
                  </a:cubicBezTo>
                  <a:cubicBezTo>
                    <a:pt x="385" y="16561"/>
                    <a:pt x="326" y="16384"/>
                    <a:pt x="326" y="16206"/>
                  </a:cubicBezTo>
                  <a:cubicBezTo>
                    <a:pt x="296" y="15378"/>
                    <a:pt x="503" y="14609"/>
                    <a:pt x="917" y="13899"/>
                  </a:cubicBezTo>
                  <a:cubicBezTo>
                    <a:pt x="1272" y="13219"/>
                    <a:pt x="1686" y="12539"/>
                    <a:pt x="2159" y="11918"/>
                  </a:cubicBezTo>
                  <a:cubicBezTo>
                    <a:pt x="2307" y="11711"/>
                    <a:pt x="2485" y="11534"/>
                    <a:pt x="2633" y="11386"/>
                  </a:cubicBezTo>
                  <a:cubicBezTo>
                    <a:pt x="2780" y="11268"/>
                    <a:pt x="2899" y="11179"/>
                    <a:pt x="3047" y="11090"/>
                  </a:cubicBezTo>
                  <a:close/>
                  <a:moveTo>
                    <a:pt x="12510" y="0"/>
                  </a:moveTo>
                  <a:lnTo>
                    <a:pt x="12214" y="326"/>
                  </a:lnTo>
                  <a:cubicBezTo>
                    <a:pt x="11297" y="1390"/>
                    <a:pt x="10410" y="2485"/>
                    <a:pt x="9464" y="3520"/>
                  </a:cubicBezTo>
                  <a:cubicBezTo>
                    <a:pt x="8340" y="4762"/>
                    <a:pt x="7157" y="5974"/>
                    <a:pt x="6004" y="7216"/>
                  </a:cubicBezTo>
                  <a:cubicBezTo>
                    <a:pt x="5590" y="7660"/>
                    <a:pt x="5176" y="8133"/>
                    <a:pt x="4821" y="8606"/>
                  </a:cubicBezTo>
                  <a:cubicBezTo>
                    <a:pt x="4259" y="9316"/>
                    <a:pt x="3668" y="10055"/>
                    <a:pt x="3135" y="10735"/>
                  </a:cubicBezTo>
                  <a:cubicBezTo>
                    <a:pt x="2869" y="10883"/>
                    <a:pt x="2603" y="11061"/>
                    <a:pt x="2396" y="11268"/>
                  </a:cubicBezTo>
                  <a:cubicBezTo>
                    <a:pt x="1509" y="12184"/>
                    <a:pt x="829" y="13249"/>
                    <a:pt x="355" y="14402"/>
                  </a:cubicBezTo>
                  <a:cubicBezTo>
                    <a:pt x="119" y="15023"/>
                    <a:pt x="1" y="15703"/>
                    <a:pt x="60" y="16354"/>
                  </a:cubicBezTo>
                  <a:cubicBezTo>
                    <a:pt x="60" y="16591"/>
                    <a:pt x="119" y="16798"/>
                    <a:pt x="326" y="16886"/>
                  </a:cubicBezTo>
                  <a:cubicBezTo>
                    <a:pt x="388" y="16909"/>
                    <a:pt x="450" y="16921"/>
                    <a:pt x="510" y="16921"/>
                  </a:cubicBezTo>
                  <a:cubicBezTo>
                    <a:pt x="680" y="16921"/>
                    <a:pt x="838" y="16832"/>
                    <a:pt x="947" y="16679"/>
                  </a:cubicBezTo>
                  <a:cubicBezTo>
                    <a:pt x="1183" y="16384"/>
                    <a:pt x="1420" y="16058"/>
                    <a:pt x="1597" y="15703"/>
                  </a:cubicBezTo>
                  <a:cubicBezTo>
                    <a:pt x="2071" y="14728"/>
                    <a:pt x="2514" y="13722"/>
                    <a:pt x="2958" y="12687"/>
                  </a:cubicBezTo>
                  <a:cubicBezTo>
                    <a:pt x="3254" y="12155"/>
                    <a:pt x="3372" y="11504"/>
                    <a:pt x="3283" y="10883"/>
                  </a:cubicBezTo>
                  <a:cubicBezTo>
                    <a:pt x="3697" y="10380"/>
                    <a:pt x="4111" y="9848"/>
                    <a:pt x="4555" y="9316"/>
                  </a:cubicBezTo>
                  <a:cubicBezTo>
                    <a:pt x="5678" y="8044"/>
                    <a:pt x="6773" y="6773"/>
                    <a:pt x="7896" y="5501"/>
                  </a:cubicBezTo>
                  <a:cubicBezTo>
                    <a:pt x="8754" y="4555"/>
                    <a:pt x="9700" y="3667"/>
                    <a:pt x="10558" y="2692"/>
                  </a:cubicBezTo>
                  <a:cubicBezTo>
                    <a:pt x="11208" y="1982"/>
                    <a:pt x="11770" y="1213"/>
                    <a:pt x="12362" y="444"/>
                  </a:cubicBezTo>
                  <a:cubicBezTo>
                    <a:pt x="12451" y="326"/>
                    <a:pt x="12539" y="178"/>
                    <a:pt x="12598" y="30"/>
                  </a:cubicBezTo>
                  <a:lnTo>
                    <a:pt x="1251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
            <p:cNvSpPr/>
            <p:nvPr/>
          </p:nvSpPr>
          <p:spPr>
            <a:xfrm>
              <a:off x="4340823" y="1064290"/>
              <a:ext cx="88196" cy="173324"/>
            </a:xfrm>
            <a:custGeom>
              <a:rect b="b" l="l" r="r" t="t"/>
              <a:pathLst>
                <a:path extrusionOk="0" h="11974" w="6093">
                  <a:moveTo>
                    <a:pt x="1539" y="7956"/>
                  </a:moveTo>
                  <a:lnTo>
                    <a:pt x="1657" y="8015"/>
                  </a:lnTo>
                  <a:cubicBezTo>
                    <a:pt x="1657" y="8340"/>
                    <a:pt x="1686" y="8695"/>
                    <a:pt x="1686" y="9020"/>
                  </a:cubicBezTo>
                  <a:cubicBezTo>
                    <a:pt x="1657" y="9819"/>
                    <a:pt x="1450" y="10588"/>
                    <a:pt x="1095" y="11297"/>
                  </a:cubicBezTo>
                  <a:cubicBezTo>
                    <a:pt x="1006" y="11475"/>
                    <a:pt x="917" y="11711"/>
                    <a:pt x="592" y="11711"/>
                  </a:cubicBezTo>
                  <a:cubicBezTo>
                    <a:pt x="385" y="11563"/>
                    <a:pt x="267" y="11356"/>
                    <a:pt x="296" y="11090"/>
                  </a:cubicBezTo>
                  <a:cubicBezTo>
                    <a:pt x="267" y="10055"/>
                    <a:pt x="563" y="9050"/>
                    <a:pt x="1184" y="8222"/>
                  </a:cubicBezTo>
                  <a:cubicBezTo>
                    <a:pt x="1302" y="8103"/>
                    <a:pt x="1391" y="8015"/>
                    <a:pt x="1539" y="7956"/>
                  </a:cubicBezTo>
                  <a:close/>
                  <a:moveTo>
                    <a:pt x="6093" y="1"/>
                  </a:moveTo>
                  <a:cubicBezTo>
                    <a:pt x="4200" y="2307"/>
                    <a:pt x="2958" y="4998"/>
                    <a:pt x="1598" y="7630"/>
                  </a:cubicBezTo>
                  <a:cubicBezTo>
                    <a:pt x="1272" y="7749"/>
                    <a:pt x="1006" y="7985"/>
                    <a:pt x="829" y="8310"/>
                  </a:cubicBezTo>
                  <a:cubicBezTo>
                    <a:pt x="415" y="8932"/>
                    <a:pt x="178" y="9671"/>
                    <a:pt x="60" y="10410"/>
                  </a:cubicBezTo>
                  <a:cubicBezTo>
                    <a:pt x="1" y="10824"/>
                    <a:pt x="30" y="11238"/>
                    <a:pt x="208" y="11623"/>
                  </a:cubicBezTo>
                  <a:cubicBezTo>
                    <a:pt x="274" y="11853"/>
                    <a:pt x="468" y="11974"/>
                    <a:pt x="674" y="11974"/>
                  </a:cubicBezTo>
                  <a:cubicBezTo>
                    <a:pt x="837" y="11974"/>
                    <a:pt x="1007" y="11898"/>
                    <a:pt x="1124" y="11741"/>
                  </a:cubicBezTo>
                  <a:cubicBezTo>
                    <a:pt x="1213" y="11623"/>
                    <a:pt x="1302" y="11475"/>
                    <a:pt x="1391" y="11327"/>
                  </a:cubicBezTo>
                  <a:cubicBezTo>
                    <a:pt x="1539" y="10942"/>
                    <a:pt x="1686" y="10528"/>
                    <a:pt x="1805" y="10085"/>
                  </a:cubicBezTo>
                  <a:cubicBezTo>
                    <a:pt x="2012" y="9286"/>
                    <a:pt x="2012" y="8429"/>
                    <a:pt x="1805" y="7630"/>
                  </a:cubicBezTo>
                  <a:cubicBezTo>
                    <a:pt x="2041" y="7187"/>
                    <a:pt x="2248" y="6773"/>
                    <a:pt x="2485" y="6329"/>
                  </a:cubicBezTo>
                  <a:cubicBezTo>
                    <a:pt x="2721" y="5886"/>
                    <a:pt x="2958" y="5442"/>
                    <a:pt x="3165" y="4998"/>
                  </a:cubicBezTo>
                  <a:cubicBezTo>
                    <a:pt x="3402" y="4584"/>
                    <a:pt x="3609" y="4141"/>
                    <a:pt x="3845" y="3727"/>
                  </a:cubicBezTo>
                  <a:cubicBezTo>
                    <a:pt x="4111" y="3313"/>
                    <a:pt x="4348" y="2899"/>
                    <a:pt x="4584" y="2485"/>
                  </a:cubicBezTo>
                  <a:cubicBezTo>
                    <a:pt x="4851" y="2041"/>
                    <a:pt x="5117" y="1627"/>
                    <a:pt x="5383" y="1184"/>
                  </a:cubicBezTo>
                  <a:cubicBezTo>
                    <a:pt x="5679" y="829"/>
                    <a:pt x="5915" y="415"/>
                    <a:pt x="609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
            <p:cNvSpPr/>
            <p:nvPr/>
          </p:nvSpPr>
          <p:spPr>
            <a:xfrm>
              <a:off x="4616499" y="735896"/>
              <a:ext cx="75357" cy="95115"/>
            </a:xfrm>
            <a:custGeom>
              <a:rect b="b" l="l" r="r" t="t"/>
              <a:pathLst>
                <a:path extrusionOk="0" h="6571" w="5206">
                  <a:moveTo>
                    <a:pt x="5054" y="0"/>
                  </a:moveTo>
                  <a:cubicBezTo>
                    <a:pt x="4911" y="0"/>
                    <a:pt x="4767" y="83"/>
                    <a:pt x="4702" y="213"/>
                  </a:cubicBezTo>
                  <a:lnTo>
                    <a:pt x="3667" y="1543"/>
                  </a:lnTo>
                  <a:cubicBezTo>
                    <a:pt x="2484" y="3111"/>
                    <a:pt x="1302" y="4678"/>
                    <a:pt x="89" y="6245"/>
                  </a:cubicBezTo>
                  <a:cubicBezTo>
                    <a:pt x="59" y="6334"/>
                    <a:pt x="30" y="6423"/>
                    <a:pt x="0" y="6512"/>
                  </a:cubicBezTo>
                  <a:lnTo>
                    <a:pt x="89" y="6571"/>
                  </a:lnTo>
                  <a:cubicBezTo>
                    <a:pt x="207" y="6482"/>
                    <a:pt x="296" y="6423"/>
                    <a:pt x="385" y="6334"/>
                  </a:cubicBezTo>
                  <a:cubicBezTo>
                    <a:pt x="533" y="6157"/>
                    <a:pt x="680" y="6009"/>
                    <a:pt x="799" y="5831"/>
                  </a:cubicBezTo>
                  <a:cubicBezTo>
                    <a:pt x="2277" y="3939"/>
                    <a:pt x="3638" y="1987"/>
                    <a:pt x="5175" y="153"/>
                  </a:cubicBezTo>
                  <a:cubicBezTo>
                    <a:pt x="5205" y="124"/>
                    <a:pt x="5205" y="94"/>
                    <a:pt x="5205" y="35"/>
                  </a:cubicBezTo>
                  <a:cubicBezTo>
                    <a:pt x="5158" y="11"/>
                    <a:pt x="5106" y="0"/>
                    <a:pt x="50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
            <p:cNvSpPr/>
            <p:nvPr/>
          </p:nvSpPr>
          <p:spPr>
            <a:xfrm>
              <a:off x="4148204" y="813873"/>
              <a:ext cx="548356" cy="484782"/>
            </a:xfrm>
            <a:custGeom>
              <a:rect b="b" l="l" r="r" t="t"/>
              <a:pathLst>
                <a:path extrusionOk="0" h="33491" w="37883">
                  <a:moveTo>
                    <a:pt x="12231" y="2067"/>
                  </a:moveTo>
                  <a:cubicBezTo>
                    <a:pt x="12894" y="2067"/>
                    <a:pt x="13559" y="2098"/>
                    <a:pt x="14224" y="2160"/>
                  </a:cubicBezTo>
                  <a:cubicBezTo>
                    <a:pt x="16010" y="2341"/>
                    <a:pt x="17818" y="2431"/>
                    <a:pt x="19609" y="2431"/>
                  </a:cubicBezTo>
                  <a:cubicBezTo>
                    <a:pt x="19865" y="2431"/>
                    <a:pt x="20120" y="2429"/>
                    <a:pt x="20376" y="2426"/>
                  </a:cubicBezTo>
                  <a:cubicBezTo>
                    <a:pt x="21026" y="2426"/>
                    <a:pt x="21677" y="2337"/>
                    <a:pt x="22357" y="2307"/>
                  </a:cubicBezTo>
                  <a:lnTo>
                    <a:pt x="22357" y="2307"/>
                  </a:lnTo>
                  <a:cubicBezTo>
                    <a:pt x="22091" y="2520"/>
                    <a:pt x="21753" y="2637"/>
                    <a:pt x="21409" y="2637"/>
                  </a:cubicBezTo>
                  <a:cubicBezTo>
                    <a:pt x="21370" y="2637"/>
                    <a:pt x="21331" y="2636"/>
                    <a:pt x="21292" y="2633"/>
                  </a:cubicBezTo>
                  <a:cubicBezTo>
                    <a:pt x="21085" y="2648"/>
                    <a:pt x="20878" y="2655"/>
                    <a:pt x="20671" y="2655"/>
                  </a:cubicBezTo>
                  <a:cubicBezTo>
                    <a:pt x="20464" y="2655"/>
                    <a:pt x="20257" y="2648"/>
                    <a:pt x="20050" y="2633"/>
                  </a:cubicBezTo>
                  <a:cubicBezTo>
                    <a:pt x="19911" y="2629"/>
                    <a:pt x="19771" y="2627"/>
                    <a:pt x="19632" y="2627"/>
                  </a:cubicBezTo>
                  <a:cubicBezTo>
                    <a:pt x="17558" y="2627"/>
                    <a:pt x="15514" y="3038"/>
                    <a:pt x="13574" y="3786"/>
                  </a:cubicBezTo>
                  <a:cubicBezTo>
                    <a:pt x="12302" y="4318"/>
                    <a:pt x="10972" y="4732"/>
                    <a:pt x="9611" y="5028"/>
                  </a:cubicBezTo>
                  <a:cubicBezTo>
                    <a:pt x="8783" y="5146"/>
                    <a:pt x="7985" y="5206"/>
                    <a:pt x="7157" y="5206"/>
                  </a:cubicBezTo>
                  <a:cubicBezTo>
                    <a:pt x="6299" y="5206"/>
                    <a:pt x="5412" y="5206"/>
                    <a:pt x="4525" y="5265"/>
                  </a:cubicBezTo>
                  <a:cubicBezTo>
                    <a:pt x="3401" y="5383"/>
                    <a:pt x="2307" y="5738"/>
                    <a:pt x="1361" y="6359"/>
                  </a:cubicBezTo>
                  <a:lnTo>
                    <a:pt x="947" y="6595"/>
                  </a:lnTo>
                  <a:lnTo>
                    <a:pt x="887" y="6536"/>
                  </a:lnTo>
                  <a:lnTo>
                    <a:pt x="887" y="6507"/>
                  </a:lnTo>
                  <a:cubicBezTo>
                    <a:pt x="1006" y="6388"/>
                    <a:pt x="1124" y="6241"/>
                    <a:pt x="1272" y="6093"/>
                  </a:cubicBezTo>
                  <a:cubicBezTo>
                    <a:pt x="2070" y="5324"/>
                    <a:pt x="2987" y="4614"/>
                    <a:pt x="3992" y="4082"/>
                  </a:cubicBezTo>
                  <a:cubicBezTo>
                    <a:pt x="5678" y="3135"/>
                    <a:pt x="7541" y="2514"/>
                    <a:pt x="9463" y="2248"/>
                  </a:cubicBezTo>
                  <a:cubicBezTo>
                    <a:pt x="10378" y="2128"/>
                    <a:pt x="11302" y="2067"/>
                    <a:pt x="12231" y="2067"/>
                  </a:cubicBezTo>
                  <a:close/>
                  <a:moveTo>
                    <a:pt x="21026" y="2840"/>
                  </a:moveTo>
                  <a:lnTo>
                    <a:pt x="21085" y="2958"/>
                  </a:lnTo>
                  <a:cubicBezTo>
                    <a:pt x="20937" y="3047"/>
                    <a:pt x="20819" y="3106"/>
                    <a:pt x="20701" y="3165"/>
                  </a:cubicBezTo>
                  <a:cubicBezTo>
                    <a:pt x="17655" y="4762"/>
                    <a:pt x="14550" y="6300"/>
                    <a:pt x="11208" y="7246"/>
                  </a:cubicBezTo>
                  <a:cubicBezTo>
                    <a:pt x="10587" y="7423"/>
                    <a:pt x="9966" y="7660"/>
                    <a:pt x="9375" y="7926"/>
                  </a:cubicBezTo>
                  <a:cubicBezTo>
                    <a:pt x="8487" y="8251"/>
                    <a:pt x="7571" y="8458"/>
                    <a:pt x="6595" y="8547"/>
                  </a:cubicBezTo>
                  <a:cubicBezTo>
                    <a:pt x="6504" y="8557"/>
                    <a:pt x="6412" y="8562"/>
                    <a:pt x="6321" y="8562"/>
                  </a:cubicBezTo>
                  <a:cubicBezTo>
                    <a:pt x="5882" y="8562"/>
                    <a:pt x="5449" y="8447"/>
                    <a:pt x="5057" y="8251"/>
                  </a:cubicBezTo>
                  <a:lnTo>
                    <a:pt x="5087" y="7690"/>
                  </a:lnTo>
                  <a:cubicBezTo>
                    <a:pt x="5015" y="7649"/>
                    <a:pt x="4947" y="7633"/>
                    <a:pt x="4883" y="7633"/>
                  </a:cubicBezTo>
                  <a:cubicBezTo>
                    <a:pt x="4761" y="7633"/>
                    <a:pt x="4651" y="7691"/>
                    <a:pt x="4554" y="7749"/>
                  </a:cubicBezTo>
                  <a:cubicBezTo>
                    <a:pt x="4081" y="7985"/>
                    <a:pt x="3608" y="8163"/>
                    <a:pt x="3135" y="8340"/>
                  </a:cubicBezTo>
                  <a:cubicBezTo>
                    <a:pt x="2662" y="8458"/>
                    <a:pt x="2159" y="8518"/>
                    <a:pt x="1656" y="8518"/>
                  </a:cubicBezTo>
                  <a:cubicBezTo>
                    <a:pt x="1612" y="8521"/>
                    <a:pt x="1570" y="8522"/>
                    <a:pt x="1528" y="8522"/>
                  </a:cubicBezTo>
                  <a:cubicBezTo>
                    <a:pt x="786" y="8522"/>
                    <a:pt x="420" y="8027"/>
                    <a:pt x="533" y="7187"/>
                  </a:cubicBezTo>
                  <a:cubicBezTo>
                    <a:pt x="1449" y="6507"/>
                    <a:pt x="2455" y="6004"/>
                    <a:pt x="3549" y="5708"/>
                  </a:cubicBezTo>
                  <a:cubicBezTo>
                    <a:pt x="4290" y="5518"/>
                    <a:pt x="5062" y="5433"/>
                    <a:pt x="5831" y="5433"/>
                  </a:cubicBezTo>
                  <a:cubicBezTo>
                    <a:pt x="6136" y="5433"/>
                    <a:pt x="6440" y="5446"/>
                    <a:pt x="6743" y="5472"/>
                  </a:cubicBezTo>
                  <a:cubicBezTo>
                    <a:pt x="7047" y="5495"/>
                    <a:pt x="7352" y="5507"/>
                    <a:pt x="7656" y="5507"/>
                  </a:cubicBezTo>
                  <a:cubicBezTo>
                    <a:pt x="8886" y="5507"/>
                    <a:pt x="10105" y="5313"/>
                    <a:pt x="11267" y="4910"/>
                  </a:cubicBezTo>
                  <a:cubicBezTo>
                    <a:pt x="12273" y="4614"/>
                    <a:pt x="13278" y="4230"/>
                    <a:pt x="14254" y="3875"/>
                  </a:cubicBezTo>
                  <a:cubicBezTo>
                    <a:pt x="15614" y="3372"/>
                    <a:pt x="17034" y="3047"/>
                    <a:pt x="18453" y="2958"/>
                  </a:cubicBezTo>
                  <a:cubicBezTo>
                    <a:pt x="19311" y="2928"/>
                    <a:pt x="20169" y="2899"/>
                    <a:pt x="21026" y="2840"/>
                  </a:cubicBezTo>
                  <a:close/>
                  <a:moveTo>
                    <a:pt x="28777" y="630"/>
                  </a:moveTo>
                  <a:cubicBezTo>
                    <a:pt x="29257" y="630"/>
                    <a:pt x="29733" y="729"/>
                    <a:pt x="30194" y="918"/>
                  </a:cubicBezTo>
                  <a:cubicBezTo>
                    <a:pt x="30341" y="977"/>
                    <a:pt x="30489" y="1065"/>
                    <a:pt x="30608" y="1184"/>
                  </a:cubicBezTo>
                  <a:cubicBezTo>
                    <a:pt x="30844" y="1332"/>
                    <a:pt x="30903" y="1686"/>
                    <a:pt x="30696" y="1893"/>
                  </a:cubicBezTo>
                  <a:cubicBezTo>
                    <a:pt x="30637" y="2012"/>
                    <a:pt x="30519" y="2100"/>
                    <a:pt x="30401" y="2189"/>
                  </a:cubicBezTo>
                  <a:cubicBezTo>
                    <a:pt x="29070" y="2988"/>
                    <a:pt x="27976" y="4082"/>
                    <a:pt x="26911" y="5206"/>
                  </a:cubicBezTo>
                  <a:cubicBezTo>
                    <a:pt x="24900" y="7246"/>
                    <a:pt x="23096" y="9464"/>
                    <a:pt x="21529" y="11859"/>
                  </a:cubicBezTo>
                  <a:cubicBezTo>
                    <a:pt x="21381" y="12066"/>
                    <a:pt x="21204" y="12214"/>
                    <a:pt x="20997" y="12362"/>
                  </a:cubicBezTo>
                  <a:cubicBezTo>
                    <a:pt x="19902" y="13131"/>
                    <a:pt x="18690" y="13752"/>
                    <a:pt x="17418" y="14166"/>
                  </a:cubicBezTo>
                  <a:cubicBezTo>
                    <a:pt x="16531" y="14491"/>
                    <a:pt x="15585" y="14698"/>
                    <a:pt x="14668" y="14964"/>
                  </a:cubicBezTo>
                  <a:cubicBezTo>
                    <a:pt x="14431" y="14994"/>
                    <a:pt x="14165" y="15024"/>
                    <a:pt x="13899" y="15024"/>
                  </a:cubicBezTo>
                  <a:cubicBezTo>
                    <a:pt x="13881" y="15026"/>
                    <a:pt x="13864" y="15027"/>
                    <a:pt x="13846" y="15027"/>
                  </a:cubicBezTo>
                  <a:cubicBezTo>
                    <a:pt x="13658" y="15027"/>
                    <a:pt x="13480" y="14888"/>
                    <a:pt x="13426" y="14698"/>
                  </a:cubicBezTo>
                  <a:cubicBezTo>
                    <a:pt x="13485" y="14196"/>
                    <a:pt x="13988" y="13841"/>
                    <a:pt x="13899" y="13249"/>
                  </a:cubicBezTo>
                  <a:lnTo>
                    <a:pt x="13899" y="13249"/>
                  </a:lnTo>
                  <a:cubicBezTo>
                    <a:pt x="13722" y="13279"/>
                    <a:pt x="13574" y="13368"/>
                    <a:pt x="13396" y="13427"/>
                  </a:cubicBezTo>
                  <a:cubicBezTo>
                    <a:pt x="12509" y="14018"/>
                    <a:pt x="11593" y="14610"/>
                    <a:pt x="10705" y="15171"/>
                  </a:cubicBezTo>
                  <a:cubicBezTo>
                    <a:pt x="10335" y="15370"/>
                    <a:pt x="9935" y="15468"/>
                    <a:pt x="9538" y="15468"/>
                  </a:cubicBezTo>
                  <a:cubicBezTo>
                    <a:pt x="9046" y="15468"/>
                    <a:pt x="8558" y="15318"/>
                    <a:pt x="8133" y="15024"/>
                  </a:cubicBezTo>
                  <a:cubicBezTo>
                    <a:pt x="7216" y="14432"/>
                    <a:pt x="6270" y="13841"/>
                    <a:pt x="5116" y="13811"/>
                  </a:cubicBezTo>
                  <a:cubicBezTo>
                    <a:pt x="4820" y="13782"/>
                    <a:pt x="4554" y="13722"/>
                    <a:pt x="4318" y="13634"/>
                  </a:cubicBezTo>
                  <a:cubicBezTo>
                    <a:pt x="3874" y="13515"/>
                    <a:pt x="3578" y="13072"/>
                    <a:pt x="3638" y="12628"/>
                  </a:cubicBezTo>
                  <a:cubicBezTo>
                    <a:pt x="3667" y="12362"/>
                    <a:pt x="3726" y="12125"/>
                    <a:pt x="3845" y="11889"/>
                  </a:cubicBezTo>
                  <a:cubicBezTo>
                    <a:pt x="4170" y="11090"/>
                    <a:pt x="4791" y="10440"/>
                    <a:pt x="5560" y="10055"/>
                  </a:cubicBezTo>
                  <a:cubicBezTo>
                    <a:pt x="6979" y="9375"/>
                    <a:pt x="8399" y="8695"/>
                    <a:pt x="9848" y="8104"/>
                  </a:cubicBezTo>
                  <a:cubicBezTo>
                    <a:pt x="10824" y="7690"/>
                    <a:pt x="11859" y="7394"/>
                    <a:pt x="12864" y="7069"/>
                  </a:cubicBezTo>
                  <a:cubicBezTo>
                    <a:pt x="14934" y="6359"/>
                    <a:pt x="16916" y="5501"/>
                    <a:pt x="18867" y="4496"/>
                  </a:cubicBezTo>
                  <a:cubicBezTo>
                    <a:pt x="20908" y="3490"/>
                    <a:pt x="22860" y="2367"/>
                    <a:pt x="25018" y="1598"/>
                  </a:cubicBezTo>
                  <a:cubicBezTo>
                    <a:pt x="26024" y="1184"/>
                    <a:pt x="27088" y="858"/>
                    <a:pt x="28183" y="681"/>
                  </a:cubicBezTo>
                  <a:cubicBezTo>
                    <a:pt x="28381" y="646"/>
                    <a:pt x="28580" y="630"/>
                    <a:pt x="28777" y="630"/>
                  </a:cubicBezTo>
                  <a:close/>
                  <a:moveTo>
                    <a:pt x="30341" y="16739"/>
                  </a:moveTo>
                  <a:lnTo>
                    <a:pt x="30341" y="16739"/>
                  </a:lnTo>
                  <a:cubicBezTo>
                    <a:pt x="30519" y="17596"/>
                    <a:pt x="30696" y="18454"/>
                    <a:pt x="30815" y="19312"/>
                  </a:cubicBezTo>
                  <a:cubicBezTo>
                    <a:pt x="31022" y="20524"/>
                    <a:pt x="31110" y="21796"/>
                    <a:pt x="31022" y="23038"/>
                  </a:cubicBezTo>
                  <a:cubicBezTo>
                    <a:pt x="30992" y="23659"/>
                    <a:pt x="31022" y="24250"/>
                    <a:pt x="31110" y="24842"/>
                  </a:cubicBezTo>
                  <a:cubicBezTo>
                    <a:pt x="31110" y="24960"/>
                    <a:pt x="31110" y="25049"/>
                    <a:pt x="31081" y="25167"/>
                  </a:cubicBezTo>
                  <a:cubicBezTo>
                    <a:pt x="29868" y="22417"/>
                    <a:pt x="29513" y="19637"/>
                    <a:pt x="30341" y="16739"/>
                  </a:cubicBezTo>
                  <a:close/>
                  <a:moveTo>
                    <a:pt x="20346" y="15083"/>
                  </a:moveTo>
                  <a:cubicBezTo>
                    <a:pt x="20257" y="16502"/>
                    <a:pt x="20790" y="17715"/>
                    <a:pt x="21085" y="18957"/>
                  </a:cubicBezTo>
                  <a:cubicBezTo>
                    <a:pt x="21263" y="19607"/>
                    <a:pt x="21381" y="20258"/>
                    <a:pt x="21499" y="20908"/>
                  </a:cubicBezTo>
                  <a:cubicBezTo>
                    <a:pt x="21529" y="21559"/>
                    <a:pt x="21470" y="22210"/>
                    <a:pt x="21233" y="22831"/>
                  </a:cubicBezTo>
                  <a:cubicBezTo>
                    <a:pt x="20908" y="23807"/>
                    <a:pt x="20405" y="24723"/>
                    <a:pt x="19755" y="25492"/>
                  </a:cubicBezTo>
                  <a:cubicBezTo>
                    <a:pt x="19725" y="25551"/>
                    <a:pt x="19695" y="25551"/>
                    <a:pt x="19607" y="25610"/>
                  </a:cubicBezTo>
                  <a:lnTo>
                    <a:pt x="19607" y="25137"/>
                  </a:lnTo>
                  <a:lnTo>
                    <a:pt x="19607" y="21855"/>
                  </a:lnTo>
                  <a:cubicBezTo>
                    <a:pt x="19577" y="20701"/>
                    <a:pt x="19518" y="19548"/>
                    <a:pt x="19518" y="18365"/>
                  </a:cubicBezTo>
                  <a:cubicBezTo>
                    <a:pt x="19577" y="17301"/>
                    <a:pt x="19784" y="16266"/>
                    <a:pt x="20198" y="15290"/>
                  </a:cubicBezTo>
                  <a:cubicBezTo>
                    <a:pt x="20228" y="15231"/>
                    <a:pt x="20287" y="15142"/>
                    <a:pt x="20346" y="15083"/>
                  </a:cubicBezTo>
                  <a:close/>
                  <a:moveTo>
                    <a:pt x="33239" y="10676"/>
                  </a:moveTo>
                  <a:cubicBezTo>
                    <a:pt x="33239" y="10972"/>
                    <a:pt x="33239" y="11297"/>
                    <a:pt x="33239" y="11623"/>
                  </a:cubicBezTo>
                  <a:cubicBezTo>
                    <a:pt x="33180" y="13249"/>
                    <a:pt x="33358" y="14905"/>
                    <a:pt x="33772" y="16473"/>
                  </a:cubicBezTo>
                  <a:cubicBezTo>
                    <a:pt x="34127" y="17685"/>
                    <a:pt x="34600" y="18838"/>
                    <a:pt x="35132" y="19992"/>
                  </a:cubicBezTo>
                  <a:cubicBezTo>
                    <a:pt x="35664" y="21175"/>
                    <a:pt x="36226" y="22387"/>
                    <a:pt x="36759" y="23600"/>
                  </a:cubicBezTo>
                  <a:cubicBezTo>
                    <a:pt x="37232" y="24664"/>
                    <a:pt x="37468" y="25847"/>
                    <a:pt x="37439" y="27030"/>
                  </a:cubicBezTo>
                  <a:cubicBezTo>
                    <a:pt x="37409" y="27947"/>
                    <a:pt x="37173" y="28863"/>
                    <a:pt x="36759" y="29691"/>
                  </a:cubicBezTo>
                  <a:cubicBezTo>
                    <a:pt x="36522" y="30194"/>
                    <a:pt x="36138" y="30638"/>
                    <a:pt x="35694" y="30963"/>
                  </a:cubicBezTo>
                  <a:cubicBezTo>
                    <a:pt x="35476" y="31117"/>
                    <a:pt x="35276" y="31198"/>
                    <a:pt x="35091" y="31198"/>
                  </a:cubicBezTo>
                  <a:cubicBezTo>
                    <a:pt x="34850" y="31198"/>
                    <a:pt x="34636" y="31058"/>
                    <a:pt x="34452" y="30756"/>
                  </a:cubicBezTo>
                  <a:cubicBezTo>
                    <a:pt x="34156" y="30283"/>
                    <a:pt x="33920" y="29780"/>
                    <a:pt x="33713" y="29277"/>
                  </a:cubicBezTo>
                  <a:cubicBezTo>
                    <a:pt x="33535" y="28863"/>
                    <a:pt x="33417" y="28449"/>
                    <a:pt x="33269" y="28035"/>
                  </a:cubicBezTo>
                  <a:cubicBezTo>
                    <a:pt x="33180" y="27740"/>
                    <a:pt x="32973" y="27474"/>
                    <a:pt x="32678" y="27326"/>
                  </a:cubicBezTo>
                  <a:cubicBezTo>
                    <a:pt x="32145" y="27000"/>
                    <a:pt x="31761" y="26498"/>
                    <a:pt x="31613" y="25906"/>
                  </a:cubicBezTo>
                  <a:cubicBezTo>
                    <a:pt x="31406" y="25108"/>
                    <a:pt x="31288" y="24309"/>
                    <a:pt x="31317" y="23481"/>
                  </a:cubicBezTo>
                  <a:cubicBezTo>
                    <a:pt x="31317" y="23067"/>
                    <a:pt x="31317" y="22653"/>
                    <a:pt x="31317" y="22269"/>
                  </a:cubicBezTo>
                  <a:cubicBezTo>
                    <a:pt x="31376" y="20820"/>
                    <a:pt x="31199" y="19341"/>
                    <a:pt x="30844" y="17951"/>
                  </a:cubicBezTo>
                  <a:cubicBezTo>
                    <a:pt x="30637" y="17271"/>
                    <a:pt x="30608" y="16561"/>
                    <a:pt x="30785" y="15881"/>
                  </a:cubicBezTo>
                  <a:cubicBezTo>
                    <a:pt x="30903" y="15526"/>
                    <a:pt x="31081" y="15201"/>
                    <a:pt x="31258" y="14876"/>
                  </a:cubicBezTo>
                  <a:cubicBezTo>
                    <a:pt x="31997" y="13604"/>
                    <a:pt x="32589" y="12273"/>
                    <a:pt x="33062" y="10913"/>
                  </a:cubicBezTo>
                  <a:cubicBezTo>
                    <a:pt x="33092" y="10824"/>
                    <a:pt x="33121" y="10765"/>
                    <a:pt x="33180" y="10676"/>
                  </a:cubicBezTo>
                  <a:close/>
                  <a:moveTo>
                    <a:pt x="29778" y="17419"/>
                  </a:moveTo>
                  <a:cubicBezTo>
                    <a:pt x="29719" y="18386"/>
                    <a:pt x="29631" y="19381"/>
                    <a:pt x="29602" y="20347"/>
                  </a:cubicBezTo>
                  <a:cubicBezTo>
                    <a:pt x="29632" y="21618"/>
                    <a:pt x="29868" y="22890"/>
                    <a:pt x="30312" y="24073"/>
                  </a:cubicBezTo>
                  <a:cubicBezTo>
                    <a:pt x="30578" y="24871"/>
                    <a:pt x="30637" y="25758"/>
                    <a:pt x="30430" y="26586"/>
                  </a:cubicBezTo>
                  <a:cubicBezTo>
                    <a:pt x="30046" y="28627"/>
                    <a:pt x="28952" y="30490"/>
                    <a:pt x="27325" y="31791"/>
                  </a:cubicBezTo>
                  <a:cubicBezTo>
                    <a:pt x="26734" y="32264"/>
                    <a:pt x="26083" y="32649"/>
                    <a:pt x="25344" y="32856"/>
                  </a:cubicBezTo>
                  <a:cubicBezTo>
                    <a:pt x="25107" y="32915"/>
                    <a:pt x="24871" y="32944"/>
                    <a:pt x="24634" y="32944"/>
                  </a:cubicBezTo>
                  <a:cubicBezTo>
                    <a:pt x="24190" y="32944"/>
                    <a:pt x="24043" y="32797"/>
                    <a:pt x="24072" y="32383"/>
                  </a:cubicBezTo>
                  <a:cubicBezTo>
                    <a:pt x="24102" y="31466"/>
                    <a:pt x="24190" y="30520"/>
                    <a:pt x="24634" y="29691"/>
                  </a:cubicBezTo>
                  <a:cubicBezTo>
                    <a:pt x="25758" y="27592"/>
                    <a:pt x="26467" y="25315"/>
                    <a:pt x="27177" y="23008"/>
                  </a:cubicBezTo>
                  <a:cubicBezTo>
                    <a:pt x="27709" y="21145"/>
                    <a:pt x="28508" y="19371"/>
                    <a:pt x="29543" y="17744"/>
                  </a:cubicBezTo>
                  <a:lnTo>
                    <a:pt x="29750" y="17448"/>
                  </a:lnTo>
                  <a:cubicBezTo>
                    <a:pt x="29750" y="17423"/>
                    <a:pt x="29771" y="17420"/>
                    <a:pt x="29778" y="17419"/>
                  </a:cubicBezTo>
                  <a:close/>
                  <a:moveTo>
                    <a:pt x="31464" y="2163"/>
                  </a:moveTo>
                  <a:cubicBezTo>
                    <a:pt x="31909" y="2163"/>
                    <a:pt x="32343" y="2366"/>
                    <a:pt x="32618" y="2751"/>
                  </a:cubicBezTo>
                  <a:cubicBezTo>
                    <a:pt x="32944" y="3106"/>
                    <a:pt x="33151" y="3520"/>
                    <a:pt x="33239" y="3993"/>
                  </a:cubicBezTo>
                  <a:cubicBezTo>
                    <a:pt x="33447" y="4732"/>
                    <a:pt x="33565" y="5472"/>
                    <a:pt x="33535" y="6241"/>
                  </a:cubicBezTo>
                  <a:cubicBezTo>
                    <a:pt x="33535" y="8222"/>
                    <a:pt x="33121" y="10174"/>
                    <a:pt x="32293" y="11978"/>
                  </a:cubicBezTo>
                  <a:cubicBezTo>
                    <a:pt x="31909" y="12894"/>
                    <a:pt x="31465" y="13782"/>
                    <a:pt x="30992" y="14669"/>
                  </a:cubicBezTo>
                  <a:cubicBezTo>
                    <a:pt x="30460" y="15615"/>
                    <a:pt x="29898" y="16561"/>
                    <a:pt x="29306" y="17478"/>
                  </a:cubicBezTo>
                  <a:cubicBezTo>
                    <a:pt x="28123" y="19400"/>
                    <a:pt x="27207" y="21500"/>
                    <a:pt x="26615" y="23688"/>
                  </a:cubicBezTo>
                  <a:cubicBezTo>
                    <a:pt x="26201" y="25256"/>
                    <a:pt x="25639" y="26764"/>
                    <a:pt x="24989" y="28213"/>
                  </a:cubicBezTo>
                  <a:cubicBezTo>
                    <a:pt x="24604" y="29070"/>
                    <a:pt x="24102" y="29898"/>
                    <a:pt x="23510" y="30638"/>
                  </a:cubicBezTo>
                  <a:cubicBezTo>
                    <a:pt x="22505" y="31880"/>
                    <a:pt x="21263" y="32826"/>
                    <a:pt x="19666" y="33122"/>
                  </a:cubicBezTo>
                  <a:cubicBezTo>
                    <a:pt x="19414" y="33151"/>
                    <a:pt x="19163" y="33166"/>
                    <a:pt x="18915" y="33166"/>
                  </a:cubicBezTo>
                  <a:cubicBezTo>
                    <a:pt x="18668" y="33166"/>
                    <a:pt x="18424" y="33151"/>
                    <a:pt x="18187" y="33122"/>
                  </a:cubicBezTo>
                  <a:cubicBezTo>
                    <a:pt x="17714" y="33063"/>
                    <a:pt x="17330" y="32708"/>
                    <a:pt x="17211" y="32264"/>
                  </a:cubicBezTo>
                  <a:cubicBezTo>
                    <a:pt x="16975" y="31702"/>
                    <a:pt x="16945" y="31081"/>
                    <a:pt x="17123" y="30490"/>
                  </a:cubicBezTo>
                  <a:cubicBezTo>
                    <a:pt x="17330" y="29898"/>
                    <a:pt x="17566" y="29337"/>
                    <a:pt x="17832" y="28775"/>
                  </a:cubicBezTo>
                  <a:cubicBezTo>
                    <a:pt x="18246" y="28035"/>
                    <a:pt x="18719" y="27326"/>
                    <a:pt x="19193" y="26646"/>
                  </a:cubicBezTo>
                  <a:cubicBezTo>
                    <a:pt x="19666" y="25995"/>
                    <a:pt x="20228" y="25403"/>
                    <a:pt x="20671" y="24753"/>
                  </a:cubicBezTo>
                  <a:cubicBezTo>
                    <a:pt x="21174" y="24043"/>
                    <a:pt x="21529" y="23215"/>
                    <a:pt x="21677" y="22358"/>
                  </a:cubicBezTo>
                  <a:cubicBezTo>
                    <a:pt x="21884" y="21263"/>
                    <a:pt x="21795" y="20140"/>
                    <a:pt x="21440" y="19075"/>
                  </a:cubicBezTo>
                  <a:cubicBezTo>
                    <a:pt x="21174" y="18129"/>
                    <a:pt x="20908" y="17182"/>
                    <a:pt x="20671" y="16236"/>
                  </a:cubicBezTo>
                  <a:cubicBezTo>
                    <a:pt x="20376" y="15438"/>
                    <a:pt x="20435" y="14550"/>
                    <a:pt x="20819" y="13782"/>
                  </a:cubicBezTo>
                  <a:cubicBezTo>
                    <a:pt x="21706" y="12037"/>
                    <a:pt x="22800" y="10410"/>
                    <a:pt x="24043" y="8902"/>
                  </a:cubicBezTo>
                  <a:cubicBezTo>
                    <a:pt x="25462" y="7157"/>
                    <a:pt x="27000" y="5472"/>
                    <a:pt x="28656" y="3934"/>
                  </a:cubicBezTo>
                  <a:cubicBezTo>
                    <a:pt x="29247" y="3342"/>
                    <a:pt x="29927" y="2840"/>
                    <a:pt x="30667" y="2396"/>
                  </a:cubicBezTo>
                  <a:cubicBezTo>
                    <a:pt x="30914" y="2239"/>
                    <a:pt x="31191" y="2163"/>
                    <a:pt x="31464" y="2163"/>
                  </a:cubicBezTo>
                  <a:close/>
                  <a:moveTo>
                    <a:pt x="33239" y="1"/>
                  </a:moveTo>
                  <a:cubicBezTo>
                    <a:pt x="33121" y="1"/>
                    <a:pt x="33032" y="30"/>
                    <a:pt x="32914" y="90"/>
                  </a:cubicBezTo>
                  <a:cubicBezTo>
                    <a:pt x="32374" y="449"/>
                    <a:pt x="31802" y="579"/>
                    <a:pt x="31216" y="579"/>
                  </a:cubicBezTo>
                  <a:cubicBezTo>
                    <a:pt x="30840" y="579"/>
                    <a:pt x="30457" y="525"/>
                    <a:pt x="30075" y="444"/>
                  </a:cubicBezTo>
                  <a:cubicBezTo>
                    <a:pt x="29641" y="348"/>
                    <a:pt x="29201" y="300"/>
                    <a:pt x="28764" y="300"/>
                  </a:cubicBezTo>
                  <a:cubicBezTo>
                    <a:pt x="28132" y="300"/>
                    <a:pt x="27506" y="400"/>
                    <a:pt x="26911" y="592"/>
                  </a:cubicBezTo>
                  <a:cubicBezTo>
                    <a:pt x="26172" y="799"/>
                    <a:pt x="25432" y="1006"/>
                    <a:pt x="24752" y="1302"/>
                  </a:cubicBezTo>
                  <a:cubicBezTo>
                    <a:pt x="23341" y="1838"/>
                    <a:pt x="21822" y="2132"/>
                    <a:pt x="20298" y="2132"/>
                  </a:cubicBezTo>
                  <a:cubicBezTo>
                    <a:pt x="20226" y="2132"/>
                    <a:pt x="20153" y="2131"/>
                    <a:pt x="20080" y="2130"/>
                  </a:cubicBezTo>
                  <a:cubicBezTo>
                    <a:pt x="19901" y="2135"/>
                    <a:pt x="19722" y="2138"/>
                    <a:pt x="19542" y="2138"/>
                  </a:cubicBezTo>
                  <a:cubicBezTo>
                    <a:pt x="18745" y="2138"/>
                    <a:pt x="17944" y="2090"/>
                    <a:pt x="17123" y="2041"/>
                  </a:cubicBezTo>
                  <a:cubicBezTo>
                    <a:pt x="16709" y="2041"/>
                    <a:pt x="16265" y="1982"/>
                    <a:pt x="15821" y="1953"/>
                  </a:cubicBezTo>
                  <a:cubicBezTo>
                    <a:pt x="14786" y="1864"/>
                    <a:pt x="13781" y="1775"/>
                    <a:pt x="12746" y="1716"/>
                  </a:cubicBezTo>
                  <a:cubicBezTo>
                    <a:pt x="12509" y="1706"/>
                    <a:pt x="12273" y="1701"/>
                    <a:pt x="12036" y="1701"/>
                  </a:cubicBezTo>
                  <a:cubicBezTo>
                    <a:pt x="10854" y="1701"/>
                    <a:pt x="9675" y="1824"/>
                    <a:pt x="8517" y="2071"/>
                  </a:cubicBezTo>
                  <a:cubicBezTo>
                    <a:pt x="6329" y="2455"/>
                    <a:pt x="4259" y="3342"/>
                    <a:pt x="2455" y="4673"/>
                  </a:cubicBezTo>
                  <a:cubicBezTo>
                    <a:pt x="1922" y="5087"/>
                    <a:pt x="1390" y="5501"/>
                    <a:pt x="917" y="5974"/>
                  </a:cubicBezTo>
                  <a:cubicBezTo>
                    <a:pt x="562" y="6329"/>
                    <a:pt x="296" y="6743"/>
                    <a:pt x="178" y="7216"/>
                  </a:cubicBezTo>
                  <a:cubicBezTo>
                    <a:pt x="0" y="8044"/>
                    <a:pt x="651" y="8813"/>
                    <a:pt x="1479" y="8843"/>
                  </a:cubicBezTo>
                  <a:cubicBezTo>
                    <a:pt x="2455" y="8843"/>
                    <a:pt x="3431" y="8606"/>
                    <a:pt x="4318" y="8163"/>
                  </a:cubicBezTo>
                  <a:cubicBezTo>
                    <a:pt x="4436" y="8104"/>
                    <a:pt x="4525" y="8044"/>
                    <a:pt x="4673" y="7985"/>
                  </a:cubicBezTo>
                  <a:cubicBezTo>
                    <a:pt x="4732" y="8518"/>
                    <a:pt x="5087" y="8665"/>
                    <a:pt x="5501" y="8725"/>
                  </a:cubicBezTo>
                  <a:cubicBezTo>
                    <a:pt x="5826" y="8754"/>
                    <a:pt x="6210" y="8754"/>
                    <a:pt x="6565" y="8784"/>
                  </a:cubicBezTo>
                  <a:lnTo>
                    <a:pt x="7038" y="8784"/>
                  </a:lnTo>
                  <a:cubicBezTo>
                    <a:pt x="6950" y="8902"/>
                    <a:pt x="6831" y="9020"/>
                    <a:pt x="6684" y="9080"/>
                  </a:cubicBezTo>
                  <a:lnTo>
                    <a:pt x="5501" y="9641"/>
                  </a:lnTo>
                  <a:cubicBezTo>
                    <a:pt x="4820" y="9996"/>
                    <a:pt x="4229" y="10529"/>
                    <a:pt x="3845" y="11179"/>
                  </a:cubicBezTo>
                  <a:cubicBezTo>
                    <a:pt x="3638" y="11475"/>
                    <a:pt x="3460" y="11830"/>
                    <a:pt x="3371" y="12185"/>
                  </a:cubicBezTo>
                  <a:cubicBezTo>
                    <a:pt x="3164" y="13101"/>
                    <a:pt x="3490" y="13841"/>
                    <a:pt x="4436" y="14018"/>
                  </a:cubicBezTo>
                  <a:cubicBezTo>
                    <a:pt x="4584" y="14048"/>
                    <a:pt x="4732" y="14048"/>
                    <a:pt x="4880" y="14077"/>
                  </a:cubicBezTo>
                  <a:cubicBezTo>
                    <a:pt x="5708" y="14136"/>
                    <a:pt x="6536" y="14403"/>
                    <a:pt x="7245" y="14876"/>
                  </a:cubicBezTo>
                  <a:cubicBezTo>
                    <a:pt x="7423" y="14994"/>
                    <a:pt x="7571" y="15142"/>
                    <a:pt x="7748" y="15231"/>
                  </a:cubicBezTo>
                  <a:cubicBezTo>
                    <a:pt x="8265" y="15587"/>
                    <a:pt x="8867" y="15771"/>
                    <a:pt x="9471" y="15771"/>
                  </a:cubicBezTo>
                  <a:cubicBezTo>
                    <a:pt x="9870" y="15771"/>
                    <a:pt x="10270" y="15691"/>
                    <a:pt x="10646" y="15526"/>
                  </a:cubicBezTo>
                  <a:cubicBezTo>
                    <a:pt x="11445" y="15142"/>
                    <a:pt x="12184" y="14698"/>
                    <a:pt x="12894" y="14196"/>
                  </a:cubicBezTo>
                  <a:cubicBezTo>
                    <a:pt x="13012" y="14107"/>
                    <a:pt x="13130" y="14018"/>
                    <a:pt x="13278" y="13929"/>
                  </a:cubicBezTo>
                  <a:lnTo>
                    <a:pt x="13278" y="13929"/>
                  </a:lnTo>
                  <a:cubicBezTo>
                    <a:pt x="13278" y="14048"/>
                    <a:pt x="13249" y="14196"/>
                    <a:pt x="13189" y="14314"/>
                  </a:cubicBezTo>
                  <a:cubicBezTo>
                    <a:pt x="12929" y="14805"/>
                    <a:pt x="13319" y="15409"/>
                    <a:pt x="13888" y="15409"/>
                  </a:cubicBezTo>
                  <a:cubicBezTo>
                    <a:pt x="13902" y="15409"/>
                    <a:pt x="13915" y="15409"/>
                    <a:pt x="13929" y="15408"/>
                  </a:cubicBezTo>
                  <a:cubicBezTo>
                    <a:pt x="14106" y="15408"/>
                    <a:pt x="14284" y="15408"/>
                    <a:pt x="14461" y="15378"/>
                  </a:cubicBezTo>
                  <a:cubicBezTo>
                    <a:pt x="15053" y="15260"/>
                    <a:pt x="15644" y="15112"/>
                    <a:pt x="16206" y="14876"/>
                  </a:cubicBezTo>
                  <a:cubicBezTo>
                    <a:pt x="17211" y="14580"/>
                    <a:pt x="18217" y="14225"/>
                    <a:pt x="19163" y="13782"/>
                  </a:cubicBezTo>
                  <a:cubicBezTo>
                    <a:pt x="19695" y="13486"/>
                    <a:pt x="20228" y="13220"/>
                    <a:pt x="20849" y="12894"/>
                  </a:cubicBezTo>
                  <a:lnTo>
                    <a:pt x="20849" y="12894"/>
                  </a:lnTo>
                  <a:cubicBezTo>
                    <a:pt x="20790" y="13072"/>
                    <a:pt x="20760" y="13131"/>
                    <a:pt x="20701" y="13190"/>
                  </a:cubicBezTo>
                  <a:cubicBezTo>
                    <a:pt x="20287" y="13929"/>
                    <a:pt x="19962" y="14728"/>
                    <a:pt x="19725" y="15526"/>
                  </a:cubicBezTo>
                  <a:cubicBezTo>
                    <a:pt x="19577" y="16029"/>
                    <a:pt x="19370" y="16532"/>
                    <a:pt x="19252" y="17034"/>
                  </a:cubicBezTo>
                  <a:cubicBezTo>
                    <a:pt x="19133" y="17567"/>
                    <a:pt x="19074" y="18099"/>
                    <a:pt x="19074" y="18661"/>
                  </a:cubicBezTo>
                  <a:cubicBezTo>
                    <a:pt x="19045" y="19430"/>
                    <a:pt x="19133" y="20199"/>
                    <a:pt x="19133" y="20968"/>
                  </a:cubicBezTo>
                  <a:cubicBezTo>
                    <a:pt x="19163" y="22328"/>
                    <a:pt x="19133" y="23659"/>
                    <a:pt x="19163" y="25019"/>
                  </a:cubicBezTo>
                  <a:cubicBezTo>
                    <a:pt x="19163" y="25551"/>
                    <a:pt x="19015" y="26113"/>
                    <a:pt x="18719" y="26557"/>
                  </a:cubicBezTo>
                  <a:cubicBezTo>
                    <a:pt x="18394" y="27089"/>
                    <a:pt x="18039" y="27592"/>
                    <a:pt x="17744" y="28154"/>
                  </a:cubicBezTo>
                  <a:cubicBezTo>
                    <a:pt x="17418" y="28804"/>
                    <a:pt x="17093" y="29484"/>
                    <a:pt x="16856" y="30165"/>
                  </a:cubicBezTo>
                  <a:cubicBezTo>
                    <a:pt x="16590" y="30874"/>
                    <a:pt x="16590" y="31673"/>
                    <a:pt x="16886" y="32353"/>
                  </a:cubicBezTo>
                  <a:cubicBezTo>
                    <a:pt x="17063" y="32915"/>
                    <a:pt x="17537" y="33329"/>
                    <a:pt x="18128" y="33418"/>
                  </a:cubicBezTo>
                  <a:cubicBezTo>
                    <a:pt x="18387" y="33467"/>
                    <a:pt x="18646" y="33491"/>
                    <a:pt x="18904" y="33491"/>
                  </a:cubicBezTo>
                  <a:cubicBezTo>
                    <a:pt x="19262" y="33491"/>
                    <a:pt x="19617" y="33445"/>
                    <a:pt x="19962" y="33358"/>
                  </a:cubicBezTo>
                  <a:cubicBezTo>
                    <a:pt x="21440" y="32944"/>
                    <a:pt x="22741" y="32087"/>
                    <a:pt x="23688" y="30874"/>
                  </a:cubicBezTo>
                  <a:lnTo>
                    <a:pt x="24013" y="30520"/>
                  </a:lnTo>
                  <a:lnTo>
                    <a:pt x="24013" y="30520"/>
                  </a:lnTo>
                  <a:cubicBezTo>
                    <a:pt x="23924" y="31170"/>
                    <a:pt x="23806" y="31702"/>
                    <a:pt x="23747" y="32235"/>
                  </a:cubicBezTo>
                  <a:cubicBezTo>
                    <a:pt x="23628" y="32885"/>
                    <a:pt x="23954" y="33240"/>
                    <a:pt x="24575" y="33240"/>
                  </a:cubicBezTo>
                  <a:cubicBezTo>
                    <a:pt x="24752" y="33240"/>
                    <a:pt x="24930" y="33211"/>
                    <a:pt x="25107" y="33181"/>
                  </a:cubicBezTo>
                  <a:cubicBezTo>
                    <a:pt x="26024" y="33004"/>
                    <a:pt x="26852" y="32560"/>
                    <a:pt x="27562" y="31969"/>
                  </a:cubicBezTo>
                  <a:cubicBezTo>
                    <a:pt x="29218" y="30608"/>
                    <a:pt x="30312" y="28716"/>
                    <a:pt x="30667" y="26616"/>
                  </a:cubicBezTo>
                  <a:cubicBezTo>
                    <a:pt x="30755" y="26261"/>
                    <a:pt x="30755" y="25965"/>
                    <a:pt x="30815" y="25522"/>
                  </a:cubicBezTo>
                  <a:cubicBezTo>
                    <a:pt x="30962" y="25788"/>
                    <a:pt x="31110" y="26024"/>
                    <a:pt x="31258" y="26261"/>
                  </a:cubicBezTo>
                  <a:cubicBezTo>
                    <a:pt x="31554" y="26675"/>
                    <a:pt x="31879" y="27060"/>
                    <a:pt x="32264" y="27385"/>
                  </a:cubicBezTo>
                  <a:cubicBezTo>
                    <a:pt x="32707" y="27681"/>
                    <a:pt x="33032" y="28124"/>
                    <a:pt x="33151" y="28627"/>
                  </a:cubicBezTo>
                  <a:cubicBezTo>
                    <a:pt x="33239" y="28923"/>
                    <a:pt x="33328" y="29189"/>
                    <a:pt x="33417" y="29455"/>
                  </a:cubicBezTo>
                  <a:cubicBezTo>
                    <a:pt x="33624" y="29928"/>
                    <a:pt x="33861" y="30401"/>
                    <a:pt x="34097" y="30845"/>
                  </a:cubicBezTo>
                  <a:cubicBezTo>
                    <a:pt x="34360" y="31293"/>
                    <a:pt x="34720" y="31467"/>
                    <a:pt x="35080" y="31467"/>
                  </a:cubicBezTo>
                  <a:cubicBezTo>
                    <a:pt x="35408" y="31467"/>
                    <a:pt x="35736" y="31323"/>
                    <a:pt x="35990" y="31111"/>
                  </a:cubicBezTo>
                  <a:cubicBezTo>
                    <a:pt x="36433" y="30756"/>
                    <a:pt x="36759" y="30312"/>
                    <a:pt x="37025" y="29839"/>
                  </a:cubicBezTo>
                  <a:cubicBezTo>
                    <a:pt x="37646" y="28538"/>
                    <a:pt x="37882" y="27060"/>
                    <a:pt x="37646" y="25640"/>
                  </a:cubicBezTo>
                  <a:cubicBezTo>
                    <a:pt x="37498" y="24694"/>
                    <a:pt x="37232" y="23747"/>
                    <a:pt x="36788" y="22860"/>
                  </a:cubicBezTo>
                  <a:cubicBezTo>
                    <a:pt x="36226" y="21618"/>
                    <a:pt x="35664" y="20376"/>
                    <a:pt x="35073" y="19105"/>
                  </a:cubicBezTo>
                  <a:cubicBezTo>
                    <a:pt x="33979" y="16798"/>
                    <a:pt x="33447" y="14255"/>
                    <a:pt x="33476" y="11682"/>
                  </a:cubicBezTo>
                  <a:cubicBezTo>
                    <a:pt x="33506" y="11120"/>
                    <a:pt x="33476" y="10588"/>
                    <a:pt x="33476" y="10055"/>
                  </a:cubicBezTo>
                  <a:cubicBezTo>
                    <a:pt x="33476" y="9730"/>
                    <a:pt x="33506" y="9405"/>
                    <a:pt x="33565" y="9109"/>
                  </a:cubicBezTo>
                  <a:cubicBezTo>
                    <a:pt x="33979" y="7098"/>
                    <a:pt x="33920" y="5028"/>
                    <a:pt x="33358" y="3047"/>
                  </a:cubicBezTo>
                  <a:cubicBezTo>
                    <a:pt x="33210" y="2514"/>
                    <a:pt x="33121" y="1953"/>
                    <a:pt x="33062" y="1420"/>
                  </a:cubicBezTo>
                  <a:cubicBezTo>
                    <a:pt x="33092" y="918"/>
                    <a:pt x="33151" y="444"/>
                    <a:pt x="332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 name="Google Shape;233;p3"/>
          <p:cNvGrpSpPr/>
          <p:nvPr/>
        </p:nvGrpSpPr>
        <p:grpSpPr>
          <a:xfrm>
            <a:off x="1960441" y="4560764"/>
            <a:ext cx="698606" cy="1013456"/>
            <a:chOff x="1960441" y="4560764"/>
            <a:chExt cx="698606" cy="1013456"/>
          </a:xfrm>
        </p:grpSpPr>
        <p:sp>
          <p:nvSpPr>
            <p:cNvPr id="234" name="Google Shape;234;p3"/>
            <p:cNvSpPr/>
            <p:nvPr/>
          </p:nvSpPr>
          <p:spPr>
            <a:xfrm rot="10800000">
              <a:off x="2358596" y="4560764"/>
              <a:ext cx="300451" cy="718338"/>
            </a:xfrm>
            <a:custGeom>
              <a:rect b="b" l="l" r="r" t="t"/>
              <a:pathLst>
                <a:path extrusionOk="0" h="14711" w="6153">
                  <a:moveTo>
                    <a:pt x="3275" y="1"/>
                  </a:moveTo>
                  <a:cubicBezTo>
                    <a:pt x="3363" y="74"/>
                    <a:pt x="3436" y="162"/>
                    <a:pt x="3510" y="236"/>
                  </a:cubicBezTo>
                  <a:cubicBezTo>
                    <a:pt x="3686" y="470"/>
                    <a:pt x="3862" y="705"/>
                    <a:pt x="4023" y="955"/>
                  </a:cubicBezTo>
                  <a:cubicBezTo>
                    <a:pt x="4449" y="1689"/>
                    <a:pt x="4860" y="2452"/>
                    <a:pt x="5257" y="3216"/>
                  </a:cubicBezTo>
                  <a:cubicBezTo>
                    <a:pt x="5741" y="4214"/>
                    <a:pt x="6005" y="5315"/>
                    <a:pt x="6020" y="6431"/>
                  </a:cubicBezTo>
                  <a:cubicBezTo>
                    <a:pt x="6064" y="7503"/>
                    <a:pt x="5785" y="8560"/>
                    <a:pt x="5242" y="9485"/>
                  </a:cubicBezTo>
                  <a:cubicBezTo>
                    <a:pt x="4713" y="10351"/>
                    <a:pt x="4053" y="11114"/>
                    <a:pt x="3275" y="11745"/>
                  </a:cubicBezTo>
                  <a:cubicBezTo>
                    <a:pt x="2570" y="12362"/>
                    <a:pt x="1865" y="12964"/>
                    <a:pt x="1190" y="13581"/>
                  </a:cubicBezTo>
                  <a:cubicBezTo>
                    <a:pt x="838" y="13904"/>
                    <a:pt x="515" y="14256"/>
                    <a:pt x="192" y="14608"/>
                  </a:cubicBezTo>
                  <a:cubicBezTo>
                    <a:pt x="133" y="14652"/>
                    <a:pt x="74" y="14696"/>
                    <a:pt x="1" y="14711"/>
                  </a:cubicBezTo>
                  <a:cubicBezTo>
                    <a:pt x="1" y="14652"/>
                    <a:pt x="15" y="14608"/>
                    <a:pt x="30" y="14550"/>
                  </a:cubicBezTo>
                  <a:cubicBezTo>
                    <a:pt x="177" y="14212"/>
                    <a:pt x="338" y="13860"/>
                    <a:pt x="500" y="13507"/>
                  </a:cubicBezTo>
                  <a:cubicBezTo>
                    <a:pt x="779" y="12920"/>
                    <a:pt x="1102" y="12362"/>
                    <a:pt x="1484" y="11834"/>
                  </a:cubicBezTo>
                  <a:cubicBezTo>
                    <a:pt x="2041" y="11026"/>
                    <a:pt x="2599" y="10219"/>
                    <a:pt x="3157" y="9426"/>
                  </a:cubicBezTo>
                  <a:cubicBezTo>
                    <a:pt x="3480" y="8956"/>
                    <a:pt x="3832" y="8486"/>
                    <a:pt x="4126" y="8002"/>
                  </a:cubicBezTo>
                  <a:cubicBezTo>
                    <a:pt x="4890" y="6857"/>
                    <a:pt x="5198" y="5462"/>
                    <a:pt x="4992" y="4082"/>
                  </a:cubicBezTo>
                  <a:cubicBezTo>
                    <a:pt x="4904" y="3539"/>
                    <a:pt x="4787" y="2996"/>
                    <a:pt x="4625" y="2467"/>
                  </a:cubicBezTo>
                  <a:cubicBezTo>
                    <a:pt x="4361" y="1616"/>
                    <a:pt x="3877" y="896"/>
                    <a:pt x="3333" y="206"/>
                  </a:cubicBezTo>
                  <a:cubicBezTo>
                    <a:pt x="3304" y="162"/>
                    <a:pt x="3275" y="133"/>
                    <a:pt x="3245" y="89"/>
                  </a:cubicBezTo>
                  <a:cubicBezTo>
                    <a:pt x="3245" y="74"/>
                    <a:pt x="3231" y="45"/>
                    <a:pt x="3231" y="30"/>
                  </a:cubicBezTo>
                  <a:close/>
                  <a:moveTo>
                    <a:pt x="5242" y="3465"/>
                  </a:moveTo>
                  <a:lnTo>
                    <a:pt x="5213" y="3495"/>
                  </a:lnTo>
                  <a:cubicBezTo>
                    <a:pt x="5286" y="3715"/>
                    <a:pt x="5359" y="3935"/>
                    <a:pt x="5418" y="4155"/>
                  </a:cubicBezTo>
                  <a:cubicBezTo>
                    <a:pt x="5770" y="5374"/>
                    <a:pt x="5697" y="6666"/>
                    <a:pt x="5198" y="7840"/>
                  </a:cubicBezTo>
                  <a:cubicBezTo>
                    <a:pt x="4831" y="8707"/>
                    <a:pt x="4302" y="9485"/>
                    <a:pt x="3656" y="10175"/>
                  </a:cubicBezTo>
                  <a:cubicBezTo>
                    <a:pt x="3319" y="10542"/>
                    <a:pt x="2981" y="10894"/>
                    <a:pt x="2658" y="11261"/>
                  </a:cubicBezTo>
                  <a:cubicBezTo>
                    <a:pt x="2188" y="11775"/>
                    <a:pt x="1733" y="12303"/>
                    <a:pt x="1278" y="12802"/>
                  </a:cubicBezTo>
                  <a:cubicBezTo>
                    <a:pt x="970" y="13170"/>
                    <a:pt x="691" y="13551"/>
                    <a:pt x="456" y="13977"/>
                  </a:cubicBezTo>
                  <a:cubicBezTo>
                    <a:pt x="427" y="14036"/>
                    <a:pt x="412" y="14094"/>
                    <a:pt x="382" y="14153"/>
                  </a:cubicBezTo>
                  <a:cubicBezTo>
                    <a:pt x="1190" y="13360"/>
                    <a:pt x="2041" y="12626"/>
                    <a:pt x="2893" y="11922"/>
                  </a:cubicBezTo>
                  <a:cubicBezTo>
                    <a:pt x="3686" y="11290"/>
                    <a:pt x="4376" y="10571"/>
                    <a:pt x="4963" y="9749"/>
                  </a:cubicBezTo>
                  <a:cubicBezTo>
                    <a:pt x="5227" y="9352"/>
                    <a:pt x="5447" y="8927"/>
                    <a:pt x="5594" y="8472"/>
                  </a:cubicBezTo>
                  <a:cubicBezTo>
                    <a:pt x="6152" y="6842"/>
                    <a:pt x="5947" y="5227"/>
                    <a:pt x="5345" y="3656"/>
                  </a:cubicBezTo>
                  <a:cubicBezTo>
                    <a:pt x="5315" y="3583"/>
                    <a:pt x="5286" y="3524"/>
                    <a:pt x="5242" y="3480"/>
                  </a:cubicBezTo>
                  <a:close/>
                  <a:moveTo>
                    <a:pt x="764" y="13199"/>
                  </a:moveTo>
                  <a:lnTo>
                    <a:pt x="794" y="13228"/>
                  </a:lnTo>
                  <a:cubicBezTo>
                    <a:pt x="999" y="12964"/>
                    <a:pt x="1219" y="12700"/>
                    <a:pt x="1440" y="12465"/>
                  </a:cubicBezTo>
                  <a:cubicBezTo>
                    <a:pt x="1968" y="11863"/>
                    <a:pt x="2497" y="11261"/>
                    <a:pt x="3040" y="10674"/>
                  </a:cubicBezTo>
                  <a:cubicBezTo>
                    <a:pt x="3598" y="10101"/>
                    <a:pt x="4111" y="9470"/>
                    <a:pt x="4567" y="8809"/>
                  </a:cubicBezTo>
                  <a:cubicBezTo>
                    <a:pt x="4743" y="8530"/>
                    <a:pt x="4904" y="8237"/>
                    <a:pt x="5051" y="7928"/>
                  </a:cubicBezTo>
                  <a:cubicBezTo>
                    <a:pt x="5624" y="6622"/>
                    <a:pt x="5682" y="5139"/>
                    <a:pt x="5198" y="3788"/>
                  </a:cubicBezTo>
                  <a:cubicBezTo>
                    <a:pt x="5139" y="3612"/>
                    <a:pt x="5066" y="3451"/>
                    <a:pt x="5007" y="3275"/>
                  </a:cubicBezTo>
                  <a:cubicBezTo>
                    <a:pt x="5022" y="3495"/>
                    <a:pt x="5051" y="3700"/>
                    <a:pt x="5095" y="3906"/>
                  </a:cubicBezTo>
                  <a:cubicBezTo>
                    <a:pt x="5183" y="4522"/>
                    <a:pt x="5198" y="5154"/>
                    <a:pt x="5110" y="5770"/>
                  </a:cubicBezTo>
                  <a:cubicBezTo>
                    <a:pt x="4948" y="6710"/>
                    <a:pt x="4581" y="7605"/>
                    <a:pt x="4009" y="8384"/>
                  </a:cubicBezTo>
                  <a:cubicBezTo>
                    <a:pt x="3113" y="9675"/>
                    <a:pt x="2130" y="10909"/>
                    <a:pt x="1322" y="1225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
            <p:cNvSpPr/>
            <p:nvPr/>
          </p:nvSpPr>
          <p:spPr>
            <a:xfrm flipH="1" rot="9499794">
              <a:off x="2079383" y="4844655"/>
              <a:ext cx="292893" cy="700235"/>
            </a:xfrm>
            <a:custGeom>
              <a:rect b="b" l="l" r="r" t="t"/>
              <a:pathLst>
                <a:path extrusionOk="0" h="14711" w="6153">
                  <a:moveTo>
                    <a:pt x="3275" y="1"/>
                  </a:moveTo>
                  <a:cubicBezTo>
                    <a:pt x="3363" y="74"/>
                    <a:pt x="3436" y="162"/>
                    <a:pt x="3510" y="236"/>
                  </a:cubicBezTo>
                  <a:cubicBezTo>
                    <a:pt x="3686" y="470"/>
                    <a:pt x="3862" y="705"/>
                    <a:pt x="4023" y="955"/>
                  </a:cubicBezTo>
                  <a:cubicBezTo>
                    <a:pt x="4449" y="1689"/>
                    <a:pt x="4860" y="2452"/>
                    <a:pt x="5257" y="3216"/>
                  </a:cubicBezTo>
                  <a:cubicBezTo>
                    <a:pt x="5741" y="4214"/>
                    <a:pt x="6005" y="5315"/>
                    <a:pt x="6020" y="6431"/>
                  </a:cubicBezTo>
                  <a:cubicBezTo>
                    <a:pt x="6064" y="7503"/>
                    <a:pt x="5785" y="8560"/>
                    <a:pt x="5242" y="9485"/>
                  </a:cubicBezTo>
                  <a:cubicBezTo>
                    <a:pt x="4713" y="10351"/>
                    <a:pt x="4053" y="11114"/>
                    <a:pt x="3275" y="11745"/>
                  </a:cubicBezTo>
                  <a:cubicBezTo>
                    <a:pt x="2570" y="12362"/>
                    <a:pt x="1865" y="12964"/>
                    <a:pt x="1190" y="13581"/>
                  </a:cubicBezTo>
                  <a:cubicBezTo>
                    <a:pt x="838" y="13904"/>
                    <a:pt x="515" y="14256"/>
                    <a:pt x="192" y="14608"/>
                  </a:cubicBezTo>
                  <a:cubicBezTo>
                    <a:pt x="133" y="14652"/>
                    <a:pt x="74" y="14696"/>
                    <a:pt x="1" y="14711"/>
                  </a:cubicBezTo>
                  <a:cubicBezTo>
                    <a:pt x="1" y="14652"/>
                    <a:pt x="15" y="14608"/>
                    <a:pt x="30" y="14550"/>
                  </a:cubicBezTo>
                  <a:cubicBezTo>
                    <a:pt x="177" y="14212"/>
                    <a:pt x="338" y="13860"/>
                    <a:pt x="500" y="13507"/>
                  </a:cubicBezTo>
                  <a:cubicBezTo>
                    <a:pt x="779" y="12920"/>
                    <a:pt x="1102" y="12362"/>
                    <a:pt x="1484" y="11834"/>
                  </a:cubicBezTo>
                  <a:cubicBezTo>
                    <a:pt x="2041" y="11026"/>
                    <a:pt x="2599" y="10219"/>
                    <a:pt x="3157" y="9426"/>
                  </a:cubicBezTo>
                  <a:cubicBezTo>
                    <a:pt x="3480" y="8956"/>
                    <a:pt x="3832" y="8486"/>
                    <a:pt x="4126" y="8002"/>
                  </a:cubicBezTo>
                  <a:cubicBezTo>
                    <a:pt x="4890" y="6857"/>
                    <a:pt x="5198" y="5462"/>
                    <a:pt x="4992" y="4082"/>
                  </a:cubicBezTo>
                  <a:cubicBezTo>
                    <a:pt x="4904" y="3539"/>
                    <a:pt x="4787" y="2996"/>
                    <a:pt x="4625" y="2467"/>
                  </a:cubicBezTo>
                  <a:cubicBezTo>
                    <a:pt x="4361" y="1616"/>
                    <a:pt x="3877" y="896"/>
                    <a:pt x="3333" y="206"/>
                  </a:cubicBezTo>
                  <a:cubicBezTo>
                    <a:pt x="3304" y="162"/>
                    <a:pt x="3275" y="133"/>
                    <a:pt x="3245" y="89"/>
                  </a:cubicBezTo>
                  <a:cubicBezTo>
                    <a:pt x="3245" y="74"/>
                    <a:pt x="3231" y="45"/>
                    <a:pt x="3231" y="30"/>
                  </a:cubicBezTo>
                  <a:close/>
                  <a:moveTo>
                    <a:pt x="5242" y="3465"/>
                  </a:moveTo>
                  <a:lnTo>
                    <a:pt x="5213" y="3495"/>
                  </a:lnTo>
                  <a:cubicBezTo>
                    <a:pt x="5286" y="3715"/>
                    <a:pt x="5359" y="3935"/>
                    <a:pt x="5418" y="4155"/>
                  </a:cubicBezTo>
                  <a:cubicBezTo>
                    <a:pt x="5770" y="5374"/>
                    <a:pt x="5697" y="6666"/>
                    <a:pt x="5198" y="7840"/>
                  </a:cubicBezTo>
                  <a:cubicBezTo>
                    <a:pt x="4831" y="8707"/>
                    <a:pt x="4302" y="9485"/>
                    <a:pt x="3656" y="10175"/>
                  </a:cubicBezTo>
                  <a:cubicBezTo>
                    <a:pt x="3319" y="10542"/>
                    <a:pt x="2981" y="10894"/>
                    <a:pt x="2658" y="11261"/>
                  </a:cubicBezTo>
                  <a:cubicBezTo>
                    <a:pt x="2188" y="11775"/>
                    <a:pt x="1733" y="12303"/>
                    <a:pt x="1278" y="12802"/>
                  </a:cubicBezTo>
                  <a:cubicBezTo>
                    <a:pt x="970" y="13170"/>
                    <a:pt x="691" y="13551"/>
                    <a:pt x="456" y="13977"/>
                  </a:cubicBezTo>
                  <a:cubicBezTo>
                    <a:pt x="427" y="14036"/>
                    <a:pt x="412" y="14094"/>
                    <a:pt x="382" y="14153"/>
                  </a:cubicBezTo>
                  <a:cubicBezTo>
                    <a:pt x="1190" y="13360"/>
                    <a:pt x="2041" y="12626"/>
                    <a:pt x="2893" y="11922"/>
                  </a:cubicBezTo>
                  <a:cubicBezTo>
                    <a:pt x="3686" y="11290"/>
                    <a:pt x="4376" y="10571"/>
                    <a:pt x="4963" y="9749"/>
                  </a:cubicBezTo>
                  <a:cubicBezTo>
                    <a:pt x="5227" y="9352"/>
                    <a:pt x="5447" y="8927"/>
                    <a:pt x="5594" y="8472"/>
                  </a:cubicBezTo>
                  <a:cubicBezTo>
                    <a:pt x="6152" y="6842"/>
                    <a:pt x="5947" y="5227"/>
                    <a:pt x="5345" y="3656"/>
                  </a:cubicBezTo>
                  <a:cubicBezTo>
                    <a:pt x="5315" y="3583"/>
                    <a:pt x="5286" y="3524"/>
                    <a:pt x="5242" y="3480"/>
                  </a:cubicBezTo>
                  <a:close/>
                  <a:moveTo>
                    <a:pt x="764" y="13199"/>
                  </a:moveTo>
                  <a:lnTo>
                    <a:pt x="794" y="13228"/>
                  </a:lnTo>
                  <a:cubicBezTo>
                    <a:pt x="999" y="12964"/>
                    <a:pt x="1219" y="12700"/>
                    <a:pt x="1440" y="12465"/>
                  </a:cubicBezTo>
                  <a:cubicBezTo>
                    <a:pt x="1968" y="11863"/>
                    <a:pt x="2497" y="11261"/>
                    <a:pt x="3040" y="10674"/>
                  </a:cubicBezTo>
                  <a:cubicBezTo>
                    <a:pt x="3598" y="10101"/>
                    <a:pt x="4111" y="9470"/>
                    <a:pt x="4567" y="8809"/>
                  </a:cubicBezTo>
                  <a:cubicBezTo>
                    <a:pt x="4743" y="8530"/>
                    <a:pt x="4904" y="8237"/>
                    <a:pt x="5051" y="7928"/>
                  </a:cubicBezTo>
                  <a:cubicBezTo>
                    <a:pt x="5624" y="6622"/>
                    <a:pt x="5682" y="5139"/>
                    <a:pt x="5198" y="3788"/>
                  </a:cubicBezTo>
                  <a:cubicBezTo>
                    <a:pt x="5139" y="3612"/>
                    <a:pt x="5066" y="3451"/>
                    <a:pt x="5007" y="3275"/>
                  </a:cubicBezTo>
                  <a:cubicBezTo>
                    <a:pt x="5022" y="3495"/>
                    <a:pt x="5051" y="3700"/>
                    <a:pt x="5095" y="3906"/>
                  </a:cubicBezTo>
                  <a:cubicBezTo>
                    <a:pt x="5183" y="4522"/>
                    <a:pt x="5198" y="5154"/>
                    <a:pt x="5110" y="5770"/>
                  </a:cubicBezTo>
                  <a:cubicBezTo>
                    <a:pt x="4948" y="6710"/>
                    <a:pt x="4581" y="7605"/>
                    <a:pt x="4009" y="8384"/>
                  </a:cubicBezTo>
                  <a:cubicBezTo>
                    <a:pt x="3113" y="9675"/>
                    <a:pt x="2130" y="10909"/>
                    <a:pt x="1322" y="1225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6" name="Google Shape;236;p3"/>
          <p:cNvGrpSpPr/>
          <p:nvPr/>
        </p:nvGrpSpPr>
        <p:grpSpPr>
          <a:xfrm rot="-5400000">
            <a:off x="1775574" y="4273283"/>
            <a:ext cx="285880" cy="572708"/>
            <a:chOff x="8423999" y="866121"/>
            <a:chExt cx="285880" cy="572708"/>
          </a:xfrm>
        </p:grpSpPr>
        <p:grpSp>
          <p:nvGrpSpPr>
            <p:cNvPr id="237" name="Google Shape;237;p3"/>
            <p:cNvGrpSpPr/>
            <p:nvPr/>
          </p:nvGrpSpPr>
          <p:grpSpPr>
            <a:xfrm>
              <a:off x="8556074" y="866121"/>
              <a:ext cx="153805" cy="572708"/>
              <a:chOff x="4588400" y="1621025"/>
              <a:chExt cx="48100" cy="179100"/>
            </a:xfrm>
          </p:grpSpPr>
          <p:sp>
            <p:nvSpPr>
              <p:cNvPr id="238" name="Google Shape;238;p3"/>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1" name="Google Shape;241;p3"/>
            <p:cNvGrpSpPr/>
            <p:nvPr/>
          </p:nvGrpSpPr>
          <p:grpSpPr>
            <a:xfrm>
              <a:off x="8423999" y="866121"/>
              <a:ext cx="153805" cy="572708"/>
              <a:chOff x="4588400" y="1621025"/>
              <a:chExt cx="48100" cy="179100"/>
            </a:xfrm>
          </p:grpSpPr>
          <p:sp>
            <p:nvSpPr>
              <p:cNvPr id="242" name="Google Shape;242;p3"/>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5" name="Shape 245"/>
        <p:cNvGrpSpPr/>
        <p:nvPr/>
      </p:nvGrpSpPr>
      <p:grpSpPr>
        <a:xfrm>
          <a:off x="0" y="0"/>
          <a:ext cx="0" cy="0"/>
          <a:chOff x="0" y="0"/>
          <a:chExt cx="0" cy="0"/>
        </a:xfrm>
      </p:grpSpPr>
      <p:sp>
        <p:nvSpPr>
          <p:cNvPr id="246" name="Google Shape;246;p4"/>
          <p:cNvSpPr/>
          <p:nvPr/>
        </p:nvSpPr>
        <p:spPr>
          <a:xfrm>
            <a:off x="-75725" y="0"/>
            <a:ext cx="1126414" cy="1376052"/>
          </a:xfrm>
          <a:custGeom>
            <a:rect b="b" l="l" r="r" t="t"/>
            <a:pathLst>
              <a:path extrusionOk="0" h="30076" w="9848">
                <a:moveTo>
                  <a:pt x="0" y="1"/>
                </a:moveTo>
                <a:lnTo>
                  <a:pt x="167" y="30076"/>
                </a:lnTo>
                <a:cubicBezTo>
                  <a:pt x="5471" y="21383"/>
                  <a:pt x="9848" y="13025"/>
                  <a:pt x="7887" y="7888"/>
                </a:cubicBezTo>
                <a:cubicBezTo>
                  <a:pt x="5790" y="2417"/>
                  <a:pt x="0" y="1"/>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4"/>
          <p:cNvSpPr/>
          <p:nvPr/>
        </p:nvSpPr>
        <p:spPr>
          <a:xfrm rot="10800000">
            <a:off x="6546772" y="-1027563"/>
            <a:ext cx="2907941" cy="1494126"/>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4"/>
          <p:cNvSpPr/>
          <p:nvPr/>
        </p:nvSpPr>
        <p:spPr>
          <a:xfrm>
            <a:off x="-328037" y="4758237"/>
            <a:ext cx="2651819" cy="803926"/>
          </a:xfrm>
          <a:custGeom>
            <a:rect b="b" l="l" r="r" t="t"/>
            <a:pathLst>
              <a:path extrusionOk="0" h="3035" w="27933">
                <a:moveTo>
                  <a:pt x="13444" y="1"/>
                </a:moveTo>
                <a:cubicBezTo>
                  <a:pt x="7207" y="1"/>
                  <a:pt x="2370" y="1683"/>
                  <a:pt x="1" y="3034"/>
                </a:cubicBezTo>
                <a:lnTo>
                  <a:pt x="27933" y="3034"/>
                </a:lnTo>
                <a:cubicBezTo>
                  <a:pt x="22673" y="794"/>
                  <a:pt x="17728" y="1"/>
                  <a:pt x="134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9" name="Google Shape;249;p4"/>
          <p:cNvGrpSpPr/>
          <p:nvPr/>
        </p:nvGrpSpPr>
        <p:grpSpPr>
          <a:xfrm rot="10800000">
            <a:off x="8374413" y="4499050"/>
            <a:ext cx="1036371" cy="1079219"/>
            <a:chOff x="-276321" y="-188668"/>
            <a:chExt cx="1036371" cy="1079219"/>
          </a:xfrm>
        </p:grpSpPr>
        <p:sp>
          <p:nvSpPr>
            <p:cNvPr id="250" name="Google Shape;250;p4"/>
            <p:cNvSpPr/>
            <p:nvPr/>
          </p:nvSpPr>
          <p:spPr>
            <a:xfrm rot="10800000">
              <a:off x="-276321" y="-188668"/>
              <a:ext cx="1036371" cy="1079219"/>
            </a:xfrm>
            <a:custGeom>
              <a:rect b="b" l="l" r="r" t="t"/>
              <a:pathLst>
                <a:path extrusionOk="0" h="12500" w="12221">
                  <a:moveTo>
                    <a:pt x="8108" y="0"/>
                  </a:moveTo>
                  <a:cubicBezTo>
                    <a:pt x="7947" y="0"/>
                    <a:pt x="7787" y="5"/>
                    <a:pt x="7629" y="14"/>
                  </a:cubicBezTo>
                  <a:cubicBezTo>
                    <a:pt x="6079" y="105"/>
                    <a:pt x="4559" y="591"/>
                    <a:pt x="3252" y="1458"/>
                  </a:cubicBezTo>
                  <a:cubicBezTo>
                    <a:pt x="1991" y="2293"/>
                    <a:pt x="973" y="3494"/>
                    <a:pt x="502" y="4938"/>
                  </a:cubicBezTo>
                  <a:cubicBezTo>
                    <a:pt x="61" y="6351"/>
                    <a:pt x="167" y="7871"/>
                    <a:pt x="790" y="9208"/>
                  </a:cubicBezTo>
                  <a:cubicBezTo>
                    <a:pt x="1474" y="10743"/>
                    <a:pt x="2751" y="11928"/>
                    <a:pt x="4316" y="12491"/>
                  </a:cubicBezTo>
                  <a:cubicBezTo>
                    <a:pt x="4334" y="12497"/>
                    <a:pt x="4351" y="12499"/>
                    <a:pt x="4367" y="12499"/>
                  </a:cubicBezTo>
                  <a:cubicBezTo>
                    <a:pt x="4511" y="12499"/>
                    <a:pt x="4557" y="12272"/>
                    <a:pt x="4392" y="12217"/>
                  </a:cubicBezTo>
                  <a:cubicBezTo>
                    <a:pt x="1733" y="11305"/>
                    <a:pt x="0" y="8220"/>
                    <a:pt x="639" y="5485"/>
                  </a:cubicBezTo>
                  <a:cubicBezTo>
                    <a:pt x="1307" y="2567"/>
                    <a:pt x="4225" y="698"/>
                    <a:pt x="7067" y="348"/>
                  </a:cubicBezTo>
                  <a:cubicBezTo>
                    <a:pt x="7403" y="306"/>
                    <a:pt x="7751" y="282"/>
                    <a:pt x="8102" y="282"/>
                  </a:cubicBezTo>
                  <a:cubicBezTo>
                    <a:pt x="9511" y="282"/>
                    <a:pt x="10966" y="664"/>
                    <a:pt x="11915" y="1746"/>
                  </a:cubicBezTo>
                  <a:cubicBezTo>
                    <a:pt x="11944" y="1779"/>
                    <a:pt x="11978" y="1792"/>
                    <a:pt x="12011" y="1792"/>
                  </a:cubicBezTo>
                  <a:cubicBezTo>
                    <a:pt x="12119" y="1792"/>
                    <a:pt x="12220" y="1653"/>
                    <a:pt x="12127" y="1549"/>
                  </a:cubicBezTo>
                  <a:lnTo>
                    <a:pt x="12127" y="1534"/>
                  </a:lnTo>
                  <a:cubicBezTo>
                    <a:pt x="11127" y="396"/>
                    <a:pt x="9583" y="0"/>
                    <a:pt x="810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4"/>
            <p:cNvSpPr/>
            <p:nvPr/>
          </p:nvSpPr>
          <p:spPr>
            <a:xfrm rot="10800000">
              <a:off x="-194783" y="-73832"/>
              <a:ext cx="834633" cy="849531"/>
            </a:xfrm>
            <a:custGeom>
              <a:rect b="b" l="l" r="r" t="t"/>
              <a:pathLst>
                <a:path extrusionOk="0" h="12500" w="12221">
                  <a:moveTo>
                    <a:pt x="8108" y="0"/>
                  </a:moveTo>
                  <a:cubicBezTo>
                    <a:pt x="7947" y="0"/>
                    <a:pt x="7787" y="5"/>
                    <a:pt x="7629" y="14"/>
                  </a:cubicBezTo>
                  <a:cubicBezTo>
                    <a:pt x="6079" y="105"/>
                    <a:pt x="4559" y="591"/>
                    <a:pt x="3252" y="1458"/>
                  </a:cubicBezTo>
                  <a:cubicBezTo>
                    <a:pt x="1991" y="2293"/>
                    <a:pt x="973" y="3494"/>
                    <a:pt x="502" y="4938"/>
                  </a:cubicBezTo>
                  <a:cubicBezTo>
                    <a:pt x="61" y="6351"/>
                    <a:pt x="167" y="7871"/>
                    <a:pt x="790" y="9208"/>
                  </a:cubicBezTo>
                  <a:cubicBezTo>
                    <a:pt x="1474" y="10743"/>
                    <a:pt x="2751" y="11928"/>
                    <a:pt x="4316" y="12491"/>
                  </a:cubicBezTo>
                  <a:cubicBezTo>
                    <a:pt x="4334" y="12497"/>
                    <a:pt x="4351" y="12499"/>
                    <a:pt x="4367" y="12499"/>
                  </a:cubicBezTo>
                  <a:cubicBezTo>
                    <a:pt x="4511" y="12499"/>
                    <a:pt x="4557" y="12272"/>
                    <a:pt x="4392" y="12217"/>
                  </a:cubicBezTo>
                  <a:cubicBezTo>
                    <a:pt x="1733" y="11305"/>
                    <a:pt x="0" y="8220"/>
                    <a:pt x="639" y="5485"/>
                  </a:cubicBezTo>
                  <a:cubicBezTo>
                    <a:pt x="1307" y="2567"/>
                    <a:pt x="4225" y="698"/>
                    <a:pt x="7067" y="348"/>
                  </a:cubicBezTo>
                  <a:cubicBezTo>
                    <a:pt x="7403" y="306"/>
                    <a:pt x="7751" y="282"/>
                    <a:pt x="8102" y="282"/>
                  </a:cubicBezTo>
                  <a:cubicBezTo>
                    <a:pt x="9511" y="282"/>
                    <a:pt x="10966" y="664"/>
                    <a:pt x="11915" y="1746"/>
                  </a:cubicBezTo>
                  <a:cubicBezTo>
                    <a:pt x="11944" y="1779"/>
                    <a:pt x="11978" y="1792"/>
                    <a:pt x="12011" y="1792"/>
                  </a:cubicBezTo>
                  <a:cubicBezTo>
                    <a:pt x="12119" y="1792"/>
                    <a:pt x="12220" y="1653"/>
                    <a:pt x="12127" y="1549"/>
                  </a:cubicBezTo>
                  <a:lnTo>
                    <a:pt x="12127" y="1534"/>
                  </a:lnTo>
                  <a:cubicBezTo>
                    <a:pt x="11127" y="396"/>
                    <a:pt x="9583" y="0"/>
                    <a:pt x="810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2" name="Google Shape;252;p4"/>
          <p:cNvSpPr/>
          <p:nvPr/>
        </p:nvSpPr>
        <p:spPr>
          <a:xfrm rot="7199401">
            <a:off x="1120367" y="208320"/>
            <a:ext cx="309871" cy="255830"/>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3" name="Google Shape;253;p4"/>
          <p:cNvGrpSpPr/>
          <p:nvPr/>
        </p:nvGrpSpPr>
        <p:grpSpPr>
          <a:xfrm rot="10800000">
            <a:off x="8502314" y="4465229"/>
            <a:ext cx="856273" cy="828490"/>
            <a:chOff x="-195575" y="-128448"/>
            <a:chExt cx="1620501" cy="1567921"/>
          </a:xfrm>
        </p:grpSpPr>
        <p:sp>
          <p:nvSpPr>
            <p:cNvPr id="254" name="Google Shape;254;p4"/>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4"/>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4"/>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4"/>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4"/>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4"/>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4"/>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4"/>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4"/>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4"/>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4"/>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5" name="Google Shape;265;p4"/>
          <p:cNvSpPr/>
          <p:nvPr/>
        </p:nvSpPr>
        <p:spPr>
          <a:xfrm rot="10800000">
            <a:off x="8634651" y="14641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4"/>
          <p:cNvSpPr/>
          <p:nvPr/>
        </p:nvSpPr>
        <p:spPr>
          <a:xfrm rot="10800000">
            <a:off x="106064" y="1680825"/>
            <a:ext cx="286799" cy="179713"/>
          </a:xfrm>
          <a:custGeom>
            <a:rect b="b" l="l" r="r" t="t"/>
            <a:pathLst>
              <a:path extrusionOk="0" h="1309" w="2089">
                <a:moveTo>
                  <a:pt x="1017" y="1"/>
                </a:moveTo>
                <a:cubicBezTo>
                  <a:pt x="861" y="1"/>
                  <a:pt x="697" y="46"/>
                  <a:pt x="540" y="153"/>
                </a:cubicBezTo>
                <a:cubicBezTo>
                  <a:pt x="1" y="505"/>
                  <a:pt x="294" y="1309"/>
                  <a:pt x="923" y="1309"/>
                </a:cubicBezTo>
                <a:cubicBezTo>
                  <a:pt x="1110" y="1309"/>
                  <a:pt x="1326" y="1238"/>
                  <a:pt x="1558" y="1065"/>
                </a:cubicBezTo>
                <a:cubicBezTo>
                  <a:pt x="2089" y="667"/>
                  <a:pt x="1615"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
          <p:cNvSpPr/>
          <p:nvPr/>
        </p:nvSpPr>
        <p:spPr>
          <a:xfrm rot="3923120">
            <a:off x="171778" y="4418859"/>
            <a:ext cx="371688" cy="170519"/>
          </a:xfrm>
          <a:custGeom>
            <a:rect b="b" l="l" r="r" t="t"/>
            <a:pathLst>
              <a:path extrusionOk="0" h="6821" w="14868">
                <a:moveTo>
                  <a:pt x="4094" y="1"/>
                </a:moveTo>
                <a:cubicBezTo>
                  <a:pt x="3732" y="1"/>
                  <a:pt x="3383" y="34"/>
                  <a:pt x="3054" y="105"/>
                </a:cubicBezTo>
                <a:cubicBezTo>
                  <a:pt x="1" y="773"/>
                  <a:pt x="4870" y="6820"/>
                  <a:pt x="9196" y="6820"/>
                </a:cubicBezTo>
                <a:cubicBezTo>
                  <a:pt x="9693" y="6820"/>
                  <a:pt x="10183" y="6741"/>
                  <a:pt x="10652" y="6564"/>
                </a:cubicBezTo>
                <a:cubicBezTo>
                  <a:pt x="14867" y="4990"/>
                  <a:pt x="8522" y="1"/>
                  <a:pt x="409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4"/>
          <p:cNvSpPr/>
          <p:nvPr/>
        </p:nvSpPr>
        <p:spPr>
          <a:xfrm rot="9918886">
            <a:off x="6080267" y="4878803"/>
            <a:ext cx="2173451" cy="319689"/>
          </a:xfrm>
          <a:custGeom>
            <a:rect b="b" l="l" r="r" t="t"/>
            <a:pathLst>
              <a:path extrusionOk="0" h="12788" w="86941">
                <a:moveTo>
                  <a:pt x="86941" y="10982"/>
                </a:moveTo>
                <a:cubicBezTo>
                  <a:pt x="86809" y="11261"/>
                  <a:pt x="86618" y="11496"/>
                  <a:pt x="86368" y="11687"/>
                </a:cubicBezTo>
                <a:cubicBezTo>
                  <a:pt x="85810" y="12113"/>
                  <a:pt x="85165" y="12406"/>
                  <a:pt x="84474" y="12538"/>
                </a:cubicBezTo>
                <a:cubicBezTo>
                  <a:pt x="83491" y="12729"/>
                  <a:pt x="82493" y="12788"/>
                  <a:pt x="81494" y="12744"/>
                </a:cubicBezTo>
                <a:cubicBezTo>
                  <a:pt x="79336" y="12685"/>
                  <a:pt x="77237" y="12274"/>
                  <a:pt x="75152" y="11731"/>
                </a:cubicBezTo>
                <a:cubicBezTo>
                  <a:pt x="74080" y="11452"/>
                  <a:pt x="73009" y="11114"/>
                  <a:pt x="71937" y="10806"/>
                </a:cubicBezTo>
                <a:cubicBezTo>
                  <a:pt x="70117" y="10292"/>
                  <a:pt x="68311" y="9720"/>
                  <a:pt x="66446" y="9338"/>
                </a:cubicBezTo>
                <a:cubicBezTo>
                  <a:pt x="64523" y="8942"/>
                  <a:pt x="62585" y="8721"/>
                  <a:pt x="60618" y="8898"/>
                </a:cubicBezTo>
                <a:cubicBezTo>
                  <a:pt x="59091" y="9030"/>
                  <a:pt x="57608" y="9411"/>
                  <a:pt x="56199" y="10013"/>
                </a:cubicBezTo>
                <a:cubicBezTo>
                  <a:pt x="55171" y="10439"/>
                  <a:pt x="54144" y="10894"/>
                  <a:pt x="53116" y="11290"/>
                </a:cubicBezTo>
                <a:cubicBezTo>
                  <a:pt x="51075" y="12127"/>
                  <a:pt x="48888" y="12524"/>
                  <a:pt x="46686" y="12465"/>
                </a:cubicBezTo>
                <a:cubicBezTo>
                  <a:pt x="45790" y="12436"/>
                  <a:pt x="44880" y="12348"/>
                  <a:pt x="43984" y="12215"/>
                </a:cubicBezTo>
                <a:cubicBezTo>
                  <a:pt x="42737" y="12039"/>
                  <a:pt x="41503" y="11790"/>
                  <a:pt x="40285" y="11467"/>
                </a:cubicBezTo>
                <a:cubicBezTo>
                  <a:pt x="39345" y="11217"/>
                  <a:pt x="38406" y="10938"/>
                  <a:pt x="37481" y="10615"/>
                </a:cubicBezTo>
                <a:cubicBezTo>
                  <a:pt x="35954" y="10101"/>
                  <a:pt x="34442" y="9514"/>
                  <a:pt x="32915" y="8986"/>
                </a:cubicBezTo>
                <a:cubicBezTo>
                  <a:pt x="31535" y="8501"/>
                  <a:pt x="30140" y="8031"/>
                  <a:pt x="28760" y="7591"/>
                </a:cubicBezTo>
                <a:cubicBezTo>
                  <a:pt x="27556" y="7195"/>
                  <a:pt x="26353" y="6857"/>
                  <a:pt x="25149" y="6490"/>
                </a:cubicBezTo>
                <a:cubicBezTo>
                  <a:pt x="23725" y="6064"/>
                  <a:pt x="22286" y="5653"/>
                  <a:pt x="20847" y="5227"/>
                </a:cubicBezTo>
                <a:cubicBezTo>
                  <a:pt x="19746" y="4904"/>
                  <a:pt x="18660" y="4596"/>
                  <a:pt x="17573" y="4258"/>
                </a:cubicBezTo>
                <a:cubicBezTo>
                  <a:pt x="16516" y="3950"/>
                  <a:pt x="15459" y="3598"/>
                  <a:pt x="14402" y="3289"/>
                </a:cubicBezTo>
                <a:cubicBezTo>
                  <a:pt x="13287" y="2966"/>
                  <a:pt x="12171" y="2658"/>
                  <a:pt x="11055" y="2350"/>
                </a:cubicBezTo>
                <a:cubicBezTo>
                  <a:pt x="9998" y="2071"/>
                  <a:pt x="8941" y="1807"/>
                  <a:pt x="7869" y="1557"/>
                </a:cubicBezTo>
                <a:cubicBezTo>
                  <a:pt x="6739" y="1293"/>
                  <a:pt x="5608" y="1058"/>
                  <a:pt x="4463" y="852"/>
                </a:cubicBezTo>
                <a:cubicBezTo>
                  <a:pt x="3538" y="676"/>
                  <a:pt x="2628" y="544"/>
                  <a:pt x="1703" y="397"/>
                </a:cubicBezTo>
                <a:cubicBezTo>
                  <a:pt x="1248" y="339"/>
                  <a:pt x="778" y="294"/>
                  <a:pt x="338" y="236"/>
                </a:cubicBezTo>
                <a:cubicBezTo>
                  <a:pt x="235" y="221"/>
                  <a:pt x="132" y="192"/>
                  <a:pt x="15" y="177"/>
                </a:cubicBezTo>
                <a:cubicBezTo>
                  <a:pt x="0" y="16"/>
                  <a:pt x="88" y="1"/>
                  <a:pt x="206" y="16"/>
                </a:cubicBezTo>
                <a:cubicBezTo>
                  <a:pt x="573" y="60"/>
                  <a:pt x="940" y="104"/>
                  <a:pt x="1307" y="162"/>
                </a:cubicBezTo>
                <a:cubicBezTo>
                  <a:pt x="2614" y="368"/>
                  <a:pt x="3920" y="529"/>
                  <a:pt x="5212" y="794"/>
                </a:cubicBezTo>
                <a:cubicBezTo>
                  <a:pt x="6680" y="1073"/>
                  <a:pt x="8119" y="1440"/>
                  <a:pt x="9572" y="1777"/>
                </a:cubicBezTo>
                <a:cubicBezTo>
                  <a:pt x="10365" y="1968"/>
                  <a:pt x="11143" y="2174"/>
                  <a:pt x="11921" y="2394"/>
                </a:cubicBezTo>
                <a:cubicBezTo>
                  <a:pt x="13008" y="2702"/>
                  <a:pt x="14094" y="3025"/>
                  <a:pt x="15180" y="3348"/>
                </a:cubicBezTo>
                <a:cubicBezTo>
                  <a:pt x="16032" y="3583"/>
                  <a:pt x="16869" y="3847"/>
                  <a:pt x="17706" y="4097"/>
                </a:cubicBezTo>
                <a:cubicBezTo>
                  <a:pt x="18660" y="4376"/>
                  <a:pt x="19599" y="4669"/>
                  <a:pt x="20554" y="4948"/>
                </a:cubicBezTo>
                <a:cubicBezTo>
                  <a:pt x="21244" y="5154"/>
                  <a:pt x="21948" y="5345"/>
                  <a:pt x="22653" y="5550"/>
                </a:cubicBezTo>
                <a:cubicBezTo>
                  <a:pt x="23651" y="5844"/>
                  <a:pt x="24650" y="6137"/>
                  <a:pt x="25648" y="6431"/>
                </a:cubicBezTo>
                <a:cubicBezTo>
                  <a:pt x="26235" y="6622"/>
                  <a:pt x="26837" y="6783"/>
                  <a:pt x="27424" y="6960"/>
                </a:cubicBezTo>
                <a:cubicBezTo>
                  <a:pt x="28202" y="7209"/>
                  <a:pt x="28966" y="7444"/>
                  <a:pt x="29744" y="7694"/>
                </a:cubicBezTo>
                <a:lnTo>
                  <a:pt x="31946" y="8428"/>
                </a:lnTo>
                <a:cubicBezTo>
                  <a:pt x="32680" y="8692"/>
                  <a:pt x="33414" y="8956"/>
                  <a:pt x="34148" y="9235"/>
                </a:cubicBezTo>
                <a:cubicBezTo>
                  <a:pt x="34882" y="9499"/>
                  <a:pt x="35646" y="9778"/>
                  <a:pt x="36394" y="10043"/>
                </a:cubicBezTo>
                <a:cubicBezTo>
                  <a:pt x="37172" y="10322"/>
                  <a:pt x="37951" y="10615"/>
                  <a:pt x="38743" y="10835"/>
                </a:cubicBezTo>
                <a:cubicBezTo>
                  <a:pt x="39742" y="11129"/>
                  <a:pt x="40755" y="11379"/>
                  <a:pt x="41768" y="11599"/>
                </a:cubicBezTo>
                <a:cubicBezTo>
                  <a:pt x="42678" y="11804"/>
                  <a:pt x="43588" y="11966"/>
                  <a:pt x="44498" y="12098"/>
                </a:cubicBezTo>
                <a:cubicBezTo>
                  <a:pt x="47537" y="12553"/>
                  <a:pt x="50650" y="12157"/>
                  <a:pt x="53468" y="10953"/>
                </a:cubicBezTo>
                <a:cubicBezTo>
                  <a:pt x="54496" y="10527"/>
                  <a:pt x="55509" y="10087"/>
                  <a:pt x="56537" y="9676"/>
                </a:cubicBezTo>
                <a:cubicBezTo>
                  <a:pt x="58607" y="8839"/>
                  <a:pt x="60853" y="8501"/>
                  <a:pt x="63084" y="8663"/>
                </a:cubicBezTo>
                <a:cubicBezTo>
                  <a:pt x="64685" y="8780"/>
                  <a:pt x="66270" y="9044"/>
                  <a:pt x="67826" y="9455"/>
                </a:cubicBezTo>
                <a:cubicBezTo>
                  <a:pt x="68825" y="9720"/>
                  <a:pt x="69823" y="9999"/>
                  <a:pt x="70821" y="10278"/>
                </a:cubicBezTo>
                <a:cubicBezTo>
                  <a:pt x="71731" y="10542"/>
                  <a:pt x="72656" y="10835"/>
                  <a:pt x="73581" y="11100"/>
                </a:cubicBezTo>
                <a:cubicBezTo>
                  <a:pt x="74888" y="11467"/>
                  <a:pt x="76180" y="11848"/>
                  <a:pt x="77530" y="12083"/>
                </a:cubicBezTo>
                <a:cubicBezTo>
                  <a:pt x="78353" y="12215"/>
                  <a:pt x="79175" y="12377"/>
                  <a:pt x="79997" y="12465"/>
                </a:cubicBezTo>
                <a:cubicBezTo>
                  <a:pt x="81406" y="12612"/>
                  <a:pt x="82830" y="12671"/>
                  <a:pt x="84240" y="12436"/>
                </a:cubicBezTo>
                <a:cubicBezTo>
                  <a:pt x="84842" y="12333"/>
                  <a:pt x="85414" y="12142"/>
                  <a:pt x="85943" y="11834"/>
                </a:cubicBezTo>
                <a:cubicBezTo>
                  <a:pt x="86324" y="11613"/>
                  <a:pt x="86662" y="11320"/>
                  <a:pt x="86941" y="10982"/>
                </a:cubicBezTo>
                <a:close/>
              </a:path>
            </a:pathLst>
          </a:custGeom>
          <a:solidFill>
            <a:schemeClr val="lt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4"/>
          <p:cNvSpPr/>
          <p:nvPr/>
        </p:nvSpPr>
        <p:spPr>
          <a:xfrm rot="-10650418">
            <a:off x="6622048" y="321597"/>
            <a:ext cx="417519" cy="27933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1" name="Google Shape;271;p4"/>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rgbClr val="434343"/>
              </a:buClr>
              <a:buSzPts val="1400"/>
              <a:buFont typeface="Anaheim"/>
              <a:buChar char="→"/>
              <a:defRPr sz="1400"/>
            </a:lvl1pPr>
            <a:lvl2pPr indent="-317500" lvl="1" marL="914400" rtl="0">
              <a:lnSpc>
                <a:spcPct val="100000"/>
              </a:lnSpc>
              <a:spcBef>
                <a:spcPts val="0"/>
              </a:spcBef>
              <a:spcAft>
                <a:spcPts val="0"/>
              </a:spcAft>
              <a:buClr>
                <a:srgbClr val="434343"/>
              </a:buClr>
              <a:buSzPts val="1400"/>
              <a:buFont typeface="Anaheim"/>
              <a:buChar char="○"/>
              <a:defRPr/>
            </a:lvl2pPr>
            <a:lvl3pPr indent="-317500" lvl="2" marL="1371600" rtl="0">
              <a:lnSpc>
                <a:spcPct val="100000"/>
              </a:lnSpc>
              <a:spcBef>
                <a:spcPts val="0"/>
              </a:spcBef>
              <a:spcAft>
                <a:spcPts val="0"/>
              </a:spcAft>
              <a:buClr>
                <a:srgbClr val="434343"/>
              </a:buClr>
              <a:buSzPts val="1400"/>
              <a:buFont typeface="Anaheim"/>
              <a:buChar char="■"/>
              <a:defRPr/>
            </a:lvl3pPr>
            <a:lvl4pPr indent="-317500" lvl="3" marL="1828800" rtl="0">
              <a:lnSpc>
                <a:spcPct val="100000"/>
              </a:lnSpc>
              <a:spcBef>
                <a:spcPts val="0"/>
              </a:spcBef>
              <a:spcAft>
                <a:spcPts val="0"/>
              </a:spcAft>
              <a:buClr>
                <a:srgbClr val="434343"/>
              </a:buClr>
              <a:buSzPts val="1400"/>
              <a:buFont typeface="Anaheim"/>
              <a:buChar char="●"/>
              <a:defRPr/>
            </a:lvl4pPr>
            <a:lvl5pPr indent="-317500" lvl="4" marL="2286000" rtl="0">
              <a:lnSpc>
                <a:spcPct val="100000"/>
              </a:lnSpc>
              <a:spcBef>
                <a:spcPts val="0"/>
              </a:spcBef>
              <a:spcAft>
                <a:spcPts val="0"/>
              </a:spcAft>
              <a:buClr>
                <a:srgbClr val="434343"/>
              </a:buClr>
              <a:buSzPts val="1400"/>
              <a:buFont typeface="Anaheim"/>
              <a:buChar char="○"/>
              <a:defRPr/>
            </a:lvl5pPr>
            <a:lvl6pPr indent="-317500" lvl="5" marL="2743200" rtl="0">
              <a:lnSpc>
                <a:spcPct val="100000"/>
              </a:lnSpc>
              <a:spcBef>
                <a:spcPts val="0"/>
              </a:spcBef>
              <a:spcAft>
                <a:spcPts val="0"/>
              </a:spcAft>
              <a:buClr>
                <a:srgbClr val="434343"/>
              </a:buClr>
              <a:buSzPts val="1400"/>
              <a:buFont typeface="Anaheim"/>
              <a:buChar char="■"/>
              <a:defRPr/>
            </a:lvl6pPr>
            <a:lvl7pPr indent="-317500" lvl="6" marL="3200400" rtl="0">
              <a:lnSpc>
                <a:spcPct val="100000"/>
              </a:lnSpc>
              <a:spcBef>
                <a:spcPts val="0"/>
              </a:spcBef>
              <a:spcAft>
                <a:spcPts val="0"/>
              </a:spcAft>
              <a:buClr>
                <a:srgbClr val="434343"/>
              </a:buClr>
              <a:buSzPts val="1400"/>
              <a:buFont typeface="Anaheim"/>
              <a:buChar char="●"/>
              <a:defRPr/>
            </a:lvl7pPr>
            <a:lvl8pPr indent="-317500" lvl="7" marL="3657600" rtl="0">
              <a:lnSpc>
                <a:spcPct val="100000"/>
              </a:lnSpc>
              <a:spcBef>
                <a:spcPts val="0"/>
              </a:spcBef>
              <a:spcAft>
                <a:spcPts val="0"/>
              </a:spcAft>
              <a:buClr>
                <a:srgbClr val="434343"/>
              </a:buClr>
              <a:buSzPts val="1400"/>
              <a:buFont typeface="Anaheim"/>
              <a:buChar char="○"/>
              <a:defRPr/>
            </a:lvl8pPr>
            <a:lvl9pPr indent="-317500" lvl="8" marL="4114800" rtl="0">
              <a:lnSpc>
                <a:spcPct val="100000"/>
              </a:lnSpc>
              <a:spcBef>
                <a:spcPts val="0"/>
              </a:spcBef>
              <a:spcAft>
                <a:spcPts val="0"/>
              </a:spcAft>
              <a:buClr>
                <a:srgbClr val="434343"/>
              </a:buClr>
              <a:buSzPts val="1400"/>
              <a:buFont typeface="Anaheim"/>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2" name="Shape 272"/>
        <p:cNvGrpSpPr/>
        <p:nvPr/>
      </p:nvGrpSpPr>
      <p:grpSpPr>
        <a:xfrm>
          <a:off x="0" y="0"/>
          <a:ext cx="0" cy="0"/>
          <a:chOff x="0" y="0"/>
          <a:chExt cx="0" cy="0"/>
        </a:xfrm>
      </p:grpSpPr>
      <p:sp>
        <p:nvSpPr>
          <p:cNvPr id="273" name="Google Shape;273;p5"/>
          <p:cNvSpPr txBox="1"/>
          <p:nvPr>
            <p:ph idx="1" type="subTitle"/>
          </p:nvPr>
        </p:nvSpPr>
        <p:spPr>
          <a:xfrm>
            <a:off x="1290762" y="3019200"/>
            <a:ext cx="2907600" cy="389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274" name="Google Shape;274;p5"/>
          <p:cNvSpPr txBox="1"/>
          <p:nvPr>
            <p:ph idx="2" type="subTitle"/>
          </p:nvPr>
        </p:nvSpPr>
        <p:spPr>
          <a:xfrm>
            <a:off x="4945638" y="3019200"/>
            <a:ext cx="2907600" cy="389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275" name="Google Shape;275;p5"/>
          <p:cNvSpPr txBox="1"/>
          <p:nvPr>
            <p:ph idx="3" type="subTitle"/>
          </p:nvPr>
        </p:nvSpPr>
        <p:spPr>
          <a:xfrm>
            <a:off x="1290762" y="3580075"/>
            <a:ext cx="2907600" cy="82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6" name="Google Shape;276;p5"/>
          <p:cNvSpPr txBox="1"/>
          <p:nvPr>
            <p:ph idx="4" type="subTitle"/>
          </p:nvPr>
        </p:nvSpPr>
        <p:spPr>
          <a:xfrm>
            <a:off x="4945638" y="3580075"/>
            <a:ext cx="2907600" cy="82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7" name="Google Shape;277;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8" name="Google Shape;278;p5"/>
          <p:cNvSpPr/>
          <p:nvPr/>
        </p:nvSpPr>
        <p:spPr>
          <a:xfrm rot="-5400000">
            <a:off x="-384435" y="-190581"/>
            <a:ext cx="839964" cy="611216"/>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dk1"/>
          </a:solidFill>
          <a:ln cap="flat" cmpd="sng" w="152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5"/>
          <p:cNvSpPr/>
          <p:nvPr/>
        </p:nvSpPr>
        <p:spPr>
          <a:xfrm rot="10800000">
            <a:off x="8600527" y="3598146"/>
            <a:ext cx="797619" cy="1764859"/>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5"/>
          <p:cNvSpPr/>
          <p:nvPr/>
        </p:nvSpPr>
        <p:spPr>
          <a:xfrm rot="5400000">
            <a:off x="-902031" y="3864347"/>
            <a:ext cx="2242043" cy="587909"/>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5"/>
          <p:cNvSpPr/>
          <p:nvPr/>
        </p:nvSpPr>
        <p:spPr>
          <a:xfrm rot="10800000">
            <a:off x="8261545" y="204205"/>
            <a:ext cx="649950" cy="333950"/>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5"/>
          <p:cNvSpPr/>
          <p:nvPr/>
        </p:nvSpPr>
        <p:spPr>
          <a:xfrm rot="5400000">
            <a:off x="8551751" y="-46491"/>
            <a:ext cx="722222" cy="702733"/>
          </a:xfrm>
          <a:custGeom>
            <a:rect b="b" l="l" r="r" t="t"/>
            <a:pathLst>
              <a:path extrusionOk="0" h="13738" w="14119">
                <a:moveTo>
                  <a:pt x="10056" y="4455"/>
                </a:moveTo>
                <a:cubicBezTo>
                  <a:pt x="10123" y="4455"/>
                  <a:pt x="10191" y="4456"/>
                  <a:pt x="10258" y="4459"/>
                </a:cubicBezTo>
                <a:cubicBezTo>
                  <a:pt x="11170" y="4520"/>
                  <a:pt x="12052" y="4946"/>
                  <a:pt x="12356" y="5858"/>
                </a:cubicBezTo>
                <a:cubicBezTo>
                  <a:pt x="12629" y="6648"/>
                  <a:pt x="12492" y="7529"/>
                  <a:pt x="12234" y="8304"/>
                </a:cubicBezTo>
                <a:cubicBezTo>
                  <a:pt x="12134" y="8592"/>
                  <a:pt x="12018" y="8872"/>
                  <a:pt x="11888" y="9144"/>
                </a:cubicBezTo>
                <a:lnTo>
                  <a:pt x="11888" y="9144"/>
                </a:lnTo>
                <a:cubicBezTo>
                  <a:pt x="11735" y="9357"/>
                  <a:pt x="11576" y="9563"/>
                  <a:pt x="11413" y="9763"/>
                </a:cubicBezTo>
                <a:cubicBezTo>
                  <a:pt x="10851" y="10447"/>
                  <a:pt x="10213" y="11177"/>
                  <a:pt x="9301" y="11359"/>
                </a:cubicBezTo>
                <a:cubicBezTo>
                  <a:pt x="9159" y="11380"/>
                  <a:pt x="9017" y="11390"/>
                  <a:pt x="8875" y="11390"/>
                </a:cubicBezTo>
                <a:cubicBezTo>
                  <a:pt x="8288" y="11390"/>
                  <a:pt x="7712" y="11212"/>
                  <a:pt x="7234" y="10857"/>
                </a:cubicBezTo>
                <a:cubicBezTo>
                  <a:pt x="6596" y="10447"/>
                  <a:pt x="6110" y="9824"/>
                  <a:pt x="5882" y="9095"/>
                </a:cubicBezTo>
                <a:cubicBezTo>
                  <a:pt x="5654" y="8335"/>
                  <a:pt x="5745" y="7499"/>
                  <a:pt x="6125" y="6800"/>
                </a:cubicBezTo>
                <a:cubicBezTo>
                  <a:pt x="6913" y="5340"/>
                  <a:pt x="8417" y="4455"/>
                  <a:pt x="10056" y="4455"/>
                </a:cubicBezTo>
                <a:close/>
                <a:moveTo>
                  <a:pt x="11403" y="1"/>
                </a:moveTo>
                <a:cubicBezTo>
                  <a:pt x="11286" y="1"/>
                  <a:pt x="11210" y="176"/>
                  <a:pt x="11337" y="265"/>
                </a:cubicBezTo>
                <a:cubicBezTo>
                  <a:pt x="12812" y="1101"/>
                  <a:pt x="13587" y="2818"/>
                  <a:pt x="13602" y="4490"/>
                </a:cubicBezTo>
                <a:cubicBezTo>
                  <a:pt x="13602" y="5745"/>
                  <a:pt x="13197" y="6951"/>
                  <a:pt x="12590" y="8042"/>
                </a:cubicBezTo>
                <a:lnTo>
                  <a:pt x="12590" y="8042"/>
                </a:lnTo>
                <a:cubicBezTo>
                  <a:pt x="12943" y="6695"/>
                  <a:pt x="12861" y="5151"/>
                  <a:pt x="11474" y="4475"/>
                </a:cubicBezTo>
                <a:cubicBezTo>
                  <a:pt x="11012" y="4252"/>
                  <a:pt x="10511" y="4152"/>
                  <a:pt x="10003" y="4152"/>
                </a:cubicBezTo>
                <a:cubicBezTo>
                  <a:pt x="8710" y="4152"/>
                  <a:pt x="7376" y="4800"/>
                  <a:pt x="6535" y="5706"/>
                </a:cubicBezTo>
                <a:cubicBezTo>
                  <a:pt x="5942" y="6344"/>
                  <a:pt x="5563" y="7149"/>
                  <a:pt x="5471" y="8000"/>
                </a:cubicBezTo>
                <a:cubicBezTo>
                  <a:pt x="5426" y="8821"/>
                  <a:pt x="5669" y="9611"/>
                  <a:pt x="6170" y="10250"/>
                </a:cubicBezTo>
                <a:cubicBezTo>
                  <a:pt x="6822" y="11101"/>
                  <a:pt x="7837" y="11662"/>
                  <a:pt x="8862" y="11662"/>
                </a:cubicBezTo>
                <a:cubicBezTo>
                  <a:pt x="9392" y="11662"/>
                  <a:pt x="9924" y="11513"/>
                  <a:pt x="10410" y="11177"/>
                </a:cubicBezTo>
                <a:cubicBezTo>
                  <a:pt x="10518" y="11101"/>
                  <a:pt x="10623" y="11019"/>
                  <a:pt x="10725" y="10933"/>
                </a:cubicBezTo>
                <a:lnTo>
                  <a:pt x="10725" y="10933"/>
                </a:lnTo>
                <a:cubicBezTo>
                  <a:pt x="10258" y="11480"/>
                  <a:pt x="9719" y="11967"/>
                  <a:pt x="9119" y="12377"/>
                </a:cubicBezTo>
                <a:cubicBezTo>
                  <a:pt x="8091" y="13081"/>
                  <a:pt x="6873" y="13448"/>
                  <a:pt x="5643" y="13448"/>
                </a:cubicBezTo>
                <a:cubicBezTo>
                  <a:pt x="5200" y="13448"/>
                  <a:pt x="4755" y="13401"/>
                  <a:pt x="4316" y="13304"/>
                </a:cubicBezTo>
                <a:cubicBezTo>
                  <a:pt x="2751" y="12939"/>
                  <a:pt x="1307" y="11921"/>
                  <a:pt x="730" y="10386"/>
                </a:cubicBezTo>
                <a:cubicBezTo>
                  <a:pt x="213" y="8988"/>
                  <a:pt x="380" y="7301"/>
                  <a:pt x="1277" y="6116"/>
                </a:cubicBezTo>
                <a:cubicBezTo>
                  <a:pt x="1520" y="5797"/>
                  <a:pt x="1794" y="5538"/>
                  <a:pt x="2098" y="5326"/>
                </a:cubicBezTo>
                <a:cubicBezTo>
                  <a:pt x="2223" y="5238"/>
                  <a:pt x="2141" y="5056"/>
                  <a:pt x="2032" y="5056"/>
                </a:cubicBezTo>
                <a:cubicBezTo>
                  <a:pt x="2009" y="5056"/>
                  <a:pt x="1984" y="5064"/>
                  <a:pt x="1961" y="5083"/>
                </a:cubicBezTo>
                <a:cubicBezTo>
                  <a:pt x="608" y="6025"/>
                  <a:pt x="0" y="7742"/>
                  <a:pt x="198" y="9338"/>
                </a:cubicBezTo>
                <a:cubicBezTo>
                  <a:pt x="411" y="11055"/>
                  <a:pt x="1535" y="12529"/>
                  <a:pt x="3131" y="13213"/>
                </a:cubicBezTo>
                <a:cubicBezTo>
                  <a:pt x="3935" y="13563"/>
                  <a:pt x="4793" y="13737"/>
                  <a:pt x="5652" y="13737"/>
                </a:cubicBezTo>
                <a:cubicBezTo>
                  <a:pt x="6548" y="13737"/>
                  <a:pt x="7445" y="13547"/>
                  <a:pt x="8283" y="13167"/>
                </a:cubicBezTo>
                <a:cubicBezTo>
                  <a:pt x="9952" y="12406"/>
                  <a:pt x="11269" y="10995"/>
                  <a:pt x="12083" y="9371"/>
                </a:cubicBezTo>
                <a:lnTo>
                  <a:pt x="12083" y="9371"/>
                </a:lnTo>
                <a:cubicBezTo>
                  <a:pt x="12198" y="9207"/>
                  <a:pt x="12309" y="9043"/>
                  <a:pt x="12416" y="8882"/>
                </a:cubicBezTo>
                <a:cubicBezTo>
                  <a:pt x="13009" y="8000"/>
                  <a:pt x="13450" y="7013"/>
                  <a:pt x="13708" y="5979"/>
                </a:cubicBezTo>
                <a:cubicBezTo>
                  <a:pt x="14118" y="4201"/>
                  <a:pt x="13784" y="2195"/>
                  <a:pt x="12508" y="827"/>
                </a:cubicBezTo>
                <a:cubicBezTo>
                  <a:pt x="12204" y="508"/>
                  <a:pt x="11854" y="235"/>
                  <a:pt x="11474" y="22"/>
                </a:cubicBezTo>
                <a:cubicBezTo>
                  <a:pt x="11450" y="7"/>
                  <a:pt x="11426" y="1"/>
                  <a:pt x="1140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3" name="Google Shape;283;p5"/>
          <p:cNvGrpSpPr/>
          <p:nvPr/>
        </p:nvGrpSpPr>
        <p:grpSpPr>
          <a:xfrm rot="10800000">
            <a:off x="258991" y="3707826"/>
            <a:ext cx="285880" cy="572708"/>
            <a:chOff x="8423999" y="866121"/>
            <a:chExt cx="285880" cy="572708"/>
          </a:xfrm>
        </p:grpSpPr>
        <p:grpSp>
          <p:nvGrpSpPr>
            <p:cNvPr id="284" name="Google Shape;284;p5"/>
            <p:cNvGrpSpPr/>
            <p:nvPr/>
          </p:nvGrpSpPr>
          <p:grpSpPr>
            <a:xfrm>
              <a:off x="8556074" y="866121"/>
              <a:ext cx="153805" cy="572708"/>
              <a:chOff x="4588400" y="1621025"/>
              <a:chExt cx="48100" cy="179100"/>
            </a:xfrm>
          </p:grpSpPr>
          <p:sp>
            <p:nvSpPr>
              <p:cNvPr id="285" name="Google Shape;285;p5"/>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5"/>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5"/>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8" name="Google Shape;288;p5"/>
            <p:cNvGrpSpPr/>
            <p:nvPr/>
          </p:nvGrpSpPr>
          <p:grpSpPr>
            <a:xfrm>
              <a:off x="8423999" y="866121"/>
              <a:ext cx="153805" cy="572708"/>
              <a:chOff x="4588400" y="1621025"/>
              <a:chExt cx="48100" cy="179100"/>
            </a:xfrm>
          </p:grpSpPr>
          <p:sp>
            <p:nvSpPr>
              <p:cNvPr id="289" name="Google Shape;289;p5"/>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5"/>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5"/>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2" name="Google Shape;292;p5"/>
          <p:cNvGrpSpPr/>
          <p:nvPr/>
        </p:nvGrpSpPr>
        <p:grpSpPr>
          <a:xfrm rot="-10051893">
            <a:off x="-1770342" y="-1834808"/>
            <a:ext cx="2920841" cy="2797991"/>
            <a:chOff x="594624" y="3224779"/>
            <a:chExt cx="3298200" cy="3159478"/>
          </a:xfrm>
        </p:grpSpPr>
        <p:grpSp>
          <p:nvGrpSpPr>
            <p:cNvPr id="293" name="Google Shape;293;p5"/>
            <p:cNvGrpSpPr/>
            <p:nvPr/>
          </p:nvGrpSpPr>
          <p:grpSpPr>
            <a:xfrm rot="5400000">
              <a:off x="609674" y="3209729"/>
              <a:ext cx="1146010" cy="1176110"/>
              <a:chOff x="4148204" y="735896"/>
              <a:chExt cx="548356" cy="562759"/>
            </a:xfrm>
          </p:grpSpPr>
          <p:sp>
            <p:nvSpPr>
              <p:cNvPr id="294" name="Google Shape;294;p5"/>
              <p:cNvSpPr/>
              <p:nvPr/>
            </p:nvSpPr>
            <p:spPr>
              <a:xfrm>
                <a:off x="4482938" y="905905"/>
                <a:ext cx="108316" cy="232454"/>
              </a:xfrm>
              <a:custGeom>
                <a:rect b="b" l="l" r="r" t="t"/>
                <a:pathLst>
                  <a:path extrusionOk="0" h="16059" w="7483">
                    <a:moveTo>
                      <a:pt x="7394" y="1"/>
                    </a:moveTo>
                    <a:cubicBezTo>
                      <a:pt x="4791" y="5294"/>
                      <a:pt x="2219" y="10588"/>
                      <a:pt x="1" y="16059"/>
                    </a:cubicBezTo>
                    <a:lnTo>
                      <a:pt x="7483" y="30"/>
                    </a:lnTo>
                    <a:lnTo>
                      <a:pt x="739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5"/>
              <p:cNvSpPr/>
              <p:nvPr/>
            </p:nvSpPr>
            <p:spPr>
              <a:xfrm>
                <a:off x="4415731" y="871237"/>
                <a:ext cx="143853" cy="114309"/>
              </a:xfrm>
              <a:custGeom>
                <a:rect b="b" l="l" r="r" t="t"/>
                <a:pathLst>
                  <a:path extrusionOk="0" h="7897" w="9938">
                    <a:moveTo>
                      <a:pt x="9878" y="0"/>
                    </a:moveTo>
                    <a:cubicBezTo>
                      <a:pt x="6773" y="2869"/>
                      <a:pt x="3372" y="5383"/>
                      <a:pt x="1" y="7896"/>
                    </a:cubicBezTo>
                    <a:cubicBezTo>
                      <a:pt x="681" y="7453"/>
                      <a:pt x="1391" y="7039"/>
                      <a:pt x="2101" y="6536"/>
                    </a:cubicBezTo>
                    <a:cubicBezTo>
                      <a:pt x="3550" y="5471"/>
                      <a:pt x="4999" y="4407"/>
                      <a:pt x="6389" y="3283"/>
                    </a:cubicBezTo>
                    <a:cubicBezTo>
                      <a:pt x="7512" y="2366"/>
                      <a:pt x="8547" y="1390"/>
                      <a:pt x="9612" y="414"/>
                    </a:cubicBezTo>
                    <a:cubicBezTo>
                      <a:pt x="9730" y="296"/>
                      <a:pt x="9848" y="178"/>
                      <a:pt x="9937" y="60"/>
                    </a:cubicBezTo>
                    <a:lnTo>
                      <a:pt x="987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5"/>
              <p:cNvSpPr/>
              <p:nvPr/>
            </p:nvSpPr>
            <p:spPr>
              <a:xfrm>
                <a:off x="4564273" y="866953"/>
                <a:ext cx="65080" cy="180662"/>
              </a:xfrm>
              <a:custGeom>
                <a:rect b="b" l="l" r="r" t="t"/>
                <a:pathLst>
                  <a:path extrusionOk="0" h="12481" w="4496">
                    <a:moveTo>
                      <a:pt x="4466" y="1"/>
                    </a:moveTo>
                    <a:lnTo>
                      <a:pt x="4466" y="1"/>
                    </a:lnTo>
                    <a:cubicBezTo>
                      <a:pt x="3667" y="4437"/>
                      <a:pt x="1952" y="8488"/>
                      <a:pt x="1" y="12480"/>
                    </a:cubicBezTo>
                    <a:cubicBezTo>
                      <a:pt x="237" y="12155"/>
                      <a:pt x="444" y="11800"/>
                      <a:pt x="622" y="11445"/>
                    </a:cubicBezTo>
                    <a:cubicBezTo>
                      <a:pt x="2248" y="8370"/>
                      <a:pt x="3460" y="5117"/>
                      <a:pt x="4259" y="1716"/>
                    </a:cubicBezTo>
                    <a:cubicBezTo>
                      <a:pt x="4436" y="1154"/>
                      <a:pt x="4495" y="563"/>
                      <a:pt x="446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5"/>
              <p:cNvSpPr/>
              <p:nvPr/>
            </p:nvSpPr>
            <p:spPr>
              <a:xfrm>
                <a:off x="4443986" y="829274"/>
                <a:ext cx="150699" cy="58247"/>
              </a:xfrm>
              <a:custGeom>
                <a:rect b="b" l="l" r="r" t="t"/>
                <a:pathLst>
                  <a:path extrusionOk="0" h="4024" w="10411">
                    <a:moveTo>
                      <a:pt x="9214" y="0"/>
                    </a:moveTo>
                    <a:cubicBezTo>
                      <a:pt x="8821" y="0"/>
                      <a:pt x="8429" y="53"/>
                      <a:pt x="8044" y="149"/>
                    </a:cubicBezTo>
                    <a:cubicBezTo>
                      <a:pt x="6359" y="534"/>
                      <a:pt x="4851" y="1391"/>
                      <a:pt x="3283" y="2101"/>
                    </a:cubicBezTo>
                    <a:cubicBezTo>
                      <a:pt x="2248" y="2604"/>
                      <a:pt x="1302" y="3225"/>
                      <a:pt x="296" y="3816"/>
                    </a:cubicBezTo>
                    <a:cubicBezTo>
                      <a:pt x="178" y="3875"/>
                      <a:pt x="89" y="3935"/>
                      <a:pt x="1" y="4023"/>
                    </a:cubicBezTo>
                    <a:cubicBezTo>
                      <a:pt x="149" y="3994"/>
                      <a:pt x="296" y="3935"/>
                      <a:pt x="444" y="3846"/>
                    </a:cubicBezTo>
                    <a:cubicBezTo>
                      <a:pt x="2278" y="2781"/>
                      <a:pt x="4200" y="1864"/>
                      <a:pt x="6181" y="1036"/>
                    </a:cubicBezTo>
                    <a:cubicBezTo>
                      <a:pt x="6684" y="829"/>
                      <a:pt x="7216" y="652"/>
                      <a:pt x="7749" y="504"/>
                    </a:cubicBezTo>
                    <a:cubicBezTo>
                      <a:pt x="8277" y="328"/>
                      <a:pt x="8822" y="234"/>
                      <a:pt x="9371" y="234"/>
                    </a:cubicBezTo>
                    <a:cubicBezTo>
                      <a:pt x="9559" y="234"/>
                      <a:pt x="9748" y="245"/>
                      <a:pt x="9937" y="268"/>
                    </a:cubicBezTo>
                    <a:cubicBezTo>
                      <a:pt x="10085" y="297"/>
                      <a:pt x="10233" y="297"/>
                      <a:pt x="10381" y="297"/>
                    </a:cubicBezTo>
                    <a:lnTo>
                      <a:pt x="10410" y="208"/>
                    </a:lnTo>
                    <a:cubicBezTo>
                      <a:pt x="10351" y="179"/>
                      <a:pt x="10262" y="120"/>
                      <a:pt x="10203" y="120"/>
                    </a:cubicBezTo>
                    <a:cubicBezTo>
                      <a:pt x="9878" y="38"/>
                      <a:pt x="9546" y="0"/>
                      <a:pt x="921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5"/>
              <p:cNvSpPr/>
              <p:nvPr/>
            </p:nvSpPr>
            <p:spPr>
              <a:xfrm>
                <a:off x="4397753" y="844270"/>
                <a:ext cx="158834" cy="89904"/>
              </a:xfrm>
              <a:custGeom>
                <a:rect b="b" l="l" r="r" t="t"/>
                <a:pathLst>
                  <a:path extrusionOk="0" h="6211" w="10973">
                    <a:moveTo>
                      <a:pt x="10943" y="0"/>
                    </a:moveTo>
                    <a:cubicBezTo>
                      <a:pt x="6921" y="1420"/>
                      <a:pt x="3372" y="3667"/>
                      <a:pt x="1" y="6211"/>
                    </a:cubicBezTo>
                    <a:cubicBezTo>
                      <a:pt x="1095" y="5560"/>
                      <a:pt x="2160" y="4850"/>
                      <a:pt x="3254" y="4141"/>
                    </a:cubicBezTo>
                    <a:cubicBezTo>
                      <a:pt x="4762" y="3135"/>
                      <a:pt x="6359" y="2218"/>
                      <a:pt x="7985" y="1420"/>
                    </a:cubicBezTo>
                    <a:cubicBezTo>
                      <a:pt x="8340" y="1242"/>
                      <a:pt x="8666" y="1035"/>
                      <a:pt x="9020" y="888"/>
                    </a:cubicBezTo>
                    <a:cubicBezTo>
                      <a:pt x="9671" y="621"/>
                      <a:pt x="10322" y="385"/>
                      <a:pt x="10972" y="119"/>
                    </a:cubicBezTo>
                    <a:lnTo>
                      <a:pt x="1094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5"/>
              <p:cNvSpPr/>
              <p:nvPr/>
            </p:nvSpPr>
            <p:spPr>
              <a:xfrm>
                <a:off x="4209838" y="941441"/>
                <a:ext cx="116451" cy="73634"/>
              </a:xfrm>
              <a:custGeom>
                <a:rect b="b" l="l" r="r" t="t"/>
                <a:pathLst>
                  <a:path extrusionOk="0" h="5087" w="8045">
                    <a:moveTo>
                      <a:pt x="7867" y="0"/>
                    </a:moveTo>
                    <a:cubicBezTo>
                      <a:pt x="5531" y="976"/>
                      <a:pt x="3313" y="2218"/>
                      <a:pt x="1272" y="3697"/>
                    </a:cubicBezTo>
                    <a:cubicBezTo>
                      <a:pt x="888" y="4022"/>
                      <a:pt x="533" y="4348"/>
                      <a:pt x="178" y="4702"/>
                    </a:cubicBezTo>
                    <a:cubicBezTo>
                      <a:pt x="89" y="4791"/>
                      <a:pt x="30" y="4880"/>
                      <a:pt x="1" y="4998"/>
                    </a:cubicBezTo>
                    <a:lnTo>
                      <a:pt x="89" y="5087"/>
                    </a:lnTo>
                    <a:cubicBezTo>
                      <a:pt x="444" y="4791"/>
                      <a:pt x="770" y="4495"/>
                      <a:pt x="1095" y="4229"/>
                    </a:cubicBezTo>
                    <a:cubicBezTo>
                      <a:pt x="1450" y="3933"/>
                      <a:pt x="1775" y="3697"/>
                      <a:pt x="2159" y="3431"/>
                    </a:cubicBezTo>
                    <a:cubicBezTo>
                      <a:pt x="2514" y="3165"/>
                      <a:pt x="2869" y="2898"/>
                      <a:pt x="3254" y="2662"/>
                    </a:cubicBezTo>
                    <a:cubicBezTo>
                      <a:pt x="3638" y="2396"/>
                      <a:pt x="4022" y="2189"/>
                      <a:pt x="4436" y="1952"/>
                    </a:cubicBezTo>
                    <a:cubicBezTo>
                      <a:pt x="4821" y="1745"/>
                      <a:pt x="5235" y="1509"/>
                      <a:pt x="5619" y="1302"/>
                    </a:cubicBezTo>
                    <a:cubicBezTo>
                      <a:pt x="6004" y="1095"/>
                      <a:pt x="6359" y="888"/>
                      <a:pt x="6773" y="681"/>
                    </a:cubicBezTo>
                    <a:cubicBezTo>
                      <a:pt x="7157" y="474"/>
                      <a:pt x="7571" y="267"/>
                      <a:pt x="8044" y="30"/>
                    </a:cubicBezTo>
                    <a:cubicBezTo>
                      <a:pt x="7985" y="0"/>
                      <a:pt x="7926" y="0"/>
                      <a:pt x="786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5"/>
              <p:cNvSpPr/>
              <p:nvPr/>
            </p:nvSpPr>
            <p:spPr>
              <a:xfrm>
                <a:off x="4423012" y="1208548"/>
                <a:ext cx="70652" cy="89050"/>
              </a:xfrm>
              <a:custGeom>
                <a:rect b="b" l="l" r="r" t="t"/>
                <a:pathLst>
                  <a:path extrusionOk="0" h="6152" w="4881">
                    <a:moveTo>
                      <a:pt x="4880" y="1"/>
                    </a:moveTo>
                    <a:lnTo>
                      <a:pt x="4880" y="1"/>
                    </a:lnTo>
                    <a:cubicBezTo>
                      <a:pt x="4821" y="30"/>
                      <a:pt x="4762" y="60"/>
                      <a:pt x="4732" y="148"/>
                    </a:cubicBezTo>
                    <a:cubicBezTo>
                      <a:pt x="3875" y="1597"/>
                      <a:pt x="2928" y="2987"/>
                      <a:pt x="1893" y="4289"/>
                    </a:cubicBezTo>
                    <a:cubicBezTo>
                      <a:pt x="1686" y="4555"/>
                      <a:pt x="1450" y="4821"/>
                      <a:pt x="1213" y="5028"/>
                    </a:cubicBezTo>
                    <a:cubicBezTo>
                      <a:pt x="858" y="5353"/>
                      <a:pt x="444" y="5649"/>
                      <a:pt x="89" y="5945"/>
                    </a:cubicBezTo>
                    <a:cubicBezTo>
                      <a:pt x="30" y="5974"/>
                      <a:pt x="30" y="6033"/>
                      <a:pt x="1" y="6092"/>
                    </a:cubicBezTo>
                    <a:lnTo>
                      <a:pt x="60" y="6152"/>
                    </a:lnTo>
                    <a:cubicBezTo>
                      <a:pt x="178" y="6122"/>
                      <a:pt x="296" y="6063"/>
                      <a:pt x="415" y="6004"/>
                    </a:cubicBezTo>
                    <a:cubicBezTo>
                      <a:pt x="888" y="5649"/>
                      <a:pt x="1331" y="5294"/>
                      <a:pt x="1716" y="4880"/>
                    </a:cubicBezTo>
                    <a:cubicBezTo>
                      <a:pt x="2899" y="3520"/>
                      <a:pt x="3904" y="2011"/>
                      <a:pt x="4703" y="385"/>
                    </a:cubicBezTo>
                    <a:cubicBezTo>
                      <a:pt x="4762" y="267"/>
                      <a:pt x="4821" y="148"/>
                      <a:pt x="488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5"/>
              <p:cNvSpPr/>
              <p:nvPr/>
            </p:nvSpPr>
            <p:spPr>
              <a:xfrm>
                <a:off x="4616065" y="981247"/>
                <a:ext cx="7730" cy="114309"/>
              </a:xfrm>
              <a:custGeom>
                <a:rect b="b" l="l" r="r" t="t"/>
                <a:pathLst>
                  <a:path extrusionOk="0" h="7897" w="534">
                    <a:moveTo>
                      <a:pt x="415" y="1"/>
                    </a:moveTo>
                    <a:cubicBezTo>
                      <a:pt x="385" y="89"/>
                      <a:pt x="326" y="208"/>
                      <a:pt x="296" y="326"/>
                    </a:cubicBezTo>
                    <a:cubicBezTo>
                      <a:pt x="178" y="1006"/>
                      <a:pt x="89" y="1716"/>
                      <a:pt x="30" y="2426"/>
                    </a:cubicBezTo>
                    <a:cubicBezTo>
                      <a:pt x="1" y="3313"/>
                      <a:pt x="119" y="4229"/>
                      <a:pt x="119" y="5146"/>
                    </a:cubicBezTo>
                    <a:cubicBezTo>
                      <a:pt x="119" y="6063"/>
                      <a:pt x="237" y="6980"/>
                      <a:pt x="444" y="7896"/>
                    </a:cubicBezTo>
                    <a:cubicBezTo>
                      <a:pt x="444" y="7601"/>
                      <a:pt x="385" y="7305"/>
                      <a:pt x="385" y="7009"/>
                    </a:cubicBezTo>
                    <a:cubicBezTo>
                      <a:pt x="326" y="5678"/>
                      <a:pt x="296" y="4377"/>
                      <a:pt x="267" y="3047"/>
                    </a:cubicBezTo>
                    <a:cubicBezTo>
                      <a:pt x="237" y="2219"/>
                      <a:pt x="296" y="1361"/>
                      <a:pt x="474" y="533"/>
                    </a:cubicBezTo>
                    <a:cubicBezTo>
                      <a:pt x="503" y="355"/>
                      <a:pt x="533" y="178"/>
                      <a:pt x="533" y="30"/>
                    </a:cubicBezTo>
                    <a:lnTo>
                      <a:pt x="41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5"/>
              <p:cNvSpPr/>
              <p:nvPr/>
            </p:nvSpPr>
            <p:spPr>
              <a:xfrm>
                <a:off x="4344253" y="947434"/>
                <a:ext cx="69364" cy="67642"/>
              </a:xfrm>
              <a:custGeom>
                <a:rect b="b" l="l" r="r" t="t"/>
                <a:pathLst>
                  <a:path extrusionOk="0" h="4673" w="4792">
                    <a:moveTo>
                      <a:pt x="4791" y="0"/>
                    </a:moveTo>
                    <a:lnTo>
                      <a:pt x="4791" y="0"/>
                    </a:lnTo>
                    <a:cubicBezTo>
                      <a:pt x="3135" y="1095"/>
                      <a:pt x="1656" y="2396"/>
                      <a:pt x="385" y="3904"/>
                    </a:cubicBezTo>
                    <a:cubicBezTo>
                      <a:pt x="266" y="4052"/>
                      <a:pt x="148" y="4229"/>
                      <a:pt x="59" y="4377"/>
                    </a:cubicBezTo>
                    <a:cubicBezTo>
                      <a:pt x="30" y="4466"/>
                      <a:pt x="0" y="4525"/>
                      <a:pt x="0" y="4584"/>
                    </a:cubicBezTo>
                    <a:lnTo>
                      <a:pt x="119" y="4673"/>
                    </a:lnTo>
                    <a:cubicBezTo>
                      <a:pt x="1509" y="2928"/>
                      <a:pt x="3165" y="1479"/>
                      <a:pt x="479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5"/>
              <p:cNvSpPr/>
              <p:nvPr/>
            </p:nvSpPr>
            <p:spPr>
              <a:xfrm>
                <a:off x="4525321" y="1197417"/>
                <a:ext cx="42817" cy="91192"/>
              </a:xfrm>
              <a:custGeom>
                <a:rect b="b" l="l" r="r" t="t"/>
                <a:pathLst>
                  <a:path extrusionOk="0" h="6300" w="2958">
                    <a:moveTo>
                      <a:pt x="2958" y="1"/>
                    </a:moveTo>
                    <a:cubicBezTo>
                      <a:pt x="2692" y="710"/>
                      <a:pt x="2455" y="1450"/>
                      <a:pt x="2189" y="2159"/>
                    </a:cubicBezTo>
                    <a:cubicBezTo>
                      <a:pt x="1893" y="2899"/>
                      <a:pt x="1568" y="3608"/>
                      <a:pt x="1213" y="4318"/>
                    </a:cubicBezTo>
                    <a:cubicBezTo>
                      <a:pt x="858" y="4969"/>
                      <a:pt x="385" y="5590"/>
                      <a:pt x="0" y="6240"/>
                    </a:cubicBezTo>
                    <a:lnTo>
                      <a:pt x="89" y="6300"/>
                    </a:lnTo>
                    <a:cubicBezTo>
                      <a:pt x="1716" y="4525"/>
                      <a:pt x="2396" y="2278"/>
                      <a:pt x="295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5"/>
              <p:cNvSpPr/>
              <p:nvPr/>
            </p:nvSpPr>
            <p:spPr>
              <a:xfrm>
                <a:off x="4533876" y="849409"/>
                <a:ext cx="86054" cy="76631"/>
              </a:xfrm>
              <a:custGeom>
                <a:rect b="b" l="l" r="r" t="t"/>
                <a:pathLst>
                  <a:path extrusionOk="0" h="5294" w="5945">
                    <a:moveTo>
                      <a:pt x="5797" y="0"/>
                    </a:moveTo>
                    <a:cubicBezTo>
                      <a:pt x="5738" y="0"/>
                      <a:pt x="5649" y="30"/>
                      <a:pt x="5590" y="59"/>
                    </a:cubicBezTo>
                    <a:cubicBezTo>
                      <a:pt x="5087" y="266"/>
                      <a:pt x="4585" y="503"/>
                      <a:pt x="4111" y="799"/>
                    </a:cubicBezTo>
                    <a:cubicBezTo>
                      <a:pt x="2899" y="1775"/>
                      <a:pt x="1805" y="2869"/>
                      <a:pt x="858" y="4111"/>
                    </a:cubicBezTo>
                    <a:cubicBezTo>
                      <a:pt x="711" y="4288"/>
                      <a:pt x="533" y="4525"/>
                      <a:pt x="415" y="4702"/>
                    </a:cubicBezTo>
                    <a:cubicBezTo>
                      <a:pt x="267" y="4909"/>
                      <a:pt x="149" y="5116"/>
                      <a:pt x="1" y="5294"/>
                    </a:cubicBezTo>
                    <a:cubicBezTo>
                      <a:pt x="60" y="5294"/>
                      <a:pt x="149" y="5264"/>
                      <a:pt x="178" y="5205"/>
                    </a:cubicBezTo>
                    <a:cubicBezTo>
                      <a:pt x="1065" y="4022"/>
                      <a:pt x="2041" y="2898"/>
                      <a:pt x="3136" y="1893"/>
                    </a:cubicBezTo>
                    <a:cubicBezTo>
                      <a:pt x="3757" y="1213"/>
                      <a:pt x="4525" y="680"/>
                      <a:pt x="5413" y="326"/>
                    </a:cubicBezTo>
                    <a:cubicBezTo>
                      <a:pt x="5560" y="266"/>
                      <a:pt x="5738" y="207"/>
                      <a:pt x="5945" y="119"/>
                    </a:cubicBezTo>
                    <a:cubicBezTo>
                      <a:pt x="5856" y="59"/>
                      <a:pt x="5856" y="30"/>
                      <a:pt x="579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5"/>
              <p:cNvSpPr/>
              <p:nvPr/>
            </p:nvSpPr>
            <p:spPr>
              <a:xfrm>
                <a:off x="4657159" y="1188862"/>
                <a:ext cx="9003" cy="79207"/>
              </a:xfrm>
              <a:custGeom>
                <a:rect b="b" l="l" r="r" t="t"/>
                <a:pathLst>
                  <a:path extrusionOk="0" h="5472" w="622">
                    <a:moveTo>
                      <a:pt x="1" y="0"/>
                    </a:moveTo>
                    <a:lnTo>
                      <a:pt x="1" y="0"/>
                    </a:lnTo>
                    <a:cubicBezTo>
                      <a:pt x="237" y="1834"/>
                      <a:pt x="267" y="3638"/>
                      <a:pt x="149" y="5471"/>
                    </a:cubicBezTo>
                    <a:cubicBezTo>
                      <a:pt x="622" y="5028"/>
                      <a:pt x="533" y="174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5"/>
              <p:cNvSpPr/>
              <p:nvPr/>
            </p:nvSpPr>
            <p:spPr>
              <a:xfrm>
                <a:off x="4503493" y="965831"/>
                <a:ext cx="49244" cy="104466"/>
              </a:xfrm>
              <a:custGeom>
                <a:rect b="b" l="l" r="r" t="t"/>
                <a:pathLst>
                  <a:path extrusionOk="0" h="7217" w="3402">
                    <a:moveTo>
                      <a:pt x="3342" y="1"/>
                    </a:moveTo>
                    <a:cubicBezTo>
                      <a:pt x="3342" y="31"/>
                      <a:pt x="3312" y="60"/>
                      <a:pt x="3283" y="90"/>
                    </a:cubicBezTo>
                    <a:cubicBezTo>
                      <a:pt x="2277" y="2189"/>
                      <a:pt x="1272" y="4289"/>
                      <a:pt x="266" y="6389"/>
                    </a:cubicBezTo>
                    <a:cubicBezTo>
                      <a:pt x="178" y="6655"/>
                      <a:pt x="59" y="6921"/>
                      <a:pt x="0" y="7217"/>
                    </a:cubicBezTo>
                    <a:cubicBezTo>
                      <a:pt x="1124" y="4792"/>
                      <a:pt x="2277" y="2396"/>
                      <a:pt x="340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5"/>
              <p:cNvSpPr/>
              <p:nvPr/>
            </p:nvSpPr>
            <p:spPr>
              <a:xfrm>
                <a:off x="4216265" y="908713"/>
                <a:ext cx="58233" cy="19049"/>
              </a:xfrm>
              <a:custGeom>
                <a:rect b="b" l="l" r="r" t="t"/>
                <a:pathLst>
                  <a:path extrusionOk="0" h="1316" w="4023">
                    <a:moveTo>
                      <a:pt x="3926" y="1"/>
                    </a:moveTo>
                    <a:cubicBezTo>
                      <a:pt x="3858" y="1"/>
                      <a:pt x="3785" y="14"/>
                      <a:pt x="3726" y="14"/>
                    </a:cubicBezTo>
                    <a:cubicBezTo>
                      <a:pt x="2839" y="250"/>
                      <a:pt x="1952" y="457"/>
                      <a:pt x="1065" y="724"/>
                    </a:cubicBezTo>
                    <a:cubicBezTo>
                      <a:pt x="740" y="812"/>
                      <a:pt x="444" y="931"/>
                      <a:pt x="148" y="1078"/>
                    </a:cubicBezTo>
                    <a:cubicBezTo>
                      <a:pt x="89" y="1108"/>
                      <a:pt x="59" y="1197"/>
                      <a:pt x="0" y="1256"/>
                    </a:cubicBezTo>
                    <a:cubicBezTo>
                      <a:pt x="59" y="1285"/>
                      <a:pt x="89" y="1315"/>
                      <a:pt x="118" y="1315"/>
                    </a:cubicBezTo>
                    <a:lnTo>
                      <a:pt x="4022" y="14"/>
                    </a:lnTo>
                    <a:cubicBezTo>
                      <a:pt x="3992" y="4"/>
                      <a:pt x="3960" y="1"/>
                      <a:pt x="39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5"/>
              <p:cNvSpPr/>
              <p:nvPr/>
            </p:nvSpPr>
            <p:spPr>
              <a:xfrm>
                <a:off x="4626776" y="1144337"/>
                <a:ext cx="5573" cy="75357"/>
              </a:xfrm>
              <a:custGeom>
                <a:rect b="b" l="l" r="r" t="t"/>
                <a:pathLst>
                  <a:path extrusionOk="0" h="5206" w="385">
                    <a:moveTo>
                      <a:pt x="30" y="1"/>
                    </a:moveTo>
                    <a:cubicBezTo>
                      <a:pt x="59" y="917"/>
                      <a:pt x="89" y="1805"/>
                      <a:pt x="89" y="2633"/>
                    </a:cubicBezTo>
                    <a:cubicBezTo>
                      <a:pt x="89" y="3490"/>
                      <a:pt x="30" y="4348"/>
                      <a:pt x="0" y="5205"/>
                    </a:cubicBezTo>
                    <a:lnTo>
                      <a:pt x="118" y="5205"/>
                    </a:lnTo>
                    <a:cubicBezTo>
                      <a:pt x="385" y="4791"/>
                      <a:pt x="355" y="1391"/>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5"/>
              <p:cNvSpPr/>
              <p:nvPr/>
            </p:nvSpPr>
            <p:spPr>
              <a:xfrm>
                <a:off x="4257360" y="1000513"/>
                <a:ext cx="41529" cy="29543"/>
              </a:xfrm>
              <a:custGeom>
                <a:rect b="b" l="l" r="r" t="t"/>
                <a:pathLst>
                  <a:path extrusionOk="0" h="2041" w="2869">
                    <a:moveTo>
                      <a:pt x="2869" y="0"/>
                    </a:moveTo>
                    <a:lnTo>
                      <a:pt x="2869" y="0"/>
                    </a:lnTo>
                    <a:cubicBezTo>
                      <a:pt x="1922" y="592"/>
                      <a:pt x="946" y="1213"/>
                      <a:pt x="30" y="1834"/>
                    </a:cubicBezTo>
                    <a:cubicBezTo>
                      <a:pt x="0" y="1863"/>
                      <a:pt x="30" y="1893"/>
                      <a:pt x="30" y="2041"/>
                    </a:cubicBezTo>
                    <a:cubicBezTo>
                      <a:pt x="1065" y="1509"/>
                      <a:pt x="2011" y="799"/>
                      <a:pt x="286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5"/>
              <p:cNvSpPr/>
              <p:nvPr/>
            </p:nvSpPr>
            <p:spPr>
              <a:xfrm>
                <a:off x="4512902" y="1244084"/>
                <a:ext cx="29978" cy="48375"/>
              </a:xfrm>
              <a:custGeom>
                <a:rect b="b" l="l" r="r" t="t"/>
                <a:pathLst>
                  <a:path extrusionOk="0" h="3342" w="2071">
                    <a:moveTo>
                      <a:pt x="2071" y="0"/>
                    </a:moveTo>
                    <a:cubicBezTo>
                      <a:pt x="1864" y="384"/>
                      <a:pt x="1657" y="769"/>
                      <a:pt x="1450" y="1124"/>
                    </a:cubicBezTo>
                    <a:cubicBezTo>
                      <a:pt x="1213" y="1508"/>
                      <a:pt x="977" y="1893"/>
                      <a:pt x="740" y="2248"/>
                    </a:cubicBezTo>
                    <a:cubicBezTo>
                      <a:pt x="504" y="2602"/>
                      <a:pt x="237" y="2928"/>
                      <a:pt x="1" y="3283"/>
                    </a:cubicBezTo>
                    <a:lnTo>
                      <a:pt x="119" y="3342"/>
                    </a:lnTo>
                    <a:cubicBezTo>
                      <a:pt x="1006" y="2395"/>
                      <a:pt x="1657" y="1242"/>
                      <a:pt x="20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5"/>
              <p:cNvSpPr/>
              <p:nvPr/>
            </p:nvSpPr>
            <p:spPr>
              <a:xfrm>
                <a:off x="4338261" y="974400"/>
                <a:ext cx="34262" cy="36405"/>
              </a:xfrm>
              <a:custGeom>
                <a:rect b="b" l="l" r="r" t="t"/>
                <a:pathLst>
                  <a:path extrusionOk="0" h="2515" w="2367">
                    <a:moveTo>
                      <a:pt x="2366" y="0"/>
                    </a:moveTo>
                    <a:cubicBezTo>
                      <a:pt x="1479" y="710"/>
                      <a:pt x="680" y="1538"/>
                      <a:pt x="0" y="2485"/>
                    </a:cubicBezTo>
                    <a:cubicBezTo>
                      <a:pt x="119" y="2514"/>
                      <a:pt x="207" y="2514"/>
                      <a:pt x="207" y="2514"/>
                    </a:cubicBezTo>
                    <a:lnTo>
                      <a:pt x="236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5"/>
              <p:cNvSpPr/>
              <p:nvPr/>
            </p:nvSpPr>
            <p:spPr>
              <a:xfrm>
                <a:off x="4453829" y="1041174"/>
                <a:ext cx="18427" cy="42817"/>
              </a:xfrm>
              <a:custGeom>
                <a:rect b="b" l="l" r="r" t="t"/>
                <a:pathLst>
                  <a:path extrusionOk="0" h="2958" w="1273">
                    <a:moveTo>
                      <a:pt x="1272" y="1"/>
                    </a:moveTo>
                    <a:cubicBezTo>
                      <a:pt x="651" y="829"/>
                      <a:pt x="1" y="2455"/>
                      <a:pt x="149" y="2958"/>
                    </a:cubicBezTo>
                    <a:cubicBezTo>
                      <a:pt x="533" y="1893"/>
                      <a:pt x="918" y="947"/>
                      <a:pt x="127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5"/>
              <p:cNvSpPr/>
              <p:nvPr/>
            </p:nvSpPr>
            <p:spPr>
              <a:xfrm>
                <a:off x="4417873" y="1257343"/>
                <a:ext cx="35551" cy="37693"/>
              </a:xfrm>
              <a:custGeom>
                <a:rect b="b" l="l" r="r" t="t"/>
                <a:pathLst>
                  <a:path extrusionOk="0" h="2604" w="2456">
                    <a:moveTo>
                      <a:pt x="2455" y="1"/>
                    </a:moveTo>
                    <a:lnTo>
                      <a:pt x="1" y="2603"/>
                    </a:lnTo>
                    <a:cubicBezTo>
                      <a:pt x="474" y="2426"/>
                      <a:pt x="1864" y="947"/>
                      <a:pt x="24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5"/>
              <p:cNvSpPr/>
              <p:nvPr/>
            </p:nvSpPr>
            <p:spPr>
              <a:xfrm>
                <a:off x="4630627" y="1025338"/>
                <a:ext cx="7715" cy="47536"/>
              </a:xfrm>
              <a:custGeom>
                <a:rect b="b" l="l" r="r" t="t"/>
                <a:pathLst>
                  <a:path extrusionOk="0" h="3284" w="533">
                    <a:moveTo>
                      <a:pt x="207" y="1"/>
                    </a:moveTo>
                    <a:cubicBezTo>
                      <a:pt x="0" y="769"/>
                      <a:pt x="178" y="2396"/>
                      <a:pt x="533" y="3283"/>
                    </a:cubicBezTo>
                    <a:cubicBezTo>
                      <a:pt x="414" y="2218"/>
                      <a:pt x="326" y="1154"/>
                      <a:pt x="20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5"/>
              <p:cNvSpPr/>
              <p:nvPr/>
            </p:nvSpPr>
            <p:spPr>
              <a:xfrm>
                <a:off x="4392194" y="1231230"/>
                <a:ext cx="21843" cy="38967"/>
              </a:xfrm>
              <a:custGeom>
                <a:rect b="b" l="l" r="r" t="t"/>
                <a:pathLst>
                  <a:path extrusionOk="0" h="2692" w="1509">
                    <a:moveTo>
                      <a:pt x="1509" y="1"/>
                    </a:moveTo>
                    <a:cubicBezTo>
                      <a:pt x="710" y="947"/>
                      <a:pt x="0" y="2248"/>
                      <a:pt x="0" y="2692"/>
                    </a:cubicBezTo>
                    <a:lnTo>
                      <a:pt x="150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5"/>
              <p:cNvSpPr/>
              <p:nvPr/>
            </p:nvSpPr>
            <p:spPr>
              <a:xfrm>
                <a:off x="4620349" y="1178151"/>
                <a:ext cx="2577" cy="32120"/>
              </a:xfrm>
              <a:custGeom>
                <a:rect b="b" l="l" r="r" t="t"/>
                <a:pathLst>
                  <a:path extrusionOk="0" h="2219" w="178">
                    <a:moveTo>
                      <a:pt x="30" y="1"/>
                    </a:moveTo>
                    <a:lnTo>
                      <a:pt x="30" y="1"/>
                    </a:lnTo>
                    <a:cubicBezTo>
                      <a:pt x="0" y="740"/>
                      <a:pt x="30" y="1480"/>
                      <a:pt x="89" y="2219"/>
                    </a:cubicBezTo>
                    <a:cubicBezTo>
                      <a:pt x="178" y="1480"/>
                      <a:pt x="178" y="740"/>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5"/>
              <p:cNvSpPr/>
              <p:nvPr/>
            </p:nvSpPr>
            <p:spPr>
              <a:xfrm>
                <a:off x="4451687" y="1052739"/>
                <a:ext cx="9003" cy="19266"/>
              </a:xfrm>
              <a:custGeom>
                <a:rect b="b" l="l" r="r" t="t"/>
                <a:pathLst>
                  <a:path extrusionOk="0" h="1331" w="622">
                    <a:moveTo>
                      <a:pt x="533" y="0"/>
                    </a:moveTo>
                    <a:lnTo>
                      <a:pt x="1" y="1272"/>
                    </a:lnTo>
                    <a:lnTo>
                      <a:pt x="149" y="1331"/>
                    </a:lnTo>
                    <a:lnTo>
                      <a:pt x="622" y="59"/>
                    </a:lnTo>
                    <a:lnTo>
                      <a:pt x="53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5"/>
              <p:cNvSpPr/>
              <p:nvPr/>
            </p:nvSpPr>
            <p:spPr>
              <a:xfrm>
                <a:off x="4171320" y="997517"/>
                <a:ext cx="283811" cy="260608"/>
              </a:xfrm>
              <a:custGeom>
                <a:rect b="b" l="l" r="r" t="t"/>
                <a:pathLst>
                  <a:path extrusionOk="0" h="18004" w="19607">
                    <a:moveTo>
                      <a:pt x="3785" y="14461"/>
                    </a:moveTo>
                    <a:lnTo>
                      <a:pt x="3785" y="14461"/>
                    </a:lnTo>
                    <a:cubicBezTo>
                      <a:pt x="3874" y="14787"/>
                      <a:pt x="3785" y="15141"/>
                      <a:pt x="3549" y="15408"/>
                    </a:cubicBezTo>
                    <a:cubicBezTo>
                      <a:pt x="3046" y="16088"/>
                      <a:pt x="2455" y="16679"/>
                      <a:pt x="1774" y="17152"/>
                    </a:cubicBezTo>
                    <a:cubicBezTo>
                      <a:pt x="1597" y="17271"/>
                      <a:pt x="1420" y="17418"/>
                      <a:pt x="1272" y="17537"/>
                    </a:cubicBezTo>
                    <a:cubicBezTo>
                      <a:pt x="1112" y="17643"/>
                      <a:pt x="931" y="17696"/>
                      <a:pt x="754" y="17696"/>
                    </a:cubicBezTo>
                    <a:cubicBezTo>
                      <a:pt x="637" y="17696"/>
                      <a:pt x="521" y="17673"/>
                      <a:pt x="414" y="17625"/>
                    </a:cubicBezTo>
                    <a:cubicBezTo>
                      <a:pt x="296" y="17389"/>
                      <a:pt x="325" y="17093"/>
                      <a:pt x="503" y="16886"/>
                    </a:cubicBezTo>
                    <a:cubicBezTo>
                      <a:pt x="1094" y="15822"/>
                      <a:pt x="2041" y="14994"/>
                      <a:pt x="3194" y="14580"/>
                    </a:cubicBezTo>
                    <a:cubicBezTo>
                      <a:pt x="3371" y="14520"/>
                      <a:pt x="3578" y="14491"/>
                      <a:pt x="3785" y="14461"/>
                    </a:cubicBezTo>
                    <a:close/>
                    <a:moveTo>
                      <a:pt x="19547" y="0"/>
                    </a:moveTo>
                    <a:cubicBezTo>
                      <a:pt x="15200" y="5678"/>
                      <a:pt x="9789" y="10173"/>
                      <a:pt x="4022" y="14195"/>
                    </a:cubicBezTo>
                    <a:cubicBezTo>
                      <a:pt x="3667" y="14225"/>
                      <a:pt x="3312" y="14254"/>
                      <a:pt x="2957" y="14373"/>
                    </a:cubicBezTo>
                    <a:cubicBezTo>
                      <a:pt x="1834" y="14816"/>
                      <a:pt x="887" y="15644"/>
                      <a:pt x="266" y="16709"/>
                    </a:cubicBezTo>
                    <a:cubicBezTo>
                      <a:pt x="207" y="16827"/>
                      <a:pt x="148" y="16916"/>
                      <a:pt x="118" y="17034"/>
                    </a:cubicBezTo>
                    <a:cubicBezTo>
                      <a:pt x="59" y="17330"/>
                      <a:pt x="0" y="17625"/>
                      <a:pt x="266" y="17862"/>
                    </a:cubicBezTo>
                    <a:cubicBezTo>
                      <a:pt x="397" y="17960"/>
                      <a:pt x="545" y="18004"/>
                      <a:pt x="696" y="18004"/>
                    </a:cubicBezTo>
                    <a:cubicBezTo>
                      <a:pt x="819" y="18004"/>
                      <a:pt x="945" y="17974"/>
                      <a:pt x="1065" y="17921"/>
                    </a:cubicBezTo>
                    <a:cubicBezTo>
                      <a:pt x="1124" y="17892"/>
                      <a:pt x="1183" y="17862"/>
                      <a:pt x="1242" y="17833"/>
                    </a:cubicBezTo>
                    <a:cubicBezTo>
                      <a:pt x="2129" y="17300"/>
                      <a:pt x="2898" y="16620"/>
                      <a:pt x="3549" y="15822"/>
                    </a:cubicBezTo>
                    <a:cubicBezTo>
                      <a:pt x="3933" y="15467"/>
                      <a:pt x="4111" y="14964"/>
                      <a:pt x="4111" y="14432"/>
                    </a:cubicBezTo>
                    <a:cubicBezTo>
                      <a:pt x="6003" y="13190"/>
                      <a:pt x="7837" y="11829"/>
                      <a:pt x="9582" y="10380"/>
                    </a:cubicBezTo>
                    <a:cubicBezTo>
                      <a:pt x="9848" y="10144"/>
                      <a:pt x="10084" y="10055"/>
                      <a:pt x="10380" y="9789"/>
                    </a:cubicBezTo>
                    <a:cubicBezTo>
                      <a:pt x="10676" y="9523"/>
                      <a:pt x="10942" y="9227"/>
                      <a:pt x="11238" y="8990"/>
                    </a:cubicBezTo>
                    <a:cubicBezTo>
                      <a:pt x="14224" y="6477"/>
                      <a:pt x="16975" y="3608"/>
                      <a:pt x="19370" y="503"/>
                    </a:cubicBezTo>
                    <a:cubicBezTo>
                      <a:pt x="19459" y="355"/>
                      <a:pt x="19547" y="207"/>
                      <a:pt x="19607" y="59"/>
                    </a:cubicBezTo>
                    <a:lnTo>
                      <a:pt x="1954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5"/>
              <p:cNvSpPr/>
              <p:nvPr/>
            </p:nvSpPr>
            <p:spPr>
              <a:xfrm>
                <a:off x="4187576" y="997083"/>
                <a:ext cx="261997" cy="167997"/>
              </a:xfrm>
              <a:custGeom>
                <a:rect b="b" l="l" r="r" t="t"/>
                <a:pathLst>
                  <a:path extrusionOk="0" h="11606" w="18100">
                    <a:moveTo>
                      <a:pt x="5644" y="8929"/>
                    </a:moveTo>
                    <a:cubicBezTo>
                      <a:pt x="5934" y="8929"/>
                      <a:pt x="6083" y="9154"/>
                      <a:pt x="5915" y="9405"/>
                    </a:cubicBezTo>
                    <a:cubicBezTo>
                      <a:pt x="5797" y="9641"/>
                      <a:pt x="5649" y="9819"/>
                      <a:pt x="5442" y="9937"/>
                    </a:cubicBezTo>
                    <a:cubicBezTo>
                      <a:pt x="4792" y="10292"/>
                      <a:pt x="4141" y="10617"/>
                      <a:pt x="3461" y="10913"/>
                    </a:cubicBezTo>
                    <a:cubicBezTo>
                      <a:pt x="2781" y="11209"/>
                      <a:pt x="2041" y="11357"/>
                      <a:pt x="1302" y="11357"/>
                    </a:cubicBezTo>
                    <a:cubicBezTo>
                      <a:pt x="1065" y="11297"/>
                      <a:pt x="799" y="11238"/>
                      <a:pt x="563" y="11150"/>
                    </a:cubicBezTo>
                    <a:cubicBezTo>
                      <a:pt x="149" y="11002"/>
                      <a:pt x="119" y="10676"/>
                      <a:pt x="444" y="10410"/>
                    </a:cubicBezTo>
                    <a:cubicBezTo>
                      <a:pt x="829" y="10055"/>
                      <a:pt x="1332" y="9878"/>
                      <a:pt x="1834" y="9878"/>
                    </a:cubicBezTo>
                    <a:cubicBezTo>
                      <a:pt x="2219" y="9878"/>
                      <a:pt x="2574" y="9878"/>
                      <a:pt x="2929" y="9819"/>
                    </a:cubicBezTo>
                    <a:cubicBezTo>
                      <a:pt x="3668" y="9612"/>
                      <a:pt x="4378" y="9346"/>
                      <a:pt x="5117" y="9079"/>
                    </a:cubicBezTo>
                    <a:cubicBezTo>
                      <a:pt x="5265" y="9020"/>
                      <a:pt x="5413" y="8991"/>
                      <a:pt x="5590" y="8932"/>
                    </a:cubicBezTo>
                    <a:cubicBezTo>
                      <a:pt x="5609" y="8930"/>
                      <a:pt x="5627" y="8929"/>
                      <a:pt x="5644" y="8929"/>
                    </a:cubicBezTo>
                    <a:close/>
                    <a:moveTo>
                      <a:pt x="18099" y="1"/>
                    </a:moveTo>
                    <a:lnTo>
                      <a:pt x="18099" y="1"/>
                    </a:lnTo>
                    <a:cubicBezTo>
                      <a:pt x="17656" y="296"/>
                      <a:pt x="17242" y="651"/>
                      <a:pt x="16857" y="1006"/>
                    </a:cubicBezTo>
                    <a:cubicBezTo>
                      <a:pt x="14196" y="3579"/>
                      <a:pt x="11386" y="5945"/>
                      <a:pt x="8104" y="7719"/>
                    </a:cubicBezTo>
                    <a:cubicBezTo>
                      <a:pt x="7453" y="8104"/>
                      <a:pt x="6832" y="8458"/>
                      <a:pt x="6211" y="8843"/>
                    </a:cubicBezTo>
                    <a:cubicBezTo>
                      <a:pt x="5928" y="8701"/>
                      <a:pt x="5787" y="8635"/>
                      <a:pt x="5637" y="8635"/>
                    </a:cubicBezTo>
                    <a:cubicBezTo>
                      <a:pt x="5505" y="8635"/>
                      <a:pt x="5366" y="8687"/>
                      <a:pt x="5117" y="8784"/>
                    </a:cubicBezTo>
                    <a:lnTo>
                      <a:pt x="4644" y="8991"/>
                    </a:lnTo>
                    <a:cubicBezTo>
                      <a:pt x="3786" y="9346"/>
                      <a:pt x="2840" y="9523"/>
                      <a:pt x="1923" y="9523"/>
                    </a:cubicBezTo>
                    <a:cubicBezTo>
                      <a:pt x="1332" y="9523"/>
                      <a:pt x="770" y="9730"/>
                      <a:pt x="356" y="10115"/>
                    </a:cubicBezTo>
                    <a:cubicBezTo>
                      <a:pt x="90" y="10322"/>
                      <a:pt x="1" y="10617"/>
                      <a:pt x="60" y="10943"/>
                    </a:cubicBezTo>
                    <a:cubicBezTo>
                      <a:pt x="90" y="11209"/>
                      <a:pt x="326" y="11445"/>
                      <a:pt x="592" y="11475"/>
                    </a:cubicBezTo>
                    <a:cubicBezTo>
                      <a:pt x="799" y="11534"/>
                      <a:pt x="1006" y="11564"/>
                      <a:pt x="1213" y="11593"/>
                    </a:cubicBezTo>
                    <a:cubicBezTo>
                      <a:pt x="1329" y="11602"/>
                      <a:pt x="1444" y="11606"/>
                      <a:pt x="1560" y="11606"/>
                    </a:cubicBezTo>
                    <a:cubicBezTo>
                      <a:pt x="2248" y="11606"/>
                      <a:pt x="2942" y="11457"/>
                      <a:pt x="3550" y="11179"/>
                    </a:cubicBezTo>
                    <a:cubicBezTo>
                      <a:pt x="4171" y="10913"/>
                      <a:pt x="4792" y="10558"/>
                      <a:pt x="5353" y="10292"/>
                    </a:cubicBezTo>
                    <a:cubicBezTo>
                      <a:pt x="5915" y="10055"/>
                      <a:pt x="6300" y="9671"/>
                      <a:pt x="6270" y="9020"/>
                    </a:cubicBezTo>
                    <a:lnTo>
                      <a:pt x="6625" y="8843"/>
                    </a:lnTo>
                    <a:cubicBezTo>
                      <a:pt x="7483" y="8340"/>
                      <a:pt x="8370" y="7867"/>
                      <a:pt x="9227" y="7364"/>
                    </a:cubicBezTo>
                    <a:cubicBezTo>
                      <a:pt x="11889" y="5708"/>
                      <a:pt x="14343" y="3816"/>
                      <a:pt x="16561" y="1627"/>
                    </a:cubicBezTo>
                    <a:cubicBezTo>
                      <a:pt x="16916" y="1272"/>
                      <a:pt x="17301" y="947"/>
                      <a:pt x="17685" y="592"/>
                    </a:cubicBezTo>
                    <a:cubicBezTo>
                      <a:pt x="17863" y="415"/>
                      <a:pt x="18070" y="267"/>
                      <a:pt x="1809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5"/>
              <p:cNvSpPr/>
              <p:nvPr/>
            </p:nvSpPr>
            <p:spPr>
              <a:xfrm>
                <a:off x="4250933" y="1042462"/>
                <a:ext cx="182371" cy="244931"/>
              </a:xfrm>
              <a:custGeom>
                <a:rect b="b" l="l" r="r" t="t"/>
                <a:pathLst>
                  <a:path extrusionOk="0" h="16921" w="12599">
                    <a:moveTo>
                      <a:pt x="3047" y="11090"/>
                    </a:moveTo>
                    <a:cubicBezTo>
                      <a:pt x="3047" y="11268"/>
                      <a:pt x="3047" y="11445"/>
                      <a:pt x="3017" y="11622"/>
                    </a:cubicBezTo>
                    <a:cubicBezTo>
                      <a:pt x="2958" y="11918"/>
                      <a:pt x="2840" y="12214"/>
                      <a:pt x="2751" y="12480"/>
                    </a:cubicBezTo>
                    <a:cubicBezTo>
                      <a:pt x="2337" y="13456"/>
                      <a:pt x="1923" y="14402"/>
                      <a:pt x="1479" y="15349"/>
                    </a:cubicBezTo>
                    <a:cubicBezTo>
                      <a:pt x="1331" y="15644"/>
                      <a:pt x="1154" y="15970"/>
                      <a:pt x="947" y="16236"/>
                    </a:cubicBezTo>
                    <a:cubicBezTo>
                      <a:pt x="799" y="16413"/>
                      <a:pt x="622" y="16591"/>
                      <a:pt x="444" y="16768"/>
                    </a:cubicBezTo>
                    <a:cubicBezTo>
                      <a:pt x="385" y="16561"/>
                      <a:pt x="326" y="16384"/>
                      <a:pt x="326" y="16206"/>
                    </a:cubicBezTo>
                    <a:cubicBezTo>
                      <a:pt x="296" y="15378"/>
                      <a:pt x="503" y="14609"/>
                      <a:pt x="917" y="13899"/>
                    </a:cubicBezTo>
                    <a:cubicBezTo>
                      <a:pt x="1272" y="13219"/>
                      <a:pt x="1686" y="12539"/>
                      <a:pt x="2159" y="11918"/>
                    </a:cubicBezTo>
                    <a:cubicBezTo>
                      <a:pt x="2307" y="11711"/>
                      <a:pt x="2485" y="11534"/>
                      <a:pt x="2633" y="11386"/>
                    </a:cubicBezTo>
                    <a:cubicBezTo>
                      <a:pt x="2780" y="11268"/>
                      <a:pt x="2899" y="11179"/>
                      <a:pt x="3047" y="11090"/>
                    </a:cubicBezTo>
                    <a:close/>
                    <a:moveTo>
                      <a:pt x="12510" y="0"/>
                    </a:moveTo>
                    <a:lnTo>
                      <a:pt x="12214" y="326"/>
                    </a:lnTo>
                    <a:cubicBezTo>
                      <a:pt x="11297" y="1390"/>
                      <a:pt x="10410" y="2485"/>
                      <a:pt x="9464" y="3520"/>
                    </a:cubicBezTo>
                    <a:cubicBezTo>
                      <a:pt x="8340" y="4762"/>
                      <a:pt x="7157" y="5974"/>
                      <a:pt x="6004" y="7216"/>
                    </a:cubicBezTo>
                    <a:cubicBezTo>
                      <a:pt x="5590" y="7660"/>
                      <a:pt x="5176" y="8133"/>
                      <a:pt x="4821" y="8606"/>
                    </a:cubicBezTo>
                    <a:cubicBezTo>
                      <a:pt x="4259" y="9316"/>
                      <a:pt x="3668" y="10055"/>
                      <a:pt x="3135" y="10735"/>
                    </a:cubicBezTo>
                    <a:cubicBezTo>
                      <a:pt x="2869" y="10883"/>
                      <a:pt x="2603" y="11061"/>
                      <a:pt x="2396" y="11268"/>
                    </a:cubicBezTo>
                    <a:cubicBezTo>
                      <a:pt x="1509" y="12184"/>
                      <a:pt x="829" y="13249"/>
                      <a:pt x="355" y="14402"/>
                    </a:cubicBezTo>
                    <a:cubicBezTo>
                      <a:pt x="119" y="15023"/>
                      <a:pt x="1" y="15703"/>
                      <a:pt x="60" y="16354"/>
                    </a:cubicBezTo>
                    <a:cubicBezTo>
                      <a:pt x="60" y="16591"/>
                      <a:pt x="119" y="16798"/>
                      <a:pt x="326" y="16886"/>
                    </a:cubicBezTo>
                    <a:cubicBezTo>
                      <a:pt x="388" y="16909"/>
                      <a:pt x="450" y="16921"/>
                      <a:pt x="510" y="16921"/>
                    </a:cubicBezTo>
                    <a:cubicBezTo>
                      <a:pt x="680" y="16921"/>
                      <a:pt x="838" y="16832"/>
                      <a:pt x="947" y="16679"/>
                    </a:cubicBezTo>
                    <a:cubicBezTo>
                      <a:pt x="1183" y="16384"/>
                      <a:pt x="1420" y="16058"/>
                      <a:pt x="1597" y="15703"/>
                    </a:cubicBezTo>
                    <a:cubicBezTo>
                      <a:pt x="2071" y="14728"/>
                      <a:pt x="2514" y="13722"/>
                      <a:pt x="2958" y="12687"/>
                    </a:cubicBezTo>
                    <a:cubicBezTo>
                      <a:pt x="3254" y="12155"/>
                      <a:pt x="3372" y="11504"/>
                      <a:pt x="3283" y="10883"/>
                    </a:cubicBezTo>
                    <a:cubicBezTo>
                      <a:pt x="3697" y="10380"/>
                      <a:pt x="4111" y="9848"/>
                      <a:pt x="4555" y="9316"/>
                    </a:cubicBezTo>
                    <a:cubicBezTo>
                      <a:pt x="5678" y="8044"/>
                      <a:pt x="6773" y="6773"/>
                      <a:pt x="7896" y="5501"/>
                    </a:cubicBezTo>
                    <a:cubicBezTo>
                      <a:pt x="8754" y="4555"/>
                      <a:pt x="9700" y="3667"/>
                      <a:pt x="10558" y="2692"/>
                    </a:cubicBezTo>
                    <a:cubicBezTo>
                      <a:pt x="11208" y="1982"/>
                      <a:pt x="11770" y="1213"/>
                      <a:pt x="12362" y="444"/>
                    </a:cubicBezTo>
                    <a:cubicBezTo>
                      <a:pt x="12451" y="326"/>
                      <a:pt x="12539" y="178"/>
                      <a:pt x="12598" y="30"/>
                    </a:cubicBezTo>
                    <a:lnTo>
                      <a:pt x="1251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5"/>
              <p:cNvSpPr/>
              <p:nvPr/>
            </p:nvSpPr>
            <p:spPr>
              <a:xfrm>
                <a:off x="4340823" y="1064290"/>
                <a:ext cx="88196" cy="173324"/>
              </a:xfrm>
              <a:custGeom>
                <a:rect b="b" l="l" r="r" t="t"/>
                <a:pathLst>
                  <a:path extrusionOk="0" h="11974" w="6093">
                    <a:moveTo>
                      <a:pt x="1539" y="7956"/>
                    </a:moveTo>
                    <a:lnTo>
                      <a:pt x="1657" y="8015"/>
                    </a:lnTo>
                    <a:cubicBezTo>
                      <a:pt x="1657" y="8340"/>
                      <a:pt x="1686" y="8695"/>
                      <a:pt x="1686" y="9020"/>
                    </a:cubicBezTo>
                    <a:cubicBezTo>
                      <a:pt x="1657" y="9819"/>
                      <a:pt x="1450" y="10588"/>
                      <a:pt x="1095" y="11297"/>
                    </a:cubicBezTo>
                    <a:cubicBezTo>
                      <a:pt x="1006" y="11475"/>
                      <a:pt x="917" y="11711"/>
                      <a:pt x="592" y="11711"/>
                    </a:cubicBezTo>
                    <a:cubicBezTo>
                      <a:pt x="385" y="11563"/>
                      <a:pt x="267" y="11356"/>
                      <a:pt x="296" y="11090"/>
                    </a:cubicBezTo>
                    <a:cubicBezTo>
                      <a:pt x="267" y="10055"/>
                      <a:pt x="563" y="9050"/>
                      <a:pt x="1184" y="8222"/>
                    </a:cubicBezTo>
                    <a:cubicBezTo>
                      <a:pt x="1302" y="8103"/>
                      <a:pt x="1391" y="8015"/>
                      <a:pt x="1539" y="7956"/>
                    </a:cubicBezTo>
                    <a:close/>
                    <a:moveTo>
                      <a:pt x="6093" y="1"/>
                    </a:moveTo>
                    <a:cubicBezTo>
                      <a:pt x="4200" y="2307"/>
                      <a:pt x="2958" y="4998"/>
                      <a:pt x="1598" y="7630"/>
                    </a:cubicBezTo>
                    <a:cubicBezTo>
                      <a:pt x="1272" y="7749"/>
                      <a:pt x="1006" y="7985"/>
                      <a:pt x="829" y="8310"/>
                    </a:cubicBezTo>
                    <a:cubicBezTo>
                      <a:pt x="415" y="8932"/>
                      <a:pt x="178" y="9671"/>
                      <a:pt x="60" y="10410"/>
                    </a:cubicBezTo>
                    <a:cubicBezTo>
                      <a:pt x="1" y="10824"/>
                      <a:pt x="30" y="11238"/>
                      <a:pt x="208" y="11623"/>
                    </a:cubicBezTo>
                    <a:cubicBezTo>
                      <a:pt x="274" y="11853"/>
                      <a:pt x="468" y="11974"/>
                      <a:pt x="674" y="11974"/>
                    </a:cubicBezTo>
                    <a:cubicBezTo>
                      <a:pt x="837" y="11974"/>
                      <a:pt x="1007" y="11898"/>
                      <a:pt x="1124" y="11741"/>
                    </a:cubicBezTo>
                    <a:cubicBezTo>
                      <a:pt x="1213" y="11623"/>
                      <a:pt x="1302" y="11475"/>
                      <a:pt x="1391" y="11327"/>
                    </a:cubicBezTo>
                    <a:cubicBezTo>
                      <a:pt x="1539" y="10942"/>
                      <a:pt x="1686" y="10528"/>
                      <a:pt x="1805" y="10085"/>
                    </a:cubicBezTo>
                    <a:cubicBezTo>
                      <a:pt x="2012" y="9286"/>
                      <a:pt x="2012" y="8429"/>
                      <a:pt x="1805" y="7630"/>
                    </a:cubicBezTo>
                    <a:cubicBezTo>
                      <a:pt x="2041" y="7187"/>
                      <a:pt x="2248" y="6773"/>
                      <a:pt x="2485" y="6329"/>
                    </a:cubicBezTo>
                    <a:cubicBezTo>
                      <a:pt x="2721" y="5886"/>
                      <a:pt x="2958" y="5442"/>
                      <a:pt x="3165" y="4998"/>
                    </a:cubicBezTo>
                    <a:cubicBezTo>
                      <a:pt x="3402" y="4584"/>
                      <a:pt x="3609" y="4141"/>
                      <a:pt x="3845" y="3727"/>
                    </a:cubicBezTo>
                    <a:cubicBezTo>
                      <a:pt x="4111" y="3313"/>
                      <a:pt x="4348" y="2899"/>
                      <a:pt x="4584" y="2485"/>
                    </a:cubicBezTo>
                    <a:cubicBezTo>
                      <a:pt x="4851" y="2041"/>
                      <a:pt x="5117" y="1627"/>
                      <a:pt x="5383" y="1184"/>
                    </a:cubicBezTo>
                    <a:cubicBezTo>
                      <a:pt x="5679" y="829"/>
                      <a:pt x="5915" y="415"/>
                      <a:pt x="609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5"/>
              <p:cNvSpPr/>
              <p:nvPr/>
            </p:nvSpPr>
            <p:spPr>
              <a:xfrm>
                <a:off x="4616499" y="735896"/>
                <a:ext cx="75357" cy="95115"/>
              </a:xfrm>
              <a:custGeom>
                <a:rect b="b" l="l" r="r" t="t"/>
                <a:pathLst>
                  <a:path extrusionOk="0" h="6571" w="5206">
                    <a:moveTo>
                      <a:pt x="5054" y="0"/>
                    </a:moveTo>
                    <a:cubicBezTo>
                      <a:pt x="4911" y="0"/>
                      <a:pt x="4767" y="83"/>
                      <a:pt x="4702" y="213"/>
                    </a:cubicBezTo>
                    <a:lnTo>
                      <a:pt x="3667" y="1543"/>
                    </a:lnTo>
                    <a:cubicBezTo>
                      <a:pt x="2484" y="3111"/>
                      <a:pt x="1302" y="4678"/>
                      <a:pt x="89" y="6245"/>
                    </a:cubicBezTo>
                    <a:cubicBezTo>
                      <a:pt x="59" y="6334"/>
                      <a:pt x="30" y="6423"/>
                      <a:pt x="0" y="6512"/>
                    </a:cubicBezTo>
                    <a:lnTo>
                      <a:pt x="89" y="6571"/>
                    </a:lnTo>
                    <a:cubicBezTo>
                      <a:pt x="207" y="6482"/>
                      <a:pt x="296" y="6423"/>
                      <a:pt x="385" y="6334"/>
                    </a:cubicBezTo>
                    <a:cubicBezTo>
                      <a:pt x="533" y="6157"/>
                      <a:pt x="680" y="6009"/>
                      <a:pt x="799" y="5831"/>
                    </a:cubicBezTo>
                    <a:cubicBezTo>
                      <a:pt x="2277" y="3939"/>
                      <a:pt x="3638" y="1987"/>
                      <a:pt x="5175" y="153"/>
                    </a:cubicBezTo>
                    <a:cubicBezTo>
                      <a:pt x="5205" y="124"/>
                      <a:pt x="5205" y="94"/>
                      <a:pt x="5205" y="35"/>
                    </a:cubicBezTo>
                    <a:cubicBezTo>
                      <a:pt x="5158" y="11"/>
                      <a:pt x="5106" y="0"/>
                      <a:pt x="50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5"/>
              <p:cNvSpPr/>
              <p:nvPr/>
            </p:nvSpPr>
            <p:spPr>
              <a:xfrm>
                <a:off x="4148204" y="813873"/>
                <a:ext cx="548356" cy="484782"/>
              </a:xfrm>
              <a:custGeom>
                <a:rect b="b" l="l" r="r" t="t"/>
                <a:pathLst>
                  <a:path extrusionOk="0" h="33491" w="37883">
                    <a:moveTo>
                      <a:pt x="12231" y="2067"/>
                    </a:moveTo>
                    <a:cubicBezTo>
                      <a:pt x="12894" y="2067"/>
                      <a:pt x="13559" y="2098"/>
                      <a:pt x="14224" y="2160"/>
                    </a:cubicBezTo>
                    <a:cubicBezTo>
                      <a:pt x="16010" y="2341"/>
                      <a:pt x="17818" y="2431"/>
                      <a:pt x="19609" y="2431"/>
                    </a:cubicBezTo>
                    <a:cubicBezTo>
                      <a:pt x="19865" y="2431"/>
                      <a:pt x="20120" y="2429"/>
                      <a:pt x="20376" y="2426"/>
                    </a:cubicBezTo>
                    <a:cubicBezTo>
                      <a:pt x="21026" y="2426"/>
                      <a:pt x="21677" y="2337"/>
                      <a:pt x="22357" y="2307"/>
                    </a:cubicBezTo>
                    <a:lnTo>
                      <a:pt x="22357" y="2307"/>
                    </a:lnTo>
                    <a:cubicBezTo>
                      <a:pt x="22091" y="2520"/>
                      <a:pt x="21753" y="2637"/>
                      <a:pt x="21409" y="2637"/>
                    </a:cubicBezTo>
                    <a:cubicBezTo>
                      <a:pt x="21370" y="2637"/>
                      <a:pt x="21331" y="2636"/>
                      <a:pt x="21292" y="2633"/>
                    </a:cubicBezTo>
                    <a:cubicBezTo>
                      <a:pt x="21085" y="2648"/>
                      <a:pt x="20878" y="2655"/>
                      <a:pt x="20671" y="2655"/>
                    </a:cubicBezTo>
                    <a:cubicBezTo>
                      <a:pt x="20464" y="2655"/>
                      <a:pt x="20257" y="2648"/>
                      <a:pt x="20050" y="2633"/>
                    </a:cubicBezTo>
                    <a:cubicBezTo>
                      <a:pt x="19911" y="2629"/>
                      <a:pt x="19771" y="2627"/>
                      <a:pt x="19632" y="2627"/>
                    </a:cubicBezTo>
                    <a:cubicBezTo>
                      <a:pt x="17558" y="2627"/>
                      <a:pt x="15514" y="3038"/>
                      <a:pt x="13574" y="3786"/>
                    </a:cubicBezTo>
                    <a:cubicBezTo>
                      <a:pt x="12302" y="4318"/>
                      <a:pt x="10972" y="4732"/>
                      <a:pt x="9611" y="5028"/>
                    </a:cubicBezTo>
                    <a:cubicBezTo>
                      <a:pt x="8783" y="5146"/>
                      <a:pt x="7985" y="5206"/>
                      <a:pt x="7157" y="5206"/>
                    </a:cubicBezTo>
                    <a:cubicBezTo>
                      <a:pt x="6299" y="5206"/>
                      <a:pt x="5412" y="5206"/>
                      <a:pt x="4525" y="5265"/>
                    </a:cubicBezTo>
                    <a:cubicBezTo>
                      <a:pt x="3401" y="5383"/>
                      <a:pt x="2307" y="5738"/>
                      <a:pt x="1361" y="6359"/>
                    </a:cubicBezTo>
                    <a:lnTo>
                      <a:pt x="947" y="6595"/>
                    </a:lnTo>
                    <a:lnTo>
                      <a:pt x="887" y="6536"/>
                    </a:lnTo>
                    <a:lnTo>
                      <a:pt x="887" y="6507"/>
                    </a:lnTo>
                    <a:cubicBezTo>
                      <a:pt x="1006" y="6388"/>
                      <a:pt x="1124" y="6241"/>
                      <a:pt x="1272" y="6093"/>
                    </a:cubicBezTo>
                    <a:cubicBezTo>
                      <a:pt x="2070" y="5324"/>
                      <a:pt x="2987" y="4614"/>
                      <a:pt x="3992" y="4082"/>
                    </a:cubicBezTo>
                    <a:cubicBezTo>
                      <a:pt x="5678" y="3135"/>
                      <a:pt x="7541" y="2514"/>
                      <a:pt x="9463" y="2248"/>
                    </a:cubicBezTo>
                    <a:cubicBezTo>
                      <a:pt x="10378" y="2128"/>
                      <a:pt x="11302" y="2067"/>
                      <a:pt x="12231" y="2067"/>
                    </a:cubicBezTo>
                    <a:close/>
                    <a:moveTo>
                      <a:pt x="21026" y="2840"/>
                    </a:moveTo>
                    <a:lnTo>
                      <a:pt x="21085" y="2958"/>
                    </a:lnTo>
                    <a:cubicBezTo>
                      <a:pt x="20937" y="3047"/>
                      <a:pt x="20819" y="3106"/>
                      <a:pt x="20701" y="3165"/>
                    </a:cubicBezTo>
                    <a:cubicBezTo>
                      <a:pt x="17655" y="4762"/>
                      <a:pt x="14550" y="6300"/>
                      <a:pt x="11208" y="7246"/>
                    </a:cubicBezTo>
                    <a:cubicBezTo>
                      <a:pt x="10587" y="7423"/>
                      <a:pt x="9966" y="7660"/>
                      <a:pt x="9375" y="7926"/>
                    </a:cubicBezTo>
                    <a:cubicBezTo>
                      <a:pt x="8487" y="8251"/>
                      <a:pt x="7571" y="8458"/>
                      <a:pt x="6595" y="8547"/>
                    </a:cubicBezTo>
                    <a:cubicBezTo>
                      <a:pt x="6504" y="8557"/>
                      <a:pt x="6412" y="8562"/>
                      <a:pt x="6321" y="8562"/>
                    </a:cubicBezTo>
                    <a:cubicBezTo>
                      <a:pt x="5882" y="8562"/>
                      <a:pt x="5449" y="8447"/>
                      <a:pt x="5057" y="8251"/>
                    </a:cubicBezTo>
                    <a:lnTo>
                      <a:pt x="5087" y="7690"/>
                    </a:lnTo>
                    <a:cubicBezTo>
                      <a:pt x="5015" y="7649"/>
                      <a:pt x="4947" y="7633"/>
                      <a:pt x="4883" y="7633"/>
                    </a:cubicBezTo>
                    <a:cubicBezTo>
                      <a:pt x="4761" y="7633"/>
                      <a:pt x="4651" y="7691"/>
                      <a:pt x="4554" y="7749"/>
                    </a:cubicBezTo>
                    <a:cubicBezTo>
                      <a:pt x="4081" y="7985"/>
                      <a:pt x="3608" y="8163"/>
                      <a:pt x="3135" y="8340"/>
                    </a:cubicBezTo>
                    <a:cubicBezTo>
                      <a:pt x="2662" y="8458"/>
                      <a:pt x="2159" y="8518"/>
                      <a:pt x="1656" y="8518"/>
                    </a:cubicBezTo>
                    <a:cubicBezTo>
                      <a:pt x="1612" y="8521"/>
                      <a:pt x="1570" y="8522"/>
                      <a:pt x="1528" y="8522"/>
                    </a:cubicBezTo>
                    <a:cubicBezTo>
                      <a:pt x="786" y="8522"/>
                      <a:pt x="420" y="8027"/>
                      <a:pt x="533" y="7187"/>
                    </a:cubicBezTo>
                    <a:cubicBezTo>
                      <a:pt x="1449" y="6507"/>
                      <a:pt x="2455" y="6004"/>
                      <a:pt x="3549" y="5708"/>
                    </a:cubicBezTo>
                    <a:cubicBezTo>
                      <a:pt x="4290" y="5518"/>
                      <a:pt x="5062" y="5433"/>
                      <a:pt x="5831" y="5433"/>
                    </a:cubicBezTo>
                    <a:cubicBezTo>
                      <a:pt x="6136" y="5433"/>
                      <a:pt x="6440" y="5446"/>
                      <a:pt x="6743" y="5472"/>
                    </a:cubicBezTo>
                    <a:cubicBezTo>
                      <a:pt x="7047" y="5495"/>
                      <a:pt x="7352" y="5507"/>
                      <a:pt x="7656" y="5507"/>
                    </a:cubicBezTo>
                    <a:cubicBezTo>
                      <a:pt x="8886" y="5507"/>
                      <a:pt x="10105" y="5313"/>
                      <a:pt x="11267" y="4910"/>
                    </a:cubicBezTo>
                    <a:cubicBezTo>
                      <a:pt x="12273" y="4614"/>
                      <a:pt x="13278" y="4230"/>
                      <a:pt x="14254" y="3875"/>
                    </a:cubicBezTo>
                    <a:cubicBezTo>
                      <a:pt x="15614" y="3372"/>
                      <a:pt x="17034" y="3047"/>
                      <a:pt x="18453" y="2958"/>
                    </a:cubicBezTo>
                    <a:cubicBezTo>
                      <a:pt x="19311" y="2928"/>
                      <a:pt x="20169" y="2899"/>
                      <a:pt x="21026" y="2840"/>
                    </a:cubicBezTo>
                    <a:close/>
                    <a:moveTo>
                      <a:pt x="28777" y="630"/>
                    </a:moveTo>
                    <a:cubicBezTo>
                      <a:pt x="29257" y="630"/>
                      <a:pt x="29733" y="729"/>
                      <a:pt x="30194" y="918"/>
                    </a:cubicBezTo>
                    <a:cubicBezTo>
                      <a:pt x="30341" y="977"/>
                      <a:pt x="30489" y="1065"/>
                      <a:pt x="30608" y="1184"/>
                    </a:cubicBezTo>
                    <a:cubicBezTo>
                      <a:pt x="30844" y="1332"/>
                      <a:pt x="30903" y="1686"/>
                      <a:pt x="30696" y="1893"/>
                    </a:cubicBezTo>
                    <a:cubicBezTo>
                      <a:pt x="30637" y="2012"/>
                      <a:pt x="30519" y="2100"/>
                      <a:pt x="30401" y="2189"/>
                    </a:cubicBezTo>
                    <a:cubicBezTo>
                      <a:pt x="29070" y="2988"/>
                      <a:pt x="27976" y="4082"/>
                      <a:pt x="26911" y="5206"/>
                    </a:cubicBezTo>
                    <a:cubicBezTo>
                      <a:pt x="24900" y="7246"/>
                      <a:pt x="23096" y="9464"/>
                      <a:pt x="21529" y="11859"/>
                    </a:cubicBezTo>
                    <a:cubicBezTo>
                      <a:pt x="21381" y="12066"/>
                      <a:pt x="21204" y="12214"/>
                      <a:pt x="20997" y="12362"/>
                    </a:cubicBezTo>
                    <a:cubicBezTo>
                      <a:pt x="19902" y="13131"/>
                      <a:pt x="18690" y="13752"/>
                      <a:pt x="17418" y="14166"/>
                    </a:cubicBezTo>
                    <a:cubicBezTo>
                      <a:pt x="16531" y="14491"/>
                      <a:pt x="15585" y="14698"/>
                      <a:pt x="14668" y="14964"/>
                    </a:cubicBezTo>
                    <a:cubicBezTo>
                      <a:pt x="14431" y="14994"/>
                      <a:pt x="14165" y="15024"/>
                      <a:pt x="13899" y="15024"/>
                    </a:cubicBezTo>
                    <a:cubicBezTo>
                      <a:pt x="13881" y="15026"/>
                      <a:pt x="13864" y="15027"/>
                      <a:pt x="13846" y="15027"/>
                    </a:cubicBezTo>
                    <a:cubicBezTo>
                      <a:pt x="13658" y="15027"/>
                      <a:pt x="13480" y="14888"/>
                      <a:pt x="13426" y="14698"/>
                    </a:cubicBezTo>
                    <a:cubicBezTo>
                      <a:pt x="13485" y="14196"/>
                      <a:pt x="13988" y="13841"/>
                      <a:pt x="13899" y="13249"/>
                    </a:cubicBezTo>
                    <a:lnTo>
                      <a:pt x="13899" y="13249"/>
                    </a:lnTo>
                    <a:cubicBezTo>
                      <a:pt x="13722" y="13279"/>
                      <a:pt x="13574" y="13368"/>
                      <a:pt x="13396" y="13427"/>
                    </a:cubicBezTo>
                    <a:cubicBezTo>
                      <a:pt x="12509" y="14018"/>
                      <a:pt x="11593" y="14610"/>
                      <a:pt x="10705" y="15171"/>
                    </a:cubicBezTo>
                    <a:cubicBezTo>
                      <a:pt x="10335" y="15370"/>
                      <a:pt x="9935" y="15468"/>
                      <a:pt x="9538" y="15468"/>
                    </a:cubicBezTo>
                    <a:cubicBezTo>
                      <a:pt x="9046" y="15468"/>
                      <a:pt x="8558" y="15318"/>
                      <a:pt x="8133" y="15024"/>
                    </a:cubicBezTo>
                    <a:cubicBezTo>
                      <a:pt x="7216" y="14432"/>
                      <a:pt x="6270" y="13841"/>
                      <a:pt x="5116" y="13811"/>
                    </a:cubicBezTo>
                    <a:cubicBezTo>
                      <a:pt x="4820" y="13782"/>
                      <a:pt x="4554" y="13722"/>
                      <a:pt x="4318" y="13634"/>
                    </a:cubicBezTo>
                    <a:cubicBezTo>
                      <a:pt x="3874" y="13515"/>
                      <a:pt x="3578" y="13072"/>
                      <a:pt x="3638" y="12628"/>
                    </a:cubicBezTo>
                    <a:cubicBezTo>
                      <a:pt x="3667" y="12362"/>
                      <a:pt x="3726" y="12125"/>
                      <a:pt x="3845" y="11889"/>
                    </a:cubicBezTo>
                    <a:cubicBezTo>
                      <a:pt x="4170" y="11090"/>
                      <a:pt x="4791" y="10440"/>
                      <a:pt x="5560" y="10055"/>
                    </a:cubicBezTo>
                    <a:cubicBezTo>
                      <a:pt x="6979" y="9375"/>
                      <a:pt x="8399" y="8695"/>
                      <a:pt x="9848" y="8104"/>
                    </a:cubicBezTo>
                    <a:cubicBezTo>
                      <a:pt x="10824" y="7690"/>
                      <a:pt x="11859" y="7394"/>
                      <a:pt x="12864" y="7069"/>
                    </a:cubicBezTo>
                    <a:cubicBezTo>
                      <a:pt x="14934" y="6359"/>
                      <a:pt x="16916" y="5501"/>
                      <a:pt x="18867" y="4496"/>
                    </a:cubicBezTo>
                    <a:cubicBezTo>
                      <a:pt x="20908" y="3490"/>
                      <a:pt x="22860" y="2367"/>
                      <a:pt x="25018" y="1598"/>
                    </a:cubicBezTo>
                    <a:cubicBezTo>
                      <a:pt x="26024" y="1184"/>
                      <a:pt x="27088" y="858"/>
                      <a:pt x="28183" y="681"/>
                    </a:cubicBezTo>
                    <a:cubicBezTo>
                      <a:pt x="28381" y="646"/>
                      <a:pt x="28580" y="630"/>
                      <a:pt x="28777" y="630"/>
                    </a:cubicBezTo>
                    <a:close/>
                    <a:moveTo>
                      <a:pt x="30341" y="16739"/>
                    </a:moveTo>
                    <a:lnTo>
                      <a:pt x="30341" y="16739"/>
                    </a:lnTo>
                    <a:cubicBezTo>
                      <a:pt x="30519" y="17596"/>
                      <a:pt x="30696" y="18454"/>
                      <a:pt x="30815" y="19312"/>
                    </a:cubicBezTo>
                    <a:cubicBezTo>
                      <a:pt x="31022" y="20524"/>
                      <a:pt x="31110" y="21796"/>
                      <a:pt x="31022" y="23038"/>
                    </a:cubicBezTo>
                    <a:cubicBezTo>
                      <a:pt x="30992" y="23659"/>
                      <a:pt x="31022" y="24250"/>
                      <a:pt x="31110" y="24842"/>
                    </a:cubicBezTo>
                    <a:cubicBezTo>
                      <a:pt x="31110" y="24960"/>
                      <a:pt x="31110" y="25049"/>
                      <a:pt x="31081" y="25167"/>
                    </a:cubicBezTo>
                    <a:cubicBezTo>
                      <a:pt x="29868" y="22417"/>
                      <a:pt x="29513" y="19637"/>
                      <a:pt x="30341" y="16739"/>
                    </a:cubicBezTo>
                    <a:close/>
                    <a:moveTo>
                      <a:pt x="20346" y="15083"/>
                    </a:moveTo>
                    <a:cubicBezTo>
                      <a:pt x="20257" y="16502"/>
                      <a:pt x="20790" y="17715"/>
                      <a:pt x="21085" y="18957"/>
                    </a:cubicBezTo>
                    <a:cubicBezTo>
                      <a:pt x="21263" y="19607"/>
                      <a:pt x="21381" y="20258"/>
                      <a:pt x="21499" y="20908"/>
                    </a:cubicBezTo>
                    <a:cubicBezTo>
                      <a:pt x="21529" y="21559"/>
                      <a:pt x="21470" y="22210"/>
                      <a:pt x="21233" y="22831"/>
                    </a:cubicBezTo>
                    <a:cubicBezTo>
                      <a:pt x="20908" y="23807"/>
                      <a:pt x="20405" y="24723"/>
                      <a:pt x="19755" y="25492"/>
                    </a:cubicBezTo>
                    <a:cubicBezTo>
                      <a:pt x="19725" y="25551"/>
                      <a:pt x="19695" y="25551"/>
                      <a:pt x="19607" y="25610"/>
                    </a:cubicBezTo>
                    <a:lnTo>
                      <a:pt x="19607" y="25137"/>
                    </a:lnTo>
                    <a:lnTo>
                      <a:pt x="19607" y="21855"/>
                    </a:lnTo>
                    <a:cubicBezTo>
                      <a:pt x="19577" y="20701"/>
                      <a:pt x="19518" y="19548"/>
                      <a:pt x="19518" y="18365"/>
                    </a:cubicBezTo>
                    <a:cubicBezTo>
                      <a:pt x="19577" y="17301"/>
                      <a:pt x="19784" y="16266"/>
                      <a:pt x="20198" y="15290"/>
                    </a:cubicBezTo>
                    <a:cubicBezTo>
                      <a:pt x="20228" y="15231"/>
                      <a:pt x="20287" y="15142"/>
                      <a:pt x="20346" y="15083"/>
                    </a:cubicBezTo>
                    <a:close/>
                    <a:moveTo>
                      <a:pt x="33239" y="10676"/>
                    </a:moveTo>
                    <a:cubicBezTo>
                      <a:pt x="33239" y="10972"/>
                      <a:pt x="33239" y="11297"/>
                      <a:pt x="33239" y="11623"/>
                    </a:cubicBezTo>
                    <a:cubicBezTo>
                      <a:pt x="33180" y="13249"/>
                      <a:pt x="33358" y="14905"/>
                      <a:pt x="33772" y="16473"/>
                    </a:cubicBezTo>
                    <a:cubicBezTo>
                      <a:pt x="34127" y="17685"/>
                      <a:pt x="34600" y="18838"/>
                      <a:pt x="35132" y="19992"/>
                    </a:cubicBezTo>
                    <a:cubicBezTo>
                      <a:pt x="35664" y="21175"/>
                      <a:pt x="36226" y="22387"/>
                      <a:pt x="36759" y="23600"/>
                    </a:cubicBezTo>
                    <a:cubicBezTo>
                      <a:pt x="37232" y="24664"/>
                      <a:pt x="37468" y="25847"/>
                      <a:pt x="37439" y="27030"/>
                    </a:cubicBezTo>
                    <a:cubicBezTo>
                      <a:pt x="37409" y="27947"/>
                      <a:pt x="37173" y="28863"/>
                      <a:pt x="36759" y="29691"/>
                    </a:cubicBezTo>
                    <a:cubicBezTo>
                      <a:pt x="36522" y="30194"/>
                      <a:pt x="36138" y="30638"/>
                      <a:pt x="35694" y="30963"/>
                    </a:cubicBezTo>
                    <a:cubicBezTo>
                      <a:pt x="35476" y="31117"/>
                      <a:pt x="35276" y="31198"/>
                      <a:pt x="35091" y="31198"/>
                    </a:cubicBezTo>
                    <a:cubicBezTo>
                      <a:pt x="34850" y="31198"/>
                      <a:pt x="34636" y="31058"/>
                      <a:pt x="34452" y="30756"/>
                    </a:cubicBezTo>
                    <a:cubicBezTo>
                      <a:pt x="34156" y="30283"/>
                      <a:pt x="33920" y="29780"/>
                      <a:pt x="33713" y="29277"/>
                    </a:cubicBezTo>
                    <a:cubicBezTo>
                      <a:pt x="33535" y="28863"/>
                      <a:pt x="33417" y="28449"/>
                      <a:pt x="33269" y="28035"/>
                    </a:cubicBezTo>
                    <a:cubicBezTo>
                      <a:pt x="33180" y="27740"/>
                      <a:pt x="32973" y="27474"/>
                      <a:pt x="32678" y="27326"/>
                    </a:cubicBezTo>
                    <a:cubicBezTo>
                      <a:pt x="32145" y="27000"/>
                      <a:pt x="31761" y="26498"/>
                      <a:pt x="31613" y="25906"/>
                    </a:cubicBezTo>
                    <a:cubicBezTo>
                      <a:pt x="31406" y="25108"/>
                      <a:pt x="31288" y="24309"/>
                      <a:pt x="31317" y="23481"/>
                    </a:cubicBezTo>
                    <a:cubicBezTo>
                      <a:pt x="31317" y="23067"/>
                      <a:pt x="31317" y="22653"/>
                      <a:pt x="31317" y="22269"/>
                    </a:cubicBezTo>
                    <a:cubicBezTo>
                      <a:pt x="31376" y="20820"/>
                      <a:pt x="31199" y="19341"/>
                      <a:pt x="30844" y="17951"/>
                    </a:cubicBezTo>
                    <a:cubicBezTo>
                      <a:pt x="30637" y="17271"/>
                      <a:pt x="30608" y="16561"/>
                      <a:pt x="30785" y="15881"/>
                    </a:cubicBezTo>
                    <a:cubicBezTo>
                      <a:pt x="30903" y="15526"/>
                      <a:pt x="31081" y="15201"/>
                      <a:pt x="31258" y="14876"/>
                    </a:cubicBezTo>
                    <a:cubicBezTo>
                      <a:pt x="31997" y="13604"/>
                      <a:pt x="32589" y="12273"/>
                      <a:pt x="33062" y="10913"/>
                    </a:cubicBezTo>
                    <a:cubicBezTo>
                      <a:pt x="33092" y="10824"/>
                      <a:pt x="33121" y="10765"/>
                      <a:pt x="33180" y="10676"/>
                    </a:cubicBezTo>
                    <a:close/>
                    <a:moveTo>
                      <a:pt x="29778" y="17419"/>
                    </a:moveTo>
                    <a:cubicBezTo>
                      <a:pt x="29719" y="18386"/>
                      <a:pt x="29631" y="19381"/>
                      <a:pt x="29602" y="20347"/>
                    </a:cubicBezTo>
                    <a:cubicBezTo>
                      <a:pt x="29632" y="21618"/>
                      <a:pt x="29868" y="22890"/>
                      <a:pt x="30312" y="24073"/>
                    </a:cubicBezTo>
                    <a:cubicBezTo>
                      <a:pt x="30578" y="24871"/>
                      <a:pt x="30637" y="25758"/>
                      <a:pt x="30430" y="26586"/>
                    </a:cubicBezTo>
                    <a:cubicBezTo>
                      <a:pt x="30046" y="28627"/>
                      <a:pt x="28952" y="30490"/>
                      <a:pt x="27325" y="31791"/>
                    </a:cubicBezTo>
                    <a:cubicBezTo>
                      <a:pt x="26734" y="32264"/>
                      <a:pt x="26083" y="32649"/>
                      <a:pt x="25344" y="32856"/>
                    </a:cubicBezTo>
                    <a:cubicBezTo>
                      <a:pt x="25107" y="32915"/>
                      <a:pt x="24871" y="32944"/>
                      <a:pt x="24634" y="32944"/>
                    </a:cubicBezTo>
                    <a:cubicBezTo>
                      <a:pt x="24190" y="32944"/>
                      <a:pt x="24043" y="32797"/>
                      <a:pt x="24072" y="32383"/>
                    </a:cubicBezTo>
                    <a:cubicBezTo>
                      <a:pt x="24102" y="31466"/>
                      <a:pt x="24190" y="30520"/>
                      <a:pt x="24634" y="29691"/>
                    </a:cubicBezTo>
                    <a:cubicBezTo>
                      <a:pt x="25758" y="27592"/>
                      <a:pt x="26467" y="25315"/>
                      <a:pt x="27177" y="23008"/>
                    </a:cubicBezTo>
                    <a:cubicBezTo>
                      <a:pt x="27709" y="21145"/>
                      <a:pt x="28508" y="19371"/>
                      <a:pt x="29543" y="17744"/>
                    </a:cubicBezTo>
                    <a:lnTo>
                      <a:pt x="29750" y="17448"/>
                    </a:lnTo>
                    <a:cubicBezTo>
                      <a:pt x="29750" y="17423"/>
                      <a:pt x="29771" y="17420"/>
                      <a:pt x="29778" y="17419"/>
                    </a:cubicBezTo>
                    <a:close/>
                    <a:moveTo>
                      <a:pt x="31464" y="2163"/>
                    </a:moveTo>
                    <a:cubicBezTo>
                      <a:pt x="31909" y="2163"/>
                      <a:pt x="32343" y="2366"/>
                      <a:pt x="32618" y="2751"/>
                    </a:cubicBezTo>
                    <a:cubicBezTo>
                      <a:pt x="32944" y="3106"/>
                      <a:pt x="33151" y="3520"/>
                      <a:pt x="33239" y="3993"/>
                    </a:cubicBezTo>
                    <a:cubicBezTo>
                      <a:pt x="33447" y="4732"/>
                      <a:pt x="33565" y="5472"/>
                      <a:pt x="33535" y="6241"/>
                    </a:cubicBezTo>
                    <a:cubicBezTo>
                      <a:pt x="33535" y="8222"/>
                      <a:pt x="33121" y="10174"/>
                      <a:pt x="32293" y="11978"/>
                    </a:cubicBezTo>
                    <a:cubicBezTo>
                      <a:pt x="31909" y="12894"/>
                      <a:pt x="31465" y="13782"/>
                      <a:pt x="30992" y="14669"/>
                    </a:cubicBezTo>
                    <a:cubicBezTo>
                      <a:pt x="30460" y="15615"/>
                      <a:pt x="29898" y="16561"/>
                      <a:pt x="29306" y="17478"/>
                    </a:cubicBezTo>
                    <a:cubicBezTo>
                      <a:pt x="28123" y="19400"/>
                      <a:pt x="27207" y="21500"/>
                      <a:pt x="26615" y="23688"/>
                    </a:cubicBezTo>
                    <a:cubicBezTo>
                      <a:pt x="26201" y="25256"/>
                      <a:pt x="25639" y="26764"/>
                      <a:pt x="24989" y="28213"/>
                    </a:cubicBezTo>
                    <a:cubicBezTo>
                      <a:pt x="24604" y="29070"/>
                      <a:pt x="24102" y="29898"/>
                      <a:pt x="23510" y="30638"/>
                    </a:cubicBezTo>
                    <a:cubicBezTo>
                      <a:pt x="22505" y="31880"/>
                      <a:pt x="21263" y="32826"/>
                      <a:pt x="19666" y="33122"/>
                    </a:cubicBezTo>
                    <a:cubicBezTo>
                      <a:pt x="19414" y="33151"/>
                      <a:pt x="19163" y="33166"/>
                      <a:pt x="18915" y="33166"/>
                    </a:cubicBezTo>
                    <a:cubicBezTo>
                      <a:pt x="18668" y="33166"/>
                      <a:pt x="18424" y="33151"/>
                      <a:pt x="18187" y="33122"/>
                    </a:cubicBezTo>
                    <a:cubicBezTo>
                      <a:pt x="17714" y="33063"/>
                      <a:pt x="17330" y="32708"/>
                      <a:pt x="17211" y="32264"/>
                    </a:cubicBezTo>
                    <a:cubicBezTo>
                      <a:pt x="16975" y="31702"/>
                      <a:pt x="16945" y="31081"/>
                      <a:pt x="17123" y="30490"/>
                    </a:cubicBezTo>
                    <a:cubicBezTo>
                      <a:pt x="17330" y="29898"/>
                      <a:pt x="17566" y="29337"/>
                      <a:pt x="17832" y="28775"/>
                    </a:cubicBezTo>
                    <a:cubicBezTo>
                      <a:pt x="18246" y="28035"/>
                      <a:pt x="18719" y="27326"/>
                      <a:pt x="19193" y="26646"/>
                    </a:cubicBezTo>
                    <a:cubicBezTo>
                      <a:pt x="19666" y="25995"/>
                      <a:pt x="20228" y="25403"/>
                      <a:pt x="20671" y="24753"/>
                    </a:cubicBezTo>
                    <a:cubicBezTo>
                      <a:pt x="21174" y="24043"/>
                      <a:pt x="21529" y="23215"/>
                      <a:pt x="21677" y="22358"/>
                    </a:cubicBezTo>
                    <a:cubicBezTo>
                      <a:pt x="21884" y="21263"/>
                      <a:pt x="21795" y="20140"/>
                      <a:pt x="21440" y="19075"/>
                    </a:cubicBezTo>
                    <a:cubicBezTo>
                      <a:pt x="21174" y="18129"/>
                      <a:pt x="20908" y="17182"/>
                      <a:pt x="20671" y="16236"/>
                    </a:cubicBezTo>
                    <a:cubicBezTo>
                      <a:pt x="20376" y="15438"/>
                      <a:pt x="20435" y="14550"/>
                      <a:pt x="20819" y="13782"/>
                    </a:cubicBezTo>
                    <a:cubicBezTo>
                      <a:pt x="21706" y="12037"/>
                      <a:pt x="22800" y="10410"/>
                      <a:pt x="24043" y="8902"/>
                    </a:cubicBezTo>
                    <a:cubicBezTo>
                      <a:pt x="25462" y="7157"/>
                      <a:pt x="27000" y="5472"/>
                      <a:pt x="28656" y="3934"/>
                    </a:cubicBezTo>
                    <a:cubicBezTo>
                      <a:pt x="29247" y="3342"/>
                      <a:pt x="29927" y="2840"/>
                      <a:pt x="30667" y="2396"/>
                    </a:cubicBezTo>
                    <a:cubicBezTo>
                      <a:pt x="30914" y="2239"/>
                      <a:pt x="31191" y="2163"/>
                      <a:pt x="31464" y="2163"/>
                    </a:cubicBezTo>
                    <a:close/>
                    <a:moveTo>
                      <a:pt x="33239" y="1"/>
                    </a:moveTo>
                    <a:cubicBezTo>
                      <a:pt x="33121" y="1"/>
                      <a:pt x="33032" y="30"/>
                      <a:pt x="32914" y="90"/>
                    </a:cubicBezTo>
                    <a:cubicBezTo>
                      <a:pt x="32374" y="449"/>
                      <a:pt x="31802" y="579"/>
                      <a:pt x="31216" y="579"/>
                    </a:cubicBezTo>
                    <a:cubicBezTo>
                      <a:pt x="30840" y="579"/>
                      <a:pt x="30457" y="525"/>
                      <a:pt x="30075" y="444"/>
                    </a:cubicBezTo>
                    <a:cubicBezTo>
                      <a:pt x="29641" y="348"/>
                      <a:pt x="29201" y="300"/>
                      <a:pt x="28764" y="300"/>
                    </a:cubicBezTo>
                    <a:cubicBezTo>
                      <a:pt x="28132" y="300"/>
                      <a:pt x="27506" y="400"/>
                      <a:pt x="26911" y="592"/>
                    </a:cubicBezTo>
                    <a:cubicBezTo>
                      <a:pt x="26172" y="799"/>
                      <a:pt x="25432" y="1006"/>
                      <a:pt x="24752" y="1302"/>
                    </a:cubicBezTo>
                    <a:cubicBezTo>
                      <a:pt x="23341" y="1838"/>
                      <a:pt x="21822" y="2132"/>
                      <a:pt x="20298" y="2132"/>
                    </a:cubicBezTo>
                    <a:cubicBezTo>
                      <a:pt x="20226" y="2132"/>
                      <a:pt x="20153" y="2131"/>
                      <a:pt x="20080" y="2130"/>
                    </a:cubicBezTo>
                    <a:cubicBezTo>
                      <a:pt x="19901" y="2135"/>
                      <a:pt x="19722" y="2138"/>
                      <a:pt x="19542" y="2138"/>
                    </a:cubicBezTo>
                    <a:cubicBezTo>
                      <a:pt x="18745" y="2138"/>
                      <a:pt x="17944" y="2090"/>
                      <a:pt x="17123" y="2041"/>
                    </a:cubicBezTo>
                    <a:cubicBezTo>
                      <a:pt x="16709" y="2041"/>
                      <a:pt x="16265" y="1982"/>
                      <a:pt x="15821" y="1953"/>
                    </a:cubicBezTo>
                    <a:cubicBezTo>
                      <a:pt x="14786" y="1864"/>
                      <a:pt x="13781" y="1775"/>
                      <a:pt x="12746" y="1716"/>
                    </a:cubicBezTo>
                    <a:cubicBezTo>
                      <a:pt x="12509" y="1706"/>
                      <a:pt x="12273" y="1701"/>
                      <a:pt x="12036" y="1701"/>
                    </a:cubicBezTo>
                    <a:cubicBezTo>
                      <a:pt x="10854" y="1701"/>
                      <a:pt x="9675" y="1824"/>
                      <a:pt x="8517" y="2071"/>
                    </a:cubicBezTo>
                    <a:cubicBezTo>
                      <a:pt x="6329" y="2455"/>
                      <a:pt x="4259" y="3342"/>
                      <a:pt x="2455" y="4673"/>
                    </a:cubicBezTo>
                    <a:cubicBezTo>
                      <a:pt x="1922" y="5087"/>
                      <a:pt x="1390" y="5501"/>
                      <a:pt x="917" y="5974"/>
                    </a:cubicBezTo>
                    <a:cubicBezTo>
                      <a:pt x="562" y="6329"/>
                      <a:pt x="296" y="6743"/>
                      <a:pt x="178" y="7216"/>
                    </a:cubicBezTo>
                    <a:cubicBezTo>
                      <a:pt x="0" y="8044"/>
                      <a:pt x="651" y="8813"/>
                      <a:pt x="1479" y="8843"/>
                    </a:cubicBezTo>
                    <a:cubicBezTo>
                      <a:pt x="2455" y="8843"/>
                      <a:pt x="3431" y="8606"/>
                      <a:pt x="4318" y="8163"/>
                    </a:cubicBezTo>
                    <a:cubicBezTo>
                      <a:pt x="4436" y="8104"/>
                      <a:pt x="4525" y="8044"/>
                      <a:pt x="4673" y="7985"/>
                    </a:cubicBezTo>
                    <a:cubicBezTo>
                      <a:pt x="4732" y="8518"/>
                      <a:pt x="5087" y="8665"/>
                      <a:pt x="5501" y="8725"/>
                    </a:cubicBezTo>
                    <a:cubicBezTo>
                      <a:pt x="5826" y="8754"/>
                      <a:pt x="6210" y="8754"/>
                      <a:pt x="6565" y="8784"/>
                    </a:cubicBezTo>
                    <a:lnTo>
                      <a:pt x="7038" y="8784"/>
                    </a:lnTo>
                    <a:cubicBezTo>
                      <a:pt x="6950" y="8902"/>
                      <a:pt x="6831" y="9020"/>
                      <a:pt x="6684" y="9080"/>
                    </a:cubicBezTo>
                    <a:lnTo>
                      <a:pt x="5501" y="9641"/>
                    </a:lnTo>
                    <a:cubicBezTo>
                      <a:pt x="4820" y="9996"/>
                      <a:pt x="4229" y="10529"/>
                      <a:pt x="3845" y="11179"/>
                    </a:cubicBezTo>
                    <a:cubicBezTo>
                      <a:pt x="3638" y="11475"/>
                      <a:pt x="3460" y="11830"/>
                      <a:pt x="3371" y="12185"/>
                    </a:cubicBezTo>
                    <a:cubicBezTo>
                      <a:pt x="3164" y="13101"/>
                      <a:pt x="3490" y="13841"/>
                      <a:pt x="4436" y="14018"/>
                    </a:cubicBezTo>
                    <a:cubicBezTo>
                      <a:pt x="4584" y="14048"/>
                      <a:pt x="4732" y="14048"/>
                      <a:pt x="4880" y="14077"/>
                    </a:cubicBezTo>
                    <a:cubicBezTo>
                      <a:pt x="5708" y="14136"/>
                      <a:pt x="6536" y="14403"/>
                      <a:pt x="7245" y="14876"/>
                    </a:cubicBezTo>
                    <a:cubicBezTo>
                      <a:pt x="7423" y="14994"/>
                      <a:pt x="7571" y="15142"/>
                      <a:pt x="7748" y="15231"/>
                    </a:cubicBezTo>
                    <a:cubicBezTo>
                      <a:pt x="8265" y="15587"/>
                      <a:pt x="8867" y="15771"/>
                      <a:pt x="9471" y="15771"/>
                    </a:cubicBezTo>
                    <a:cubicBezTo>
                      <a:pt x="9870" y="15771"/>
                      <a:pt x="10270" y="15691"/>
                      <a:pt x="10646" y="15526"/>
                    </a:cubicBezTo>
                    <a:cubicBezTo>
                      <a:pt x="11445" y="15142"/>
                      <a:pt x="12184" y="14698"/>
                      <a:pt x="12894" y="14196"/>
                    </a:cubicBezTo>
                    <a:cubicBezTo>
                      <a:pt x="13012" y="14107"/>
                      <a:pt x="13130" y="14018"/>
                      <a:pt x="13278" y="13929"/>
                    </a:cubicBezTo>
                    <a:lnTo>
                      <a:pt x="13278" y="13929"/>
                    </a:lnTo>
                    <a:cubicBezTo>
                      <a:pt x="13278" y="14048"/>
                      <a:pt x="13249" y="14196"/>
                      <a:pt x="13189" y="14314"/>
                    </a:cubicBezTo>
                    <a:cubicBezTo>
                      <a:pt x="12929" y="14805"/>
                      <a:pt x="13319" y="15409"/>
                      <a:pt x="13888" y="15409"/>
                    </a:cubicBezTo>
                    <a:cubicBezTo>
                      <a:pt x="13902" y="15409"/>
                      <a:pt x="13915" y="15409"/>
                      <a:pt x="13929" y="15408"/>
                    </a:cubicBezTo>
                    <a:cubicBezTo>
                      <a:pt x="14106" y="15408"/>
                      <a:pt x="14284" y="15408"/>
                      <a:pt x="14461" y="15378"/>
                    </a:cubicBezTo>
                    <a:cubicBezTo>
                      <a:pt x="15053" y="15260"/>
                      <a:pt x="15644" y="15112"/>
                      <a:pt x="16206" y="14876"/>
                    </a:cubicBezTo>
                    <a:cubicBezTo>
                      <a:pt x="17211" y="14580"/>
                      <a:pt x="18217" y="14225"/>
                      <a:pt x="19163" y="13782"/>
                    </a:cubicBezTo>
                    <a:cubicBezTo>
                      <a:pt x="19695" y="13486"/>
                      <a:pt x="20228" y="13220"/>
                      <a:pt x="20849" y="12894"/>
                    </a:cubicBezTo>
                    <a:lnTo>
                      <a:pt x="20849" y="12894"/>
                    </a:lnTo>
                    <a:cubicBezTo>
                      <a:pt x="20790" y="13072"/>
                      <a:pt x="20760" y="13131"/>
                      <a:pt x="20701" y="13190"/>
                    </a:cubicBezTo>
                    <a:cubicBezTo>
                      <a:pt x="20287" y="13929"/>
                      <a:pt x="19962" y="14728"/>
                      <a:pt x="19725" y="15526"/>
                    </a:cubicBezTo>
                    <a:cubicBezTo>
                      <a:pt x="19577" y="16029"/>
                      <a:pt x="19370" y="16532"/>
                      <a:pt x="19252" y="17034"/>
                    </a:cubicBezTo>
                    <a:cubicBezTo>
                      <a:pt x="19133" y="17567"/>
                      <a:pt x="19074" y="18099"/>
                      <a:pt x="19074" y="18661"/>
                    </a:cubicBezTo>
                    <a:cubicBezTo>
                      <a:pt x="19045" y="19430"/>
                      <a:pt x="19133" y="20199"/>
                      <a:pt x="19133" y="20968"/>
                    </a:cubicBezTo>
                    <a:cubicBezTo>
                      <a:pt x="19163" y="22328"/>
                      <a:pt x="19133" y="23659"/>
                      <a:pt x="19163" y="25019"/>
                    </a:cubicBezTo>
                    <a:cubicBezTo>
                      <a:pt x="19163" y="25551"/>
                      <a:pt x="19015" y="26113"/>
                      <a:pt x="18719" y="26557"/>
                    </a:cubicBezTo>
                    <a:cubicBezTo>
                      <a:pt x="18394" y="27089"/>
                      <a:pt x="18039" y="27592"/>
                      <a:pt x="17744" y="28154"/>
                    </a:cubicBezTo>
                    <a:cubicBezTo>
                      <a:pt x="17418" y="28804"/>
                      <a:pt x="17093" y="29484"/>
                      <a:pt x="16856" y="30165"/>
                    </a:cubicBezTo>
                    <a:cubicBezTo>
                      <a:pt x="16590" y="30874"/>
                      <a:pt x="16590" y="31673"/>
                      <a:pt x="16886" y="32353"/>
                    </a:cubicBezTo>
                    <a:cubicBezTo>
                      <a:pt x="17063" y="32915"/>
                      <a:pt x="17537" y="33329"/>
                      <a:pt x="18128" y="33418"/>
                    </a:cubicBezTo>
                    <a:cubicBezTo>
                      <a:pt x="18387" y="33467"/>
                      <a:pt x="18646" y="33491"/>
                      <a:pt x="18904" y="33491"/>
                    </a:cubicBezTo>
                    <a:cubicBezTo>
                      <a:pt x="19262" y="33491"/>
                      <a:pt x="19617" y="33445"/>
                      <a:pt x="19962" y="33358"/>
                    </a:cubicBezTo>
                    <a:cubicBezTo>
                      <a:pt x="21440" y="32944"/>
                      <a:pt x="22741" y="32087"/>
                      <a:pt x="23688" y="30874"/>
                    </a:cubicBezTo>
                    <a:lnTo>
                      <a:pt x="24013" y="30520"/>
                    </a:lnTo>
                    <a:lnTo>
                      <a:pt x="24013" y="30520"/>
                    </a:lnTo>
                    <a:cubicBezTo>
                      <a:pt x="23924" y="31170"/>
                      <a:pt x="23806" y="31702"/>
                      <a:pt x="23747" y="32235"/>
                    </a:cubicBezTo>
                    <a:cubicBezTo>
                      <a:pt x="23628" y="32885"/>
                      <a:pt x="23954" y="33240"/>
                      <a:pt x="24575" y="33240"/>
                    </a:cubicBezTo>
                    <a:cubicBezTo>
                      <a:pt x="24752" y="33240"/>
                      <a:pt x="24930" y="33211"/>
                      <a:pt x="25107" y="33181"/>
                    </a:cubicBezTo>
                    <a:cubicBezTo>
                      <a:pt x="26024" y="33004"/>
                      <a:pt x="26852" y="32560"/>
                      <a:pt x="27562" y="31969"/>
                    </a:cubicBezTo>
                    <a:cubicBezTo>
                      <a:pt x="29218" y="30608"/>
                      <a:pt x="30312" y="28716"/>
                      <a:pt x="30667" y="26616"/>
                    </a:cubicBezTo>
                    <a:cubicBezTo>
                      <a:pt x="30755" y="26261"/>
                      <a:pt x="30755" y="25965"/>
                      <a:pt x="30815" y="25522"/>
                    </a:cubicBezTo>
                    <a:cubicBezTo>
                      <a:pt x="30962" y="25788"/>
                      <a:pt x="31110" y="26024"/>
                      <a:pt x="31258" y="26261"/>
                    </a:cubicBezTo>
                    <a:cubicBezTo>
                      <a:pt x="31554" y="26675"/>
                      <a:pt x="31879" y="27060"/>
                      <a:pt x="32264" y="27385"/>
                    </a:cubicBezTo>
                    <a:cubicBezTo>
                      <a:pt x="32707" y="27681"/>
                      <a:pt x="33032" y="28124"/>
                      <a:pt x="33151" y="28627"/>
                    </a:cubicBezTo>
                    <a:cubicBezTo>
                      <a:pt x="33239" y="28923"/>
                      <a:pt x="33328" y="29189"/>
                      <a:pt x="33417" y="29455"/>
                    </a:cubicBezTo>
                    <a:cubicBezTo>
                      <a:pt x="33624" y="29928"/>
                      <a:pt x="33861" y="30401"/>
                      <a:pt x="34097" y="30845"/>
                    </a:cubicBezTo>
                    <a:cubicBezTo>
                      <a:pt x="34360" y="31293"/>
                      <a:pt x="34720" y="31467"/>
                      <a:pt x="35080" y="31467"/>
                    </a:cubicBezTo>
                    <a:cubicBezTo>
                      <a:pt x="35408" y="31467"/>
                      <a:pt x="35736" y="31323"/>
                      <a:pt x="35990" y="31111"/>
                    </a:cubicBezTo>
                    <a:cubicBezTo>
                      <a:pt x="36433" y="30756"/>
                      <a:pt x="36759" y="30312"/>
                      <a:pt x="37025" y="29839"/>
                    </a:cubicBezTo>
                    <a:cubicBezTo>
                      <a:pt x="37646" y="28538"/>
                      <a:pt x="37882" y="27060"/>
                      <a:pt x="37646" y="25640"/>
                    </a:cubicBezTo>
                    <a:cubicBezTo>
                      <a:pt x="37498" y="24694"/>
                      <a:pt x="37232" y="23747"/>
                      <a:pt x="36788" y="22860"/>
                    </a:cubicBezTo>
                    <a:cubicBezTo>
                      <a:pt x="36226" y="21618"/>
                      <a:pt x="35664" y="20376"/>
                      <a:pt x="35073" y="19105"/>
                    </a:cubicBezTo>
                    <a:cubicBezTo>
                      <a:pt x="33979" y="16798"/>
                      <a:pt x="33447" y="14255"/>
                      <a:pt x="33476" y="11682"/>
                    </a:cubicBezTo>
                    <a:cubicBezTo>
                      <a:pt x="33506" y="11120"/>
                      <a:pt x="33476" y="10588"/>
                      <a:pt x="33476" y="10055"/>
                    </a:cubicBezTo>
                    <a:cubicBezTo>
                      <a:pt x="33476" y="9730"/>
                      <a:pt x="33506" y="9405"/>
                      <a:pt x="33565" y="9109"/>
                    </a:cubicBezTo>
                    <a:cubicBezTo>
                      <a:pt x="33979" y="7098"/>
                      <a:pt x="33920" y="5028"/>
                      <a:pt x="33358" y="3047"/>
                    </a:cubicBezTo>
                    <a:cubicBezTo>
                      <a:pt x="33210" y="2514"/>
                      <a:pt x="33121" y="1953"/>
                      <a:pt x="33062" y="1420"/>
                    </a:cubicBezTo>
                    <a:cubicBezTo>
                      <a:pt x="33092" y="918"/>
                      <a:pt x="33151" y="444"/>
                      <a:pt x="332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4" name="Google Shape;324;p5"/>
            <p:cNvSpPr/>
            <p:nvPr/>
          </p:nvSpPr>
          <p:spPr>
            <a:xfrm rot="-1414473">
              <a:off x="2134367" y="3975656"/>
              <a:ext cx="1370192" cy="2227556"/>
            </a:xfrm>
            <a:custGeom>
              <a:rect b="b" l="l" r="r" t="t"/>
              <a:pathLst>
                <a:path extrusionOk="0" h="19937" w="13067">
                  <a:moveTo>
                    <a:pt x="13066" y="19907"/>
                  </a:moveTo>
                  <a:cubicBezTo>
                    <a:pt x="12846" y="19599"/>
                    <a:pt x="12611" y="19291"/>
                    <a:pt x="12376" y="18997"/>
                  </a:cubicBezTo>
                  <a:cubicBezTo>
                    <a:pt x="11407" y="17735"/>
                    <a:pt x="10380" y="16516"/>
                    <a:pt x="9396" y="15298"/>
                  </a:cubicBezTo>
                  <a:cubicBezTo>
                    <a:pt x="8956" y="14769"/>
                    <a:pt x="8515" y="14270"/>
                    <a:pt x="8075" y="13741"/>
                  </a:cubicBezTo>
                  <a:cubicBezTo>
                    <a:pt x="7282" y="12758"/>
                    <a:pt x="6533" y="11745"/>
                    <a:pt x="5829" y="10688"/>
                  </a:cubicBezTo>
                  <a:cubicBezTo>
                    <a:pt x="5315" y="9910"/>
                    <a:pt x="4801" y="9132"/>
                    <a:pt x="4331" y="8339"/>
                  </a:cubicBezTo>
                  <a:cubicBezTo>
                    <a:pt x="3392" y="6797"/>
                    <a:pt x="2628" y="5138"/>
                    <a:pt x="1850" y="3494"/>
                  </a:cubicBezTo>
                  <a:cubicBezTo>
                    <a:pt x="1454" y="2643"/>
                    <a:pt x="1028" y="1806"/>
                    <a:pt x="602" y="954"/>
                  </a:cubicBezTo>
                  <a:cubicBezTo>
                    <a:pt x="441" y="631"/>
                    <a:pt x="265" y="323"/>
                    <a:pt x="88" y="0"/>
                  </a:cubicBezTo>
                  <a:lnTo>
                    <a:pt x="0" y="44"/>
                  </a:lnTo>
                  <a:cubicBezTo>
                    <a:pt x="44" y="117"/>
                    <a:pt x="88" y="191"/>
                    <a:pt x="132" y="264"/>
                  </a:cubicBezTo>
                  <a:cubicBezTo>
                    <a:pt x="411" y="807"/>
                    <a:pt x="705" y="1336"/>
                    <a:pt x="969" y="1879"/>
                  </a:cubicBezTo>
                  <a:cubicBezTo>
                    <a:pt x="1380" y="2716"/>
                    <a:pt x="1791" y="3553"/>
                    <a:pt x="2188" y="4390"/>
                  </a:cubicBezTo>
                  <a:cubicBezTo>
                    <a:pt x="2511" y="5050"/>
                    <a:pt x="2819" y="5726"/>
                    <a:pt x="3157" y="6386"/>
                  </a:cubicBezTo>
                  <a:cubicBezTo>
                    <a:pt x="3949" y="7972"/>
                    <a:pt x="4874" y="9499"/>
                    <a:pt x="5887" y="10952"/>
                  </a:cubicBezTo>
                  <a:cubicBezTo>
                    <a:pt x="6386" y="11642"/>
                    <a:pt x="6856" y="12347"/>
                    <a:pt x="7385" y="13022"/>
                  </a:cubicBezTo>
                  <a:cubicBezTo>
                    <a:pt x="8222" y="14079"/>
                    <a:pt x="9088" y="15107"/>
                    <a:pt x="9954" y="16149"/>
                  </a:cubicBezTo>
                  <a:cubicBezTo>
                    <a:pt x="10306" y="16589"/>
                    <a:pt x="10673" y="17015"/>
                    <a:pt x="11040" y="17456"/>
                  </a:cubicBezTo>
                  <a:cubicBezTo>
                    <a:pt x="11701" y="18248"/>
                    <a:pt x="12347" y="19071"/>
                    <a:pt x="12934" y="19937"/>
                  </a:cubicBezTo>
                  <a:cubicBezTo>
                    <a:pt x="12978" y="19922"/>
                    <a:pt x="13022" y="19907"/>
                    <a:pt x="13066" y="1990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 name="Google Shape;325;p5"/>
          <p:cNvGrpSpPr/>
          <p:nvPr/>
        </p:nvGrpSpPr>
        <p:grpSpPr>
          <a:xfrm rot="4251449">
            <a:off x="7771151" y="4055654"/>
            <a:ext cx="1630801" cy="994782"/>
            <a:chOff x="4041610" y="-668932"/>
            <a:chExt cx="878401" cy="535821"/>
          </a:xfrm>
        </p:grpSpPr>
        <p:sp>
          <p:nvSpPr>
            <p:cNvPr id="326" name="Google Shape;326;p5"/>
            <p:cNvSpPr/>
            <p:nvPr/>
          </p:nvSpPr>
          <p:spPr>
            <a:xfrm>
              <a:off x="4186302" y="-293942"/>
              <a:ext cx="73200" cy="47985"/>
            </a:xfrm>
            <a:custGeom>
              <a:rect b="b" l="l" r="r" t="t"/>
              <a:pathLst>
                <a:path extrusionOk="0" h="3315" w="5057">
                  <a:moveTo>
                    <a:pt x="5057" y="0"/>
                  </a:moveTo>
                  <a:lnTo>
                    <a:pt x="5057" y="0"/>
                  </a:lnTo>
                  <a:cubicBezTo>
                    <a:pt x="3460" y="1242"/>
                    <a:pt x="1774" y="2337"/>
                    <a:pt x="0" y="3313"/>
                  </a:cubicBezTo>
                  <a:cubicBezTo>
                    <a:pt x="14" y="3314"/>
                    <a:pt x="30" y="3315"/>
                    <a:pt x="46" y="3315"/>
                  </a:cubicBezTo>
                  <a:cubicBezTo>
                    <a:pt x="929" y="3315"/>
                    <a:pt x="4476" y="959"/>
                    <a:pt x="505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5"/>
            <p:cNvSpPr/>
            <p:nvPr/>
          </p:nvSpPr>
          <p:spPr>
            <a:xfrm>
              <a:off x="4216265" y="-219888"/>
              <a:ext cx="66353" cy="30513"/>
            </a:xfrm>
            <a:custGeom>
              <a:rect b="b" l="l" r="r" t="t"/>
              <a:pathLst>
                <a:path extrusionOk="0" h="2108" w="4584">
                  <a:moveTo>
                    <a:pt x="4584" y="0"/>
                  </a:moveTo>
                  <a:lnTo>
                    <a:pt x="4584" y="0"/>
                  </a:lnTo>
                  <a:cubicBezTo>
                    <a:pt x="3105" y="888"/>
                    <a:pt x="1686" y="1775"/>
                    <a:pt x="0" y="2100"/>
                  </a:cubicBezTo>
                  <a:cubicBezTo>
                    <a:pt x="45" y="2105"/>
                    <a:pt x="94" y="2108"/>
                    <a:pt x="145" y="2108"/>
                  </a:cubicBezTo>
                  <a:cubicBezTo>
                    <a:pt x="1270" y="2108"/>
                    <a:pt x="3792" y="905"/>
                    <a:pt x="458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5"/>
            <p:cNvSpPr/>
            <p:nvPr/>
          </p:nvSpPr>
          <p:spPr>
            <a:xfrm>
              <a:off x="4067723" y="-448535"/>
              <a:ext cx="52660" cy="16777"/>
            </a:xfrm>
            <a:custGeom>
              <a:rect b="b" l="l" r="r" t="t"/>
              <a:pathLst>
                <a:path extrusionOk="0" h="1159" w="3638">
                  <a:moveTo>
                    <a:pt x="3487" y="1"/>
                  </a:moveTo>
                  <a:cubicBezTo>
                    <a:pt x="2414" y="1"/>
                    <a:pt x="508" y="566"/>
                    <a:pt x="1" y="1158"/>
                  </a:cubicBezTo>
                  <a:cubicBezTo>
                    <a:pt x="651" y="892"/>
                    <a:pt x="1213" y="655"/>
                    <a:pt x="1834" y="478"/>
                  </a:cubicBezTo>
                  <a:cubicBezTo>
                    <a:pt x="2485" y="271"/>
                    <a:pt x="3135" y="153"/>
                    <a:pt x="3638" y="5"/>
                  </a:cubicBezTo>
                  <a:cubicBezTo>
                    <a:pt x="3590" y="2"/>
                    <a:pt x="3540" y="1"/>
                    <a:pt x="34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5"/>
            <p:cNvSpPr/>
            <p:nvPr/>
          </p:nvSpPr>
          <p:spPr>
            <a:xfrm>
              <a:off x="4463252" y="-345314"/>
              <a:ext cx="51806" cy="5718"/>
            </a:xfrm>
            <a:custGeom>
              <a:rect b="b" l="l" r="r" t="t"/>
              <a:pathLst>
                <a:path extrusionOk="0" h="395" w="3579">
                  <a:moveTo>
                    <a:pt x="3579" y="1"/>
                  </a:moveTo>
                  <a:lnTo>
                    <a:pt x="3579" y="1"/>
                  </a:lnTo>
                  <a:cubicBezTo>
                    <a:pt x="2836" y="149"/>
                    <a:pt x="2082" y="216"/>
                    <a:pt x="1331" y="216"/>
                  </a:cubicBezTo>
                  <a:cubicBezTo>
                    <a:pt x="885" y="216"/>
                    <a:pt x="441" y="193"/>
                    <a:pt x="0" y="149"/>
                  </a:cubicBezTo>
                  <a:lnTo>
                    <a:pt x="0" y="149"/>
                  </a:lnTo>
                  <a:cubicBezTo>
                    <a:pt x="294" y="320"/>
                    <a:pt x="840" y="395"/>
                    <a:pt x="1428" y="395"/>
                  </a:cubicBezTo>
                  <a:cubicBezTo>
                    <a:pt x="2262" y="395"/>
                    <a:pt x="3180" y="244"/>
                    <a:pt x="357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5"/>
            <p:cNvSpPr/>
            <p:nvPr/>
          </p:nvSpPr>
          <p:spPr>
            <a:xfrm>
              <a:off x="4180729" y="-277253"/>
              <a:ext cx="42397" cy="27416"/>
            </a:xfrm>
            <a:custGeom>
              <a:rect b="b" l="l" r="r" t="t"/>
              <a:pathLst>
                <a:path extrusionOk="0" h="1894" w="2929">
                  <a:moveTo>
                    <a:pt x="2928" y="1"/>
                  </a:moveTo>
                  <a:lnTo>
                    <a:pt x="1" y="1775"/>
                  </a:lnTo>
                  <a:cubicBezTo>
                    <a:pt x="30" y="1805"/>
                    <a:pt x="60" y="1864"/>
                    <a:pt x="89" y="1893"/>
                  </a:cubicBezTo>
                  <a:cubicBezTo>
                    <a:pt x="592" y="1657"/>
                    <a:pt x="1095" y="1391"/>
                    <a:pt x="1568" y="1065"/>
                  </a:cubicBezTo>
                  <a:cubicBezTo>
                    <a:pt x="2071" y="770"/>
                    <a:pt x="2514" y="415"/>
                    <a:pt x="292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5"/>
            <p:cNvSpPr/>
            <p:nvPr/>
          </p:nvSpPr>
          <p:spPr>
            <a:xfrm>
              <a:off x="4410607" y="-347022"/>
              <a:ext cx="6427" cy="28689"/>
            </a:xfrm>
            <a:custGeom>
              <a:rect b="b" l="l" r="r" t="t"/>
              <a:pathLst>
                <a:path extrusionOk="0" h="1982" w="444">
                  <a:moveTo>
                    <a:pt x="89" y="0"/>
                  </a:moveTo>
                  <a:lnTo>
                    <a:pt x="0" y="30"/>
                  </a:lnTo>
                  <a:lnTo>
                    <a:pt x="355" y="1982"/>
                  </a:lnTo>
                  <a:cubicBezTo>
                    <a:pt x="444" y="1302"/>
                    <a:pt x="325" y="621"/>
                    <a:pt x="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5"/>
            <p:cNvSpPr/>
            <p:nvPr/>
          </p:nvSpPr>
          <p:spPr>
            <a:xfrm>
              <a:off x="4088277" y="-532375"/>
              <a:ext cx="23551" cy="15430"/>
            </a:xfrm>
            <a:custGeom>
              <a:rect b="b" l="l" r="r" t="t"/>
              <a:pathLst>
                <a:path extrusionOk="0" h="1066" w="1627">
                  <a:moveTo>
                    <a:pt x="1627" y="1"/>
                  </a:moveTo>
                  <a:cubicBezTo>
                    <a:pt x="1006" y="89"/>
                    <a:pt x="89" y="740"/>
                    <a:pt x="0" y="1065"/>
                  </a:cubicBezTo>
                  <a:lnTo>
                    <a:pt x="162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5"/>
            <p:cNvSpPr/>
            <p:nvPr/>
          </p:nvSpPr>
          <p:spPr>
            <a:xfrm>
              <a:off x="4403746" y="-311920"/>
              <a:ext cx="3879" cy="21409"/>
            </a:xfrm>
            <a:custGeom>
              <a:rect b="b" l="l" r="r" t="t"/>
              <a:pathLst>
                <a:path extrusionOk="0" h="1479" w="268">
                  <a:moveTo>
                    <a:pt x="1" y="0"/>
                  </a:moveTo>
                  <a:lnTo>
                    <a:pt x="1" y="0"/>
                  </a:lnTo>
                  <a:cubicBezTo>
                    <a:pt x="30" y="562"/>
                    <a:pt x="60" y="1006"/>
                    <a:pt x="90" y="1479"/>
                  </a:cubicBezTo>
                  <a:lnTo>
                    <a:pt x="178" y="1479"/>
                  </a:lnTo>
                  <a:cubicBezTo>
                    <a:pt x="267" y="976"/>
                    <a:pt x="208" y="474"/>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4" name="Google Shape;334;p5"/>
            <p:cNvGrpSpPr/>
            <p:nvPr/>
          </p:nvGrpSpPr>
          <p:grpSpPr>
            <a:xfrm>
              <a:off x="4041610" y="-668932"/>
              <a:ext cx="878401" cy="535821"/>
              <a:chOff x="4041610" y="-668932"/>
              <a:chExt cx="878401" cy="535821"/>
            </a:xfrm>
          </p:grpSpPr>
          <p:sp>
            <p:nvSpPr>
              <p:cNvPr id="335" name="Google Shape;335;p5"/>
              <p:cNvSpPr/>
              <p:nvPr/>
            </p:nvSpPr>
            <p:spPr>
              <a:xfrm>
                <a:off x="4155470" y="-430702"/>
                <a:ext cx="145561" cy="44308"/>
              </a:xfrm>
              <a:custGeom>
                <a:rect b="b" l="l" r="r" t="t"/>
                <a:pathLst>
                  <a:path extrusionOk="0" h="3061" w="10056">
                    <a:moveTo>
                      <a:pt x="9017" y="0"/>
                    </a:moveTo>
                    <a:cubicBezTo>
                      <a:pt x="8791" y="0"/>
                      <a:pt x="8562" y="44"/>
                      <a:pt x="8340" y="74"/>
                    </a:cubicBezTo>
                    <a:cubicBezTo>
                      <a:pt x="7335" y="163"/>
                      <a:pt x="6359" y="311"/>
                      <a:pt x="5383" y="488"/>
                    </a:cubicBezTo>
                    <a:cubicBezTo>
                      <a:pt x="4348" y="665"/>
                      <a:pt x="3313" y="902"/>
                      <a:pt x="2278" y="1109"/>
                    </a:cubicBezTo>
                    <a:cubicBezTo>
                      <a:pt x="4437" y="872"/>
                      <a:pt x="6566" y="399"/>
                      <a:pt x="8754" y="311"/>
                    </a:cubicBezTo>
                    <a:lnTo>
                      <a:pt x="8754" y="311"/>
                    </a:lnTo>
                    <a:cubicBezTo>
                      <a:pt x="5738" y="961"/>
                      <a:pt x="2810" y="1878"/>
                      <a:pt x="1" y="3061"/>
                    </a:cubicBezTo>
                    <a:cubicBezTo>
                      <a:pt x="31" y="3061"/>
                      <a:pt x="90" y="3061"/>
                      <a:pt x="149" y="3031"/>
                    </a:cubicBezTo>
                    <a:cubicBezTo>
                      <a:pt x="1509" y="2617"/>
                      <a:pt x="2840" y="2114"/>
                      <a:pt x="4230" y="1760"/>
                    </a:cubicBezTo>
                    <a:cubicBezTo>
                      <a:pt x="5975" y="1257"/>
                      <a:pt x="7749" y="872"/>
                      <a:pt x="9494" y="458"/>
                    </a:cubicBezTo>
                    <a:cubicBezTo>
                      <a:pt x="9671" y="399"/>
                      <a:pt x="9878" y="340"/>
                      <a:pt x="10056" y="281"/>
                    </a:cubicBezTo>
                    <a:cubicBezTo>
                      <a:pt x="9908" y="192"/>
                      <a:pt x="9760" y="251"/>
                      <a:pt x="9671" y="192"/>
                    </a:cubicBezTo>
                    <a:cubicBezTo>
                      <a:pt x="9464" y="44"/>
                      <a:pt x="9242" y="0"/>
                      <a:pt x="90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5"/>
              <p:cNvSpPr/>
              <p:nvPr/>
            </p:nvSpPr>
            <p:spPr>
              <a:xfrm>
                <a:off x="4215831" y="-542218"/>
                <a:ext cx="150699" cy="26547"/>
              </a:xfrm>
              <a:custGeom>
                <a:rect b="b" l="l" r="r" t="t"/>
                <a:pathLst>
                  <a:path extrusionOk="0" h="1834" w="10411">
                    <a:moveTo>
                      <a:pt x="5412" y="0"/>
                    </a:moveTo>
                    <a:cubicBezTo>
                      <a:pt x="4141" y="0"/>
                      <a:pt x="2869" y="89"/>
                      <a:pt x="1627" y="296"/>
                    </a:cubicBezTo>
                    <a:cubicBezTo>
                      <a:pt x="1065" y="355"/>
                      <a:pt x="563" y="503"/>
                      <a:pt x="1" y="621"/>
                    </a:cubicBezTo>
                    <a:cubicBezTo>
                      <a:pt x="89" y="651"/>
                      <a:pt x="178" y="666"/>
                      <a:pt x="263" y="666"/>
                    </a:cubicBezTo>
                    <a:cubicBezTo>
                      <a:pt x="348" y="666"/>
                      <a:pt x="429" y="651"/>
                      <a:pt x="503" y="621"/>
                    </a:cubicBezTo>
                    <a:cubicBezTo>
                      <a:pt x="2047" y="382"/>
                      <a:pt x="3615" y="262"/>
                      <a:pt x="5163" y="262"/>
                    </a:cubicBezTo>
                    <a:cubicBezTo>
                      <a:pt x="5335" y="262"/>
                      <a:pt x="5507" y="264"/>
                      <a:pt x="5679" y="267"/>
                    </a:cubicBezTo>
                    <a:cubicBezTo>
                      <a:pt x="6773" y="267"/>
                      <a:pt x="7867" y="503"/>
                      <a:pt x="8872" y="917"/>
                    </a:cubicBezTo>
                    <a:cubicBezTo>
                      <a:pt x="9050" y="1006"/>
                      <a:pt x="9198" y="1095"/>
                      <a:pt x="9375" y="1183"/>
                    </a:cubicBezTo>
                    <a:lnTo>
                      <a:pt x="9345" y="1272"/>
                    </a:lnTo>
                    <a:cubicBezTo>
                      <a:pt x="8154" y="974"/>
                      <a:pt x="6927" y="818"/>
                      <a:pt x="5705" y="818"/>
                    </a:cubicBezTo>
                    <a:cubicBezTo>
                      <a:pt x="5350" y="818"/>
                      <a:pt x="4996" y="831"/>
                      <a:pt x="4643" y="858"/>
                    </a:cubicBezTo>
                    <a:cubicBezTo>
                      <a:pt x="6507" y="917"/>
                      <a:pt x="8517" y="1035"/>
                      <a:pt x="10410" y="1834"/>
                    </a:cubicBezTo>
                    <a:lnTo>
                      <a:pt x="9967" y="1509"/>
                    </a:lnTo>
                    <a:cubicBezTo>
                      <a:pt x="9907" y="1361"/>
                      <a:pt x="9819" y="1242"/>
                      <a:pt x="9730" y="1154"/>
                    </a:cubicBezTo>
                    <a:cubicBezTo>
                      <a:pt x="9375" y="917"/>
                      <a:pt x="8991" y="710"/>
                      <a:pt x="8606" y="562"/>
                    </a:cubicBezTo>
                    <a:cubicBezTo>
                      <a:pt x="7601" y="178"/>
                      <a:pt x="6507" y="0"/>
                      <a:pt x="541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5"/>
              <p:cNvSpPr/>
              <p:nvPr/>
            </p:nvSpPr>
            <p:spPr>
              <a:xfrm>
                <a:off x="4269765" y="-419788"/>
                <a:ext cx="145126" cy="169097"/>
              </a:xfrm>
              <a:custGeom>
                <a:rect b="b" l="l" r="r" t="t"/>
                <a:pathLst>
                  <a:path extrusionOk="0" h="11682" w="10026">
                    <a:moveTo>
                      <a:pt x="10026" y="0"/>
                    </a:moveTo>
                    <a:lnTo>
                      <a:pt x="10026" y="0"/>
                    </a:lnTo>
                    <a:cubicBezTo>
                      <a:pt x="9907" y="532"/>
                      <a:pt x="9848" y="1065"/>
                      <a:pt x="9730" y="1597"/>
                    </a:cubicBezTo>
                    <a:cubicBezTo>
                      <a:pt x="9434" y="2928"/>
                      <a:pt x="8813" y="4170"/>
                      <a:pt x="7956" y="5234"/>
                    </a:cubicBezTo>
                    <a:cubicBezTo>
                      <a:pt x="6625" y="6920"/>
                      <a:pt x="5087" y="8399"/>
                      <a:pt x="3372" y="9670"/>
                    </a:cubicBezTo>
                    <a:cubicBezTo>
                      <a:pt x="2988" y="9966"/>
                      <a:pt x="2603" y="10232"/>
                      <a:pt x="2219" y="10469"/>
                    </a:cubicBezTo>
                    <a:cubicBezTo>
                      <a:pt x="1479" y="10883"/>
                      <a:pt x="740" y="11267"/>
                      <a:pt x="1" y="11681"/>
                    </a:cubicBezTo>
                    <a:cubicBezTo>
                      <a:pt x="1154" y="11238"/>
                      <a:pt x="2248" y="10676"/>
                      <a:pt x="3254" y="9966"/>
                    </a:cubicBezTo>
                    <a:cubicBezTo>
                      <a:pt x="4673" y="8961"/>
                      <a:pt x="5945" y="7807"/>
                      <a:pt x="7128" y="6536"/>
                    </a:cubicBezTo>
                    <a:cubicBezTo>
                      <a:pt x="7837" y="5796"/>
                      <a:pt x="8458" y="4968"/>
                      <a:pt x="8991" y="4081"/>
                    </a:cubicBezTo>
                    <a:cubicBezTo>
                      <a:pt x="9671" y="2839"/>
                      <a:pt x="10026" y="1420"/>
                      <a:pt x="1002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5"/>
              <p:cNvSpPr/>
              <p:nvPr/>
            </p:nvSpPr>
            <p:spPr>
              <a:xfrm>
                <a:off x="4277900" y="-441515"/>
                <a:ext cx="101470" cy="64544"/>
              </a:xfrm>
              <a:custGeom>
                <a:rect b="b" l="l" r="r" t="t"/>
                <a:pathLst>
                  <a:path extrusionOk="0" h="4459" w="7010">
                    <a:moveTo>
                      <a:pt x="6828" y="0"/>
                    </a:moveTo>
                    <a:cubicBezTo>
                      <a:pt x="6765" y="0"/>
                      <a:pt x="6699" y="8"/>
                      <a:pt x="6625" y="23"/>
                    </a:cubicBezTo>
                    <a:cubicBezTo>
                      <a:pt x="6122" y="170"/>
                      <a:pt x="5619" y="348"/>
                      <a:pt x="5146" y="584"/>
                    </a:cubicBezTo>
                    <a:cubicBezTo>
                      <a:pt x="4348" y="1028"/>
                      <a:pt x="3579" y="1531"/>
                      <a:pt x="2840" y="2063"/>
                    </a:cubicBezTo>
                    <a:cubicBezTo>
                      <a:pt x="2248" y="2447"/>
                      <a:pt x="1716" y="2891"/>
                      <a:pt x="1184" y="3335"/>
                    </a:cubicBezTo>
                    <a:cubicBezTo>
                      <a:pt x="770" y="3660"/>
                      <a:pt x="385" y="4015"/>
                      <a:pt x="1" y="4399"/>
                    </a:cubicBezTo>
                    <a:lnTo>
                      <a:pt x="60" y="4458"/>
                    </a:lnTo>
                    <a:cubicBezTo>
                      <a:pt x="89" y="4429"/>
                      <a:pt x="119" y="4429"/>
                      <a:pt x="178" y="4399"/>
                    </a:cubicBezTo>
                    <a:cubicBezTo>
                      <a:pt x="977" y="3749"/>
                      <a:pt x="1805" y="3098"/>
                      <a:pt x="2633" y="2477"/>
                    </a:cubicBezTo>
                    <a:cubicBezTo>
                      <a:pt x="3224" y="2033"/>
                      <a:pt x="3875" y="1619"/>
                      <a:pt x="4525" y="1235"/>
                    </a:cubicBezTo>
                    <a:cubicBezTo>
                      <a:pt x="5205" y="762"/>
                      <a:pt x="5974" y="407"/>
                      <a:pt x="6802" y="170"/>
                    </a:cubicBezTo>
                    <a:cubicBezTo>
                      <a:pt x="6861" y="170"/>
                      <a:pt x="6891" y="111"/>
                      <a:pt x="7009" y="23"/>
                    </a:cubicBezTo>
                    <a:cubicBezTo>
                      <a:pt x="6950" y="8"/>
                      <a:pt x="6891" y="0"/>
                      <a:pt x="682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5"/>
              <p:cNvSpPr/>
              <p:nvPr/>
            </p:nvSpPr>
            <p:spPr>
              <a:xfrm>
                <a:off x="4093402" y="-357719"/>
                <a:ext cx="91193" cy="25881"/>
              </a:xfrm>
              <a:custGeom>
                <a:rect b="b" l="l" r="r" t="t"/>
                <a:pathLst>
                  <a:path extrusionOk="0" h="1788" w="6300">
                    <a:moveTo>
                      <a:pt x="6300" y="0"/>
                    </a:moveTo>
                    <a:cubicBezTo>
                      <a:pt x="5265" y="325"/>
                      <a:pt x="4259" y="680"/>
                      <a:pt x="3224" y="976"/>
                    </a:cubicBezTo>
                    <a:cubicBezTo>
                      <a:pt x="2189" y="1272"/>
                      <a:pt x="1154" y="1479"/>
                      <a:pt x="1" y="1745"/>
                    </a:cubicBezTo>
                    <a:cubicBezTo>
                      <a:pt x="90" y="1774"/>
                      <a:pt x="215" y="1787"/>
                      <a:pt x="367" y="1787"/>
                    </a:cubicBezTo>
                    <a:cubicBezTo>
                      <a:pt x="1775" y="1787"/>
                      <a:pt x="5579" y="641"/>
                      <a:pt x="630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5"/>
              <p:cNvSpPr/>
              <p:nvPr/>
            </p:nvSpPr>
            <p:spPr>
              <a:xfrm>
                <a:off x="4351100" y="-438200"/>
                <a:ext cx="62937" cy="112601"/>
              </a:xfrm>
              <a:custGeom>
                <a:rect b="b" l="l" r="r" t="t"/>
                <a:pathLst>
                  <a:path extrusionOk="0" h="7779" w="4348">
                    <a:moveTo>
                      <a:pt x="4348" y="1"/>
                    </a:moveTo>
                    <a:cubicBezTo>
                      <a:pt x="4081" y="1479"/>
                      <a:pt x="3549" y="2928"/>
                      <a:pt x="2810" y="4259"/>
                    </a:cubicBezTo>
                    <a:cubicBezTo>
                      <a:pt x="2011" y="5531"/>
                      <a:pt x="1095" y="6713"/>
                      <a:pt x="0" y="7778"/>
                    </a:cubicBezTo>
                    <a:lnTo>
                      <a:pt x="148" y="7660"/>
                    </a:lnTo>
                    <a:cubicBezTo>
                      <a:pt x="947" y="6980"/>
                      <a:pt x="1657" y="6240"/>
                      <a:pt x="2248" y="5383"/>
                    </a:cubicBezTo>
                    <a:cubicBezTo>
                      <a:pt x="3283" y="4022"/>
                      <a:pt x="3993" y="2455"/>
                      <a:pt x="4259" y="769"/>
                    </a:cubicBezTo>
                    <a:cubicBezTo>
                      <a:pt x="4288" y="533"/>
                      <a:pt x="4318" y="267"/>
                      <a:pt x="434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5"/>
              <p:cNvSpPr/>
              <p:nvPr/>
            </p:nvSpPr>
            <p:spPr>
              <a:xfrm>
                <a:off x="4089985" y="-565768"/>
                <a:ext cx="76631" cy="36839"/>
              </a:xfrm>
              <a:custGeom>
                <a:rect b="b" l="l" r="r" t="t"/>
                <a:pathLst>
                  <a:path extrusionOk="0" h="2545" w="5294">
                    <a:moveTo>
                      <a:pt x="5294" y="1"/>
                    </a:moveTo>
                    <a:lnTo>
                      <a:pt x="5294" y="1"/>
                    </a:lnTo>
                    <a:cubicBezTo>
                      <a:pt x="4909" y="60"/>
                      <a:pt x="4495" y="149"/>
                      <a:pt x="4111" y="267"/>
                    </a:cubicBezTo>
                    <a:cubicBezTo>
                      <a:pt x="2869" y="592"/>
                      <a:pt x="1686" y="1154"/>
                      <a:pt x="592" y="1864"/>
                    </a:cubicBezTo>
                    <a:cubicBezTo>
                      <a:pt x="385" y="2041"/>
                      <a:pt x="207" y="2219"/>
                      <a:pt x="0" y="2396"/>
                    </a:cubicBezTo>
                    <a:lnTo>
                      <a:pt x="119" y="2544"/>
                    </a:lnTo>
                    <a:cubicBezTo>
                      <a:pt x="858" y="1953"/>
                      <a:pt x="1686" y="1450"/>
                      <a:pt x="2573" y="1066"/>
                    </a:cubicBezTo>
                    <a:cubicBezTo>
                      <a:pt x="3490" y="711"/>
                      <a:pt x="4377" y="356"/>
                      <a:pt x="529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5"/>
              <p:cNvSpPr/>
              <p:nvPr/>
            </p:nvSpPr>
            <p:spPr>
              <a:xfrm>
                <a:off x="4261630" y="-469872"/>
                <a:ext cx="87342" cy="10277"/>
              </a:xfrm>
              <a:custGeom>
                <a:rect b="b" l="l" r="r" t="t"/>
                <a:pathLst>
                  <a:path extrusionOk="0" h="710" w="6034">
                    <a:moveTo>
                      <a:pt x="6034" y="0"/>
                    </a:moveTo>
                    <a:lnTo>
                      <a:pt x="6034" y="0"/>
                    </a:lnTo>
                    <a:cubicBezTo>
                      <a:pt x="4500" y="271"/>
                      <a:pt x="2983" y="524"/>
                      <a:pt x="1444" y="524"/>
                    </a:cubicBezTo>
                    <a:cubicBezTo>
                      <a:pt x="965" y="524"/>
                      <a:pt x="485" y="500"/>
                      <a:pt x="1" y="444"/>
                    </a:cubicBezTo>
                    <a:lnTo>
                      <a:pt x="1" y="444"/>
                    </a:lnTo>
                    <a:cubicBezTo>
                      <a:pt x="60" y="503"/>
                      <a:pt x="119" y="592"/>
                      <a:pt x="178" y="592"/>
                    </a:cubicBezTo>
                    <a:cubicBezTo>
                      <a:pt x="474" y="651"/>
                      <a:pt x="799" y="710"/>
                      <a:pt x="1095" y="710"/>
                    </a:cubicBezTo>
                    <a:cubicBezTo>
                      <a:pt x="2041" y="651"/>
                      <a:pt x="2958" y="621"/>
                      <a:pt x="3875" y="503"/>
                    </a:cubicBezTo>
                    <a:cubicBezTo>
                      <a:pt x="4614" y="414"/>
                      <a:pt x="5324" y="178"/>
                      <a:pt x="603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5"/>
              <p:cNvSpPr/>
              <p:nvPr/>
            </p:nvSpPr>
            <p:spPr>
              <a:xfrm>
                <a:off x="4416599" y="-472448"/>
                <a:ext cx="62937" cy="43686"/>
              </a:xfrm>
              <a:custGeom>
                <a:rect b="b" l="l" r="r" t="t"/>
                <a:pathLst>
                  <a:path extrusionOk="0" h="3018" w="4348">
                    <a:moveTo>
                      <a:pt x="4199" y="1"/>
                    </a:moveTo>
                    <a:cubicBezTo>
                      <a:pt x="3194" y="296"/>
                      <a:pt x="2218" y="770"/>
                      <a:pt x="1360" y="1391"/>
                    </a:cubicBezTo>
                    <a:cubicBezTo>
                      <a:pt x="946" y="1716"/>
                      <a:pt x="562" y="2100"/>
                      <a:pt x="207" y="2514"/>
                    </a:cubicBezTo>
                    <a:cubicBezTo>
                      <a:pt x="118" y="2662"/>
                      <a:pt x="59" y="2810"/>
                      <a:pt x="0" y="2958"/>
                    </a:cubicBezTo>
                    <a:lnTo>
                      <a:pt x="148" y="3017"/>
                    </a:lnTo>
                    <a:cubicBezTo>
                      <a:pt x="591" y="2278"/>
                      <a:pt x="1213" y="1657"/>
                      <a:pt x="1981" y="1213"/>
                    </a:cubicBezTo>
                    <a:cubicBezTo>
                      <a:pt x="2750" y="799"/>
                      <a:pt x="3549" y="415"/>
                      <a:pt x="43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5"/>
              <p:cNvSpPr/>
              <p:nvPr/>
            </p:nvSpPr>
            <p:spPr>
              <a:xfrm>
                <a:off x="4238513" y="-392401"/>
                <a:ext cx="77933" cy="67222"/>
              </a:xfrm>
              <a:custGeom>
                <a:rect b="b" l="l" r="r" t="t"/>
                <a:pathLst>
                  <a:path extrusionOk="0" h="4644" w="5384">
                    <a:moveTo>
                      <a:pt x="5383" y="1"/>
                    </a:moveTo>
                    <a:cubicBezTo>
                      <a:pt x="3609" y="1065"/>
                      <a:pt x="563" y="3668"/>
                      <a:pt x="1" y="4644"/>
                    </a:cubicBezTo>
                    <a:cubicBezTo>
                      <a:pt x="859" y="3816"/>
                      <a:pt x="1687" y="3017"/>
                      <a:pt x="2603" y="2219"/>
                    </a:cubicBezTo>
                    <a:cubicBezTo>
                      <a:pt x="3491" y="1450"/>
                      <a:pt x="4466" y="740"/>
                      <a:pt x="53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5"/>
              <p:cNvSpPr/>
              <p:nvPr/>
            </p:nvSpPr>
            <p:spPr>
              <a:xfrm>
                <a:off x="4164459" y="-365434"/>
                <a:ext cx="60375" cy="35970"/>
              </a:xfrm>
              <a:custGeom>
                <a:rect b="b" l="l" r="r" t="t"/>
                <a:pathLst>
                  <a:path extrusionOk="0" h="2485" w="4171">
                    <a:moveTo>
                      <a:pt x="4171" y="1"/>
                    </a:moveTo>
                    <a:cubicBezTo>
                      <a:pt x="2958" y="1095"/>
                      <a:pt x="1509" y="1775"/>
                      <a:pt x="1" y="2485"/>
                    </a:cubicBezTo>
                    <a:cubicBezTo>
                      <a:pt x="1391" y="2219"/>
                      <a:pt x="3786" y="829"/>
                      <a:pt x="41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5"/>
              <p:cNvSpPr/>
              <p:nvPr/>
            </p:nvSpPr>
            <p:spPr>
              <a:xfrm>
                <a:off x="4384060" y="-542652"/>
                <a:ext cx="13288" cy="54383"/>
              </a:xfrm>
              <a:custGeom>
                <a:rect b="b" l="l" r="r" t="t"/>
                <a:pathLst>
                  <a:path extrusionOk="0" h="3757" w="918">
                    <a:moveTo>
                      <a:pt x="1" y="1"/>
                    </a:moveTo>
                    <a:cubicBezTo>
                      <a:pt x="119" y="651"/>
                      <a:pt x="267" y="1243"/>
                      <a:pt x="355" y="1864"/>
                    </a:cubicBezTo>
                    <a:cubicBezTo>
                      <a:pt x="415" y="2455"/>
                      <a:pt x="444" y="3076"/>
                      <a:pt x="503" y="3757"/>
                    </a:cubicBezTo>
                    <a:cubicBezTo>
                      <a:pt x="917" y="3283"/>
                      <a:pt x="592" y="947"/>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5"/>
              <p:cNvSpPr/>
              <p:nvPr/>
            </p:nvSpPr>
            <p:spPr>
              <a:xfrm>
                <a:off x="4456825" y="-460202"/>
                <a:ext cx="59941" cy="16458"/>
              </a:xfrm>
              <a:custGeom>
                <a:rect b="b" l="l" r="r" t="t"/>
                <a:pathLst>
                  <a:path extrusionOk="0" h="1137" w="4141">
                    <a:moveTo>
                      <a:pt x="3519" y="0"/>
                    </a:moveTo>
                    <a:cubicBezTo>
                      <a:pt x="2245" y="0"/>
                      <a:pt x="1123" y="524"/>
                      <a:pt x="1" y="1136"/>
                    </a:cubicBezTo>
                    <a:cubicBezTo>
                      <a:pt x="1302" y="545"/>
                      <a:pt x="2692" y="160"/>
                      <a:pt x="4141" y="42"/>
                    </a:cubicBezTo>
                    <a:cubicBezTo>
                      <a:pt x="3929" y="13"/>
                      <a:pt x="3722" y="0"/>
                      <a:pt x="35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5"/>
              <p:cNvSpPr/>
              <p:nvPr/>
            </p:nvSpPr>
            <p:spPr>
              <a:xfrm>
                <a:off x="4424720" y="-417385"/>
                <a:ext cx="61664" cy="4024"/>
              </a:xfrm>
              <a:custGeom>
                <a:rect b="b" l="l" r="r" t="t"/>
                <a:pathLst>
                  <a:path extrusionOk="0" h="278" w="4260">
                    <a:moveTo>
                      <a:pt x="1629" y="0"/>
                    </a:moveTo>
                    <a:cubicBezTo>
                      <a:pt x="871" y="0"/>
                      <a:pt x="262" y="89"/>
                      <a:pt x="1" y="278"/>
                    </a:cubicBezTo>
                    <a:cubicBezTo>
                      <a:pt x="770" y="248"/>
                      <a:pt x="1420" y="189"/>
                      <a:pt x="2130" y="189"/>
                    </a:cubicBezTo>
                    <a:cubicBezTo>
                      <a:pt x="2840" y="189"/>
                      <a:pt x="3550" y="248"/>
                      <a:pt x="4259" y="278"/>
                    </a:cubicBezTo>
                    <a:cubicBezTo>
                      <a:pt x="3370" y="97"/>
                      <a:pt x="2418" y="0"/>
                      <a:pt x="162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5"/>
              <p:cNvSpPr/>
              <p:nvPr/>
            </p:nvSpPr>
            <p:spPr>
              <a:xfrm>
                <a:off x="4413169" y="-359862"/>
                <a:ext cx="14562" cy="45379"/>
              </a:xfrm>
              <a:custGeom>
                <a:rect b="b" l="l" r="r" t="t"/>
                <a:pathLst>
                  <a:path extrusionOk="0" h="3135" w="1006">
                    <a:moveTo>
                      <a:pt x="89" y="0"/>
                    </a:moveTo>
                    <a:lnTo>
                      <a:pt x="0" y="30"/>
                    </a:lnTo>
                    <a:cubicBezTo>
                      <a:pt x="326" y="1065"/>
                      <a:pt x="681" y="2100"/>
                      <a:pt x="1006" y="3135"/>
                    </a:cubicBezTo>
                    <a:cubicBezTo>
                      <a:pt x="888" y="2041"/>
                      <a:pt x="710" y="947"/>
                      <a:pt x="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5"/>
              <p:cNvSpPr/>
              <p:nvPr/>
            </p:nvSpPr>
            <p:spPr>
              <a:xfrm>
                <a:off x="4405468" y="-542218"/>
                <a:ext cx="6007" cy="38532"/>
              </a:xfrm>
              <a:custGeom>
                <a:rect b="b" l="l" r="r" t="t"/>
                <a:pathLst>
                  <a:path extrusionOk="0" h="2662" w="415">
                    <a:moveTo>
                      <a:pt x="266" y="0"/>
                    </a:moveTo>
                    <a:lnTo>
                      <a:pt x="0" y="2662"/>
                    </a:lnTo>
                    <a:cubicBezTo>
                      <a:pt x="296" y="1804"/>
                      <a:pt x="414" y="917"/>
                      <a:pt x="35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5"/>
              <p:cNvSpPr/>
              <p:nvPr/>
            </p:nvSpPr>
            <p:spPr>
              <a:xfrm>
                <a:off x="4486789" y="-357300"/>
                <a:ext cx="32974" cy="4328"/>
              </a:xfrm>
              <a:custGeom>
                <a:rect b="b" l="l" r="r" t="t"/>
                <a:pathLst>
                  <a:path extrusionOk="0" h="299" w="2278">
                    <a:moveTo>
                      <a:pt x="2278" y="1"/>
                    </a:moveTo>
                    <a:lnTo>
                      <a:pt x="1" y="178"/>
                    </a:lnTo>
                    <a:cubicBezTo>
                      <a:pt x="346" y="259"/>
                      <a:pt x="718" y="299"/>
                      <a:pt x="1063" y="299"/>
                    </a:cubicBezTo>
                    <a:cubicBezTo>
                      <a:pt x="1604" y="299"/>
                      <a:pt x="2079" y="199"/>
                      <a:pt x="227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5"/>
              <p:cNvSpPr/>
              <p:nvPr/>
            </p:nvSpPr>
            <p:spPr>
              <a:xfrm>
                <a:off x="4378067" y="-531521"/>
                <a:ext cx="9003" cy="34697"/>
              </a:xfrm>
              <a:custGeom>
                <a:rect b="b" l="l" r="r" t="t"/>
                <a:pathLst>
                  <a:path extrusionOk="0" h="2397" w="622">
                    <a:moveTo>
                      <a:pt x="1" y="1"/>
                    </a:moveTo>
                    <a:lnTo>
                      <a:pt x="1" y="1"/>
                    </a:lnTo>
                    <a:cubicBezTo>
                      <a:pt x="178" y="799"/>
                      <a:pt x="385" y="1598"/>
                      <a:pt x="592" y="2396"/>
                    </a:cubicBezTo>
                    <a:cubicBezTo>
                      <a:pt x="622" y="1568"/>
                      <a:pt x="385" y="710"/>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5"/>
              <p:cNvSpPr/>
              <p:nvPr/>
            </p:nvSpPr>
            <p:spPr>
              <a:xfrm>
                <a:off x="4425154" y="-423638"/>
                <a:ext cx="33408" cy="5573"/>
              </a:xfrm>
              <a:custGeom>
                <a:rect b="b" l="l" r="r" t="t"/>
                <a:pathLst>
                  <a:path extrusionOk="0" h="385" w="2308">
                    <a:moveTo>
                      <a:pt x="1772" y="0"/>
                    </a:moveTo>
                    <a:cubicBezTo>
                      <a:pt x="1164" y="0"/>
                      <a:pt x="573" y="112"/>
                      <a:pt x="0" y="296"/>
                    </a:cubicBezTo>
                    <a:lnTo>
                      <a:pt x="0" y="384"/>
                    </a:lnTo>
                    <a:lnTo>
                      <a:pt x="2307" y="30"/>
                    </a:lnTo>
                    <a:cubicBezTo>
                      <a:pt x="2127" y="10"/>
                      <a:pt x="1949" y="0"/>
                      <a:pt x="177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5"/>
              <p:cNvSpPr/>
              <p:nvPr/>
            </p:nvSpPr>
            <p:spPr>
              <a:xfrm>
                <a:off x="4442698" y="-386829"/>
                <a:ext cx="20569" cy="4039"/>
              </a:xfrm>
              <a:custGeom>
                <a:rect b="b" l="l" r="r" t="t"/>
                <a:pathLst>
                  <a:path extrusionOk="0" h="279" w="1421">
                    <a:moveTo>
                      <a:pt x="1" y="0"/>
                    </a:moveTo>
                    <a:lnTo>
                      <a:pt x="1" y="0"/>
                    </a:lnTo>
                    <a:cubicBezTo>
                      <a:pt x="280" y="180"/>
                      <a:pt x="600" y="278"/>
                      <a:pt x="932" y="278"/>
                    </a:cubicBezTo>
                    <a:cubicBezTo>
                      <a:pt x="1093" y="278"/>
                      <a:pt x="1257" y="255"/>
                      <a:pt x="1420" y="207"/>
                    </a:cubicBezTo>
                    <a:lnTo>
                      <a:pt x="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5"/>
              <p:cNvSpPr/>
              <p:nvPr/>
            </p:nvSpPr>
            <p:spPr>
              <a:xfrm>
                <a:off x="4402892" y="-492134"/>
                <a:ext cx="9003" cy="17138"/>
              </a:xfrm>
              <a:custGeom>
                <a:rect b="b" l="l" r="r" t="t"/>
                <a:pathLst>
                  <a:path extrusionOk="0" h="1184" w="622">
                    <a:moveTo>
                      <a:pt x="622" y="0"/>
                    </a:moveTo>
                    <a:lnTo>
                      <a:pt x="1" y="1183"/>
                    </a:lnTo>
                    <a:cubicBezTo>
                      <a:pt x="385" y="947"/>
                      <a:pt x="474" y="681"/>
                      <a:pt x="62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5"/>
              <p:cNvSpPr/>
              <p:nvPr/>
            </p:nvSpPr>
            <p:spPr>
              <a:xfrm>
                <a:off x="4522745" y="-583746"/>
                <a:ext cx="397266" cy="110459"/>
              </a:xfrm>
              <a:custGeom>
                <a:rect b="b" l="l" r="r" t="t"/>
                <a:pathLst>
                  <a:path extrusionOk="0" h="7631" w="27445">
                    <a:moveTo>
                      <a:pt x="27444" y="1"/>
                    </a:moveTo>
                    <a:cubicBezTo>
                      <a:pt x="26350" y="178"/>
                      <a:pt x="25285" y="326"/>
                      <a:pt x="24250" y="563"/>
                    </a:cubicBezTo>
                    <a:cubicBezTo>
                      <a:pt x="22269" y="1006"/>
                      <a:pt x="20347" y="1657"/>
                      <a:pt x="18484" y="2455"/>
                    </a:cubicBezTo>
                    <a:cubicBezTo>
                      <a:pt x="15112" y="3904"/>
                      <a:pt x="11712" y="5354"/>
                      <a:pt x="8133" y="6329"/>
                    </a:cubicBezTo>
                    <a:cubicBezTo>
                      <a:pt x="6300" y="6832"/>
                      <a:pt x="4407" y="7128"/>
                      <a:pt x="2485" y="7217"/>
                    </a:cubicBezTo>
                    <a:cubicBezTo>
                      <a:pt x="2219" y="7226"/>
                      <a:pt x="1949" y="7230"/>
                      <a:pt x="1677" y="7230"/>
                    </a:cubicBezTo>
                    <a:cubicBezTo>
                      <a:pt x="1131" y="7230"/>
                      <a:pt x="573" y="7217"/>
                      <a:pt x="1" y="7217"/>
                    </a:cubicBezTo>
                    <a:cubicBezTo>
                      <a:pt x="60" y="7631"/>
                      <a:pt x="297" y="7631"/>
                      <a:pt x="504" y="7631"/>
                    </a:cubicBezTo>
                    <a:cubicBezTo>
                      <a:pt x="1598" y="7601"/>
                      <a:pt x="2692" y="7571"/>
                      <a:pt x="3786" y="7512"/>
                    </a:cubicBezTo>
                    <a:cubicBezTo>
                      <a:pt x="4348" y="7483"/>
                      <a:pt x="4910" y="7394"/>
                      <a:pt x="5472" y="7217"/>
                    </a:cubicBezTo>
                    <a:cubicBezTo>
                      <a:pt x="6004" y="7069"/>
                      <a:pt x="6566" y="7010"/>
                      <a:pt x="7098" y="6891"/>
                    </a:cubicBezTo>
                    <a:cubicBezTo>
                      <a:pt x="9346" y="6359"/>
                      <a:pt x="11534" y="5649"/>
                      <a:pt x="13663" y="4792"/>
                    </a:cubicBezTo>
                    <a:cubicBezTo>
                      <a:pt x="15822" y="3934"/>
                      <a:pt x="17951" y="3017"/>
                      <a:pt x="20081" y="2189"/>
                    </a:cubicBezTo>
                    <a:cubicBezTo>
                      <a:pt x="22003" y="1391"/>
                      <a:pt x="23984" y="829"/>
                      <a:pt x="26025" y="563"/>
                    </a:cubicBezTo>
                    <a:cubicBezTo>
                      <a:pt x="26498" y="474"/>
                      <a:pt x="26971" y="415"/>
                      <a:pt x="27444" y="356"/>
                    </a:cubicBezTo>
                    <a:lnTo>
                      <a:pt x="2744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5"/>
              <p:cNvSpPr/>
              <p:nvPr/>
            </p:nvSpPr>
            <p:spPr>
              <a:xfrm>
                <a:off x="4041610" y="-668932"/>
                <a:ext cx="501703" cy="535821"/>
              </a:xfrm>
              <a:custGeom>
                <a:rect b="b" l="l" r="r" t="t"/>
                <a:pathLst>
                  <a:path extrusionOk="0" h="37017" w="34660">
                    <a:moveTo>
                      <a:pt x="15031" y="317"/>
                    </a:moveTo>
                    <a:cubicBezTo>
                      <a:pt x="15286" y="317"/>
                      <a:pt x="15542" y="350"/>
                      <a:pt x="15792" y="415"/>
                    </a:cubicBezTo>
                    <a:cubicBezTo>
                      <a:pt x="16118" y="504"/>
                      <a:pt x="16472" y="592"/>
                      <a:pt x="16798" y="711"/>
                    </a:cubicBezTo>
                    <a:cubicBezTo>
                      <a:pt x="18276" y="1273"/>
                      <a:pt x="19785" y="1716"/>
                      <a:pt x="21293" y="2130"/>
                    </a:cubicBezTo>
                    <a:cubicBezTo>
                      <a:pt x="22860" y="2515"/>
                      <a:pt x="24220" y="3402"/>
                      <a:pt x="25255" y="4644"/>
                    </a:cubicBezTo>
                    <a:cubicBezTo>
                      <a:pt x="26261" y="5768"/>
                      <a:pt x="26941" y="7158"/>
                      <a:pt x="27237" y="8636"/>
                    </a:cubicBezTo>
                    <a:cubicBezTo>
                      <a:pt x="27355" y="9198"/>
                      <a:pt x="27414" y="9789"/>
                      <a:pt x="27326" y="10351"/>
                    </a:cubicBezTo>
                    <a:lnTo>
                      <a:pt x="27326" y="10322"/>
                    </a:lnTo>
                    <a:cubicBezTo>
                      <a:pt x="27237" y="10174"/>
                      <a:pt x="27207" y="10085"/>
                      <a:pt x="27178" y="9996"/>
                    </a:cubicBezTo>
                    <a:cubicBezTo>
                      <a:pt x="26912" y="9405"/>
                      <a:pt x="26438" y="8991"/>
                      <a:pt x="25847" y="8784"/>
                    </a:cubicBezTo>
                    <a:cubicBezTo>
                      <a:pt x="25048" y="8488"/>
                      <a:pt x="24339" y="8045"/>
                      <a:pt x="23718" y="7453"/>
                    </a:cubicBezTo>
                    <a:cubicBezTo>
                      <a:pt x="23570" y="7276"/>
                      <a:pt x="23392" y="7128"/>
                      <a:pt x="23245" y="6951"/>
                    </a:cubicBezTo>
                    <a:cubicBezTo>
                      <a:pt x="22298" y="5886"/>
                      <a:pt x="21056" y="5501"/>
                      <a:pt x="19696" y="5383"/>
                    </a:cubicBezTo>
                    <a:cubicBezTo>
                      <a:pt x="19459" y="5383"/>
                      <a:pt x="19252" y="5354"/>
                      <a:pt x="19016" y="5294"/>
                    </a:cubicBezTo>
                    <a:cubicBezTo>
                      <a:pt x="17655" y="5058"/>
                      <a:pt x="16325" y="4703"/>
                      <a:pt x="15023" y="4200"/>
                    </a:cubicBezTo>
                    <a:cubicBezTo>
                      <a:pt x="14462" y="3993"/>
                      <a:pt x="13929" y="3638"/>
                      <a:pt x="13515" y="3224"/>
                    </a:cubicBezTo>
                    <a:cubicBezTo>
                      <a:pt x="13308" y="2988"/>
                      <a:pt x="13131" y="2751"/>
                      <a:pt x="12983" y="2485"/>
                    </a:cubicBezTo>
                    <a:cubicBezTo>
                      <a:pt x="12628" y="1894"/>
                      <a:pt x="12835" y="1125"/>
                      <a:pt x="13456" y="799"/>
                    </a:cubicBezTo>
                    <a:cubicBezTo>
                      <a:pt x="13923" y="475"/>
                      <a:pt x="14473" y="317"/>
                      <a:pt x="15031" y="317"/>
                    </a:cubicBezTo>
                    <a:close/>
                    <a:moveTo>
                      <a:pt x="19193" y="5620"/>
                    </a:moveTo>
                    <a:lnTo>
                      <a:pt x="19193" y="5620"/>
                    </a:lnTo>
                    <a:cubicBezTo>
                      <a:pt x="19814" y="5708"/>
                      <a:pt x="20346" y="5768"/>
                      <a:pt x="20849" y="5856"/>
                    </a:cubicBezTo>
                    <a:cubicBezTo>
                      <a:pt x="21677" y="6034"/>
                      <a:pt x="22417" y="6477"/>
                      <a:pt x="23008" y="7098"/>
                    </a:cubicBezTo>
                    <a:cubicBezTo>
                      <a:pt x="23570" y="7749"/>
                      <a:pt x="24250" y="8281"/>
                      <a:pt x="24989" y="8695"/>
                    </a:cubicBezTo>
                    <a:cubicBezTo>
                      <a:pt x="25255" y="8843"/>
                      <a:pt x="25581" y="8932"/>
                      <a:pt x="25847" y="9109"/>
                    </a:cubicBezTo>
                    <a:cubicBezTo>
                      <a:pt x="26113" y="9228"/>
                      <a:pt x="26379" y="9405"/>
                      <a:pt x="26586" y="9612"/>
                    </a:cubicBezTo>
                    <a:cubicBezTo>
                      <a:pt x="27148" y="10292"/>
                      <a:pt x="27326" y="11209"/>
                      <a:pt x="27119" y="12067"/>
                    </a:cubicBezTo>
                    <a:cubicBezTo>
                      <a:pt x="27059" y="12274"/>
                      <a:pt x="26971" y="12481"/>
                      <a:pt x="26912" y="12717"/>
                    </a:cubicBezTo>
                    <a:cubicBezTo>
                      <a:pt x="26793" y="13190"/>
                      <a:pt x="26586" y="13634"/>
                      <a:pt x="26261" y="13989"/>
                    </a:cubicBezTo>
                    <a:cubicBezTo>
                      <a:pt x="26024" y="14284"/>
                      <a:pt x="25788" y="14610"/>
                      <a:pt x="25581" y="14965"/>
                    </a:cubicBezTo>
                    <a:cubicBezTo>
                      <a:pt x="25492" y="14669"/>
                      <a:pt x="25433" y="14432"/>
                      <a:pt x="25344" y="14166"/>
                    </a:cubicBezTo>
                    <a:cubicBezTo>
                      <a:pt x="24841" y="12983"/>
                      <a:pt x="24102" y="11889"/>
                      <a:pt x="23156" y="11032"/>
                    </a:cubicBezTo>
                    <a:cubicBezTo>
                      <a:pt x="22476" y="10440"/>
                      <a:pt x="21943" y="9701"/>
                      <a:pt x="21559" y="8902"/>
                    </a:cubicBezTo>
                    <a:cubicBezTo>
                      <a:pt x="20997" y="7749"/>
                      <a:pt x="20258" y="6714"/>
                      <a:pt x="19341" y="5827"/>
                    </a:cubicBezTo>
                    <a:cubicBezTo>
                      <a:pt x="19282" y="5768"/>
                      <a:pt x="19223" y="5708"/>
                      <a:pt x="19193" y="5620"/>
                    </a:cubicBezTo>
                    <a:close/>
                    <a:moveTo>
                      <a:pt x="11090" y="5440"/>
                    </a:moveTo>
                    <a:cubicBezTo>
                      <a:pt x="13384" y="5440"/>
                      <a:pt x="15567" y="6084"/>
                      <a:pt x="17655" y="7128"/>
                    </a:cubicBezTo>
                    <a:cubicBezTo>
                      <a:pt x="19016" y="7808"/>
                      <a:pt x="20287" y="8695"/>
                      <a:pt x="21352" y="9789"/>
                    </a:cubicBezTo>
                    <a:cubicBezTo>
                      <a:pt x="21855" y="10263"/>
                      <a:pt x="22387" y="10706"/>
                      <a:pt x="22890" y="11209"/>
                    </a:cubicBezTo>
                    <a:cubicBezTo>
                      <a:pt x="23659" y="11919"/>
                      <a:pt x="24280" y="12776"/>
                      <a:pt x="24782" y="13723"/>
                    </a:cubicBezTo>
                    <a:cubicBezTo>
                      <a:pt x="25048" y="14137"/>
                      <a:pt x="25196" y="14610"/>
                      <a:pt x="25285" y="15112"/>
                    </a:cubicBezTo>
                    <a:lnTo>
                      <a:pt x="25255" y="15112"/>
                    </a:lnTo>
                    <a:cubicBezTo>
                      <a:pt x="24664" y="15231"/>
                      <a:pt x="24043" y="15379"/>
                      <a:pt x="23452" y="15467"/>
                    </a:cubicBezTo>
                    <a:cubicBezTo>
                      <a:pt x="23126" y="15527"/>
                      <a:pt x="22801" y="15556"/>
                      <a:pt x="22446" y="15556"/>
                    </a:cubicBezTo>
                    <a:cubicBezTo>
                      <a:pt x="22250" y="15564"/>
                      <a:pt x="22052" y="15569"/>
                      <a:pt x="21855" y="15569"/>
                    </a:cubicBezTo>
                    <a:cubicBezTo>
                      <a:pt x="20656" y="15569"/>
                      <a:pt x="19444" y="15413"/>
                      <a:pt x="18276" y="15083"/>
                    </a:cubicBezTo>
                    <a:cubicBezTo>
                      <a:pt x="17241" y="14817"/>
                      <a:pt x="16206" y="14403"/>
                      <a:pt x="15171" y="14077"/>
                    </a:cubicBezTo>
                    <a:cubicBezTo>
                      <a:pt x="14343" y="13752"/>
                      <a:pt x="13456" y="13516"/>
                      <a:pt x="12569" y="13368"/>
                    </a:cubicBezTo>
                    <a:cubicBezTo>
                      <a:pt x="12055" y="13280"/>
                      <a:pt x="11533" y="13237"/>
                      <a:pt x="11011" y="13237"/>
                    </a:cubicBezTo>
                    <a:cubicBezTo>
                      <a:pt x="10123" y="13237"/>
                      <a:pt x="9238" y="13362"/>
                      <a:pt x="8399" y="13604"/>
                    </a:cubicBezTo>
                    <a:cubicBezTo>
                      <a:pt x="7719" y="13870"/>
                      <a:pt x="7009" y="14018"/>
                      <a:pt x="6300" y="14048"/>
                    </a:cubicBezTo>
                    <a:cubicBezTo>
                      <a:pt x="6137" y="14055"/>
                      <a:pt x="5974" y="14061"/>
                      <a:pt x="5813" y="14061"/>
                    </a:cubicBezTo>
                    <a:cubicBezTo>
                      <a:pt x="5272" y="14061"/>
                      <a:pt x="4751" y="13985"/>
                      <a:pt x="4318" y="13575"/>
                    </a:cubicBezTo>
                    <a:cubicBezTo>
                      <a:pt x="3609" y="12983"/>
                      <a:pt x="3195" y="12155"/>
                      <a:pt x="3135" y="11268"/>
                    </a:cubicBezTo>
                    <a:cubicBezTo>
                      <a:pt x="3135" y="10943"/>
                      <a:pt x="3195" y="10617"/>
                      <a:pt x="3313" y="10322"/>
                    </a:cubicBezTo>
                    <a:cubicBezTo>
                      <a:pt x="3549" y="9612"/>
                      <a:pt x="3816" y="8902"/>
                      <a:pt x="4052" y="8222"/>
                    </a:cubicBezTo>
                    <a:cubicBezTo>
                      <a:pt x="4259" y="7631"/>
                      <a:pt x="4703" y="7187"/>
                      <a:pt x="5265" y="6921"/>
                    </a:cubicBezTo>
                    <a:cubicBezTo>
                      <a:pt x="6536" y="6211"/>
                      <a:pt x="7926" y="5738"/>
                      <a:pt x="9375" y="5561"/>
                    </a:cubicBezTo>
                    <a:cubicBezTo>
                      <a:pt x="9954" y="5479"/>
                      <a:pt x="10525" y="5440"/>
                      <a:pt x="11090" y="5440"/>
                    </a:cubicBezTo>
                    <a:close/>
                    <a:moveTo>
                      <a:pt x="11035" y="13534"/>
                    </a:moveTo>
                    <a:cubicBezTo>
                      <a:pt x="11311" y="13534"/>
                      <a:pt x="11586" y="13547"/>
                      <a:pt x="11859" y="13575"/>
                    </a:cubicBezTo>
                    <a:cubicBezTo>
                      <a:pt x="12835" y="13663"/>
                      <a:pt x="13841" y="13870"/>
                      <a:pt x="14757" y="14225"/>
                    </a:cubicBezTo>
                    <a:cubicBezTo>
                      <a:pt x="15290" y="14432"/>
                      <a:pt x="15851" y="14610"/>
                      <a:pt x="16384" y="14817"/>
                    </a:cubicBezTo>
                    <a:cubicBezTo>
                      <a:pt x="18069" y="15408"/>
                      <a:pt x="19785" y="15793"/>
                      <a:pt x="21559" y="15941"/>
                    </a:cubicBezTo>
                    <a:cubicBezTo>
                      <a:pt x="20938" y="16029"/>
                      <a:pt x="20317" y="16148"/>
                      <a:pt x="19666" y="16177"/>
                    </a:cubicBezTo>
                    <a:cubicBezTo>
                      <a:pt x="18823" y="16255"/>
                      <a:pt x="17972" y="16292"/>
                      <a:pt x="17121" y="16292"/>
                    </a:cubicBezTo>
                    <a:cubicBezTo>
                      <a:pt x="16361" y="16292"/>
                      <a:pt x="15600" y="16263"/>
                      <a:pt x="14846" y="16207"/>
                    </a:cubicBezTo>
                    <a:cubicBezTo>
                      <a:pt x="13574" y="16118"/>
                      <a:pt x="12273" y="16059"/>
                      <a:pt x="11002" y="15911"/>
                    </a:cubicBezTo>
                    <a:cubicBezTo>
                      <a:pt x="9227" y="15734"/>
                      <a:pt x="7482" y="15260"/>
                      <a:pt x="5856" y="14551"/>
                    </a:cubicBezTo>
                    <a:cubicBezTo>
                      <a:pt x="5738" y="14491"/>
                      <a:pt x="5619" y="14403"/>
                      <a:pt x="5531" y="14284"/>
                    </a:cubicBezTo>
                    <a:lnTo>
                      <a:pt x="5531" y="14284"/>
                    </a:lnTo>
                    <a:cubicBezTo>
                      <a:pt x="5723" y="14299"/>
                      <a:pt x="5915" y="14307"/>
                      <a:pt x="6107" y="14307"/>
                    </a:cubicBezTo>
                    <a:cubicBezTo>
                      <a:pt x="6300" y="14307"/>
                      <a:pt x="6492" y="14299"/>
                      <a:pt x="6684" y="14284"/>
                    </a:cubicBezTo>
                    <a:cubicBezTo>
                      <a:pt x="7246" y="14225"/>
                      <a:pt x="7778" y="14107"/>
                      <a:pt x="8311" y="13930"/>
                    </a:cubicBezTo>
                    <a:cubicBezTo>
                      <a:pt x="9197" y="13679"/>
                      <a:pt x="10119" y="13534"/>
                      <a:pt x="11035" y="13534"/>
                    </a:cubicBezTo>
                    <a:close/>
                    <a:moveTo>
                      <a:pt x="32826" y="12924"/>
                    </a:moveTo>
                    <a:cubicBezTo>
                      <a:pt x="33506" y="13516"/>
                      <a:pt x="34068" y="14137"/>
                      <a:pt x="34157" y="14994"/>
                    </a:cubicBezTo>
                    <a:cubicBezTo>
                      <a:pt x="34245" y="15881"/>
                      <a:pt x="34275" y="16769"/>
                      <a:pt x="34245" y="17685"/>
                    </a:cubicBezTo>
                    <a:cubicBezTo>
                      <a:pt x="34245" y="19075"/>
                      <a:pt x="34186" y="20465"/>
                      <a:pt x="34157" y="21855"/>
                    </a:cubicBezTo>
                    <a:cubicBezTo>
                      <a:pt x="34127" y="22535"/>
                      <a:pt x="34068" y="23215"/>
                      <a:pt x="34009" y="23866"/>
                    </a:cubicBezTo>
                    <a:cubicBezTo>
                      <a:pt x="33950" y="24073"/>
                      <a:pt x="33891" y="24250"/>
                      <a:pt x="33831" y="24428"/>
                    </a:cubicBezTo>
                    <a:lnTo>
                      <a:pt x="33743" y="24428"/>
                    </a:lnTo>
                    <a:cubicBezTo>
                      <a:pt x="33743" y="24221"/>
                      <a:pt x="33743" y="23984"/>
                      <a:pt x="33743" y="23748"/>
                    </a:cubicBezTo>
                    <a:cubicBezTo>
                      <a:pt x="33713" y="23038"/>
                      <a:pt x="33536" y="22328"/>
                      <a:pt x="33210" y="21707"/>
                    </a:cubicBezTo>
                    <a:cubicBezTo>
                      <a:pt x="33063" y="21352"/>
                      <a:pt x="32885" y="20997"/>
                      <a:pt x="32678" y="20643"/>
                    </a:cubicBezTo>
                    <a:cubicBezTo>
                      <a:pt x="32323" y="19962"/>
                      <a:pt x="32087" y="19223"/>
                      <a:pt x="31998" y="18454"/>
                    </a:cubicBezTo>
                    <a:cubicBezTo>
                      <a:pt x="31939" y="17892"/>
                      <a:pt x="32028" y="17330"/>
                      <a:pt x="32205" y="16798"/>
                    </a:cubicBezTo>
                    <a:cubicBezTo>
                      <a:pt x="32353" y="16295"/>
                      <a:pt x="32560" y="15822"/>
                      <a:pt x="32678" y="15290"/>
                    </a:cubicBezTo>
                    <a:cubicBezTo>
                      <a:pt x="32885" y="14639"/>
                      <a:pt x="32915" y="13989"/>
                      <a:pt x="32796" y="13309"/>
                    </a:cubicBezTo>
                    <a:cubicBezTo>
                      <a:pt x="32796" y="13249"/>
                      <a:pt x="32796" y="13190"/>
                      <a:pt x="32796" y="13131"/>
                    </a:cubicBezTo>
                    <a:cubicBezTo>
                      <a:pt x="32826" y="13072"/>
                      <a:pt x="32826" y="13013"/>
                      <a:pt x="32826" y="12924"/>
                    </a:cubicBezTo>
                    <a:close/>
                    <a:moveTo>
                      <a:pt x="30695" y="11970"/>
                    </a:moveTo>
                    <a:cubicBezTo>
                      <a:pt x="30913" y="11970"/>
                      <a:pt x="31130" y="12018"/>
                      <a:pt x="31347" y="12067"/>
                    </a:cubicBezTo>
                    <a:cubicBezTo>
                      <a:pt x="32175" y="12274"/>
                      <a:pt x="32501" y="12658"/>
                      <a:pt x="32560" y="13545"/>
                    </a:cubicBezTo>
                    <a:cubicBezTo>
                      <a:pt x="32589" y="14314"/>
                      <a:pt x="32501" y="15083"/>
                      <a:pt x="32235" y="15822"/>
                    </a:cubicBezTo>
                    <a:cubicBezTo>
                      <a:pt x="32028" y="16384"/>
                      <a:pt x="31880" y="16976"/>
                      <a:pt x="31761" y="17567"/>
                    </a:cubicBezTo>
                    <a:cubicBezTo>
                      <a:pt x="31614" y="18484"/>
                      <a:pt x="31761" y="19430"/>
                      <a:pt x="32175" y="20258"/>
                    </a:cubicBezTo>
                    <a:cubicBezTo>
                      <a:pt x="32382" y="20790"/>
                      <a:pt x="32678" y="21293"/>
                      <a:pt x="32944" y="21796"/>
                    </a:cubicBezTo>
                    <a:cubicBezTo>
                      <a:pt x="33358" y="22653"/>
                      <a:pt x="33565" y="23570"/>
                      <a:pt x="33477" y="24517"/>
                    </a:cubicBezTo>
                    <a:cubicBezTo>
                      <a:pt x="33447" y="24990"/>
                      <a:pt x="33210" y="25374"/>
                      <a:pt x="32826" y="25640"/>
                    </a:cubicBezTo>
                    <a:cubicBezTo>
                      <a:pt x="32308" y="25991"/>
                      <a:pt x="31620" y="26153"/>
                      <a:pt x="30992" y="26153"/>
                    </a:cubicBezTo>
                    <a:cubicBezTo>
                      <a:pt x="30508" y="26153"/>
                      <a:pt x="30059" y="26057"/>
                      <a:pt x="29750" y="25877"/>
                    </a:cubicBezTo>
                    <a:cubicBezTo>
                      <a:pt x="29662" y="24753"/>
                      <a:pt x="29484" y="23629"/>
                      <a:pt x="29189" y="22565"/>
                    </a:cubicBezTo>
                    <a:cubicBezTo>
                      <a:pt x="28745" y="20820"/>
                      <a:pt x="27976" y="19223"/>
                      <a:pt x="26912" y="17804"/>
                    </a:cubicBezTo>
                    <a:cubicBezTo>
                      <a:pt x="26645" y="17419"/>
                      <a:pt x="26409" y="17064"/>
                      <a:pt x="26143" y="16680"/>
                    </a:cubicBezTo>
                    <a:cubicBezTo>
                      <a:pt x="25906" y="16325"/>
                      <a:pt x="25758" y="15941"/>
                      <a:pt x="25699" y="15527"/>
                    </a:cubicBezTo>
                    <a:cubicBezTo>
                      <a:pt x="26172" y="14521"/>
                      <a:pt x="26912" y="13634"/>
                      <a:pt x="27799" y="12954"/>
                    </a:cubicBezTo>
                    <a:cubicBezTo>
                      <a:pt x="28597" y="12333"/>
                      <a:pt x="29543" y="12007"/>
                      <a:pt x="30549" y="11978"/>
                    </a:cubicBezTo>
                    <a:cubicBezTo>
                      <a:pt x="30598" y="11972"/>
                      <a:pt x="30647" y="11970"/>
                      <a:pt x="30695" y="11970"/>
                    </a:cubicBezTo>
                    <a:close/>
                    <a:moveTo>
                      <a:pt x="1331" y="15172"/>
                    </a:moveTo>
                    <a:cubicBezTo>
                      <a:pt x="1391" y="15231"/>
                      <a:pt x="1420" y="15231"/>
                      <a:pt x="1420" y="15260"/>
                    </a:cubicBezTo>
                    <a:cubicBezTo>
                      <a:pt x="1420" y="15881"/>
                      <a:pt x="1657" y="16502"/>
                      <a:pt x="2100" y="16946"/>
                    </a:cubicBezTo>
                    <a:cubicBezTo>
                      <a:pt x="2189" y="17094"/>
                      <a:pt x="2278" y="17212"/>
                      <a:pt x="2396" y="17330"/>
                    </a:cubicBezTo>
                    <a:cubicBezTo>
                      <a:pt x="2662" y="17537"/>
                      <a:pt x="2780" y="17922"/>
                      <a:pt x="2662" y="18247"/>
                    </a:cubicBezTo>
                    <a:cubicBezTo>
                      <a:pt x="2633" y="18277"/>
                      <a:pt x="2662" y="18336"/>
                      <a:pt x="2662" y="18454"/>
                    </a:cubicBezTo>
                    <a:cubicBezTo>
                      <a:pt x="2810" y="18513"/>
                      <a:pt x="2958" y="18572"/>
                      <a:pt x="3106" y="18632"/>
                    </a:cubicBezTo>
                    <a:cubicBezTo>
                      <a:pt x="3490" y="18750"/>
                      <a:pt x="3875" y="18839"/>
                      <a:pt x="4230" y="18986"/>
                    </a:cubicBezTo>
                    <a:cubicBezTo>
                      <a:pt x="4939" y="19253"/>
                      <a:pt x="5265" y="19992"/>
                      <a:pt x="5028" y="20702"/>
                    </a:cubicBezTo>
                    <a:cubicBezTo>
                      <a:pt x="4880" y="21234"/>
                      <a:pt x="4614" y="21707"/>
                      <a:pt x="4259" y="22121"/>
                    </a:cubicBezTo>
                    <a:cubicBezTo>
                      <a:pt x="3875" y="22653"/>
                      <a:pt x="3490" y="23156"/>
                      <a:pt x="3135" y="23718"/>
                    </a:cubicBezTo>
                    <a:cubicBezTo>
                      <a:pt x="2810" y="24162"/>
                      <a:pt x="2662" y="24724"/>
                      <a:pt x="2721" y="25256"/>
                    </a:cubicBezTo>
                    <a:cubicBezTo>
                      <a:pt x="2780" y="25611"/>
                      <a:pt x="2869" y="25936"/>
                      <a:pt x="2958" y="26291"/>
                    </a:cubicBezTo>
                    <a:cubicBezTo>
                      <a:pt x="2485" y="26025"/>
                      <a:pt x="2100" y="25670"/>
                      <a:pt x="1834" y="25226"/>
                    </a:cubicBezTo>
                    <a:cubicBezTo>
                      <a:pt x="1657" y="24812"/>
                      <a:pt x="1627" y="24339"/>
                      <a:pt x="1745" y="23895"/>
                    </a:cubicBezTo>
                    <a:cubicBezTo>
                      <a:pt x="1923" y="23127"/>
                      <a:pt x="2012" y="22328"/>
                      <a:pt x="2071" y="21559"/>
                    </a:cubicBezTo>
                    <a:cubicBezTo>
                      <a:pt x="2100" y="20702"/>
                      <a:pt x="1834" y="19874"/>
                      <a:pt x="1361" y="19164"/>
                    </a:cubicBezTo>
                    <a:cubicBezTo>
                      <a:pt x="1006" y="18720"/>
                      <a:pt x="770" y="18188"/>
                      <a:pt x="592" y="17626"/>
                    </a:cubicBezTo>
                    <a:cubicBezTo>
                      <a:pt x="444" y="16739"/>
                      <a:pt x="710" y="15822"/>
                      <a:pt x="1331" y="15172"/>
                    </a:cubicBezTo>
                    <a:close/>
                    <a:moveTo>
                      <a:pt x="26024" y="17064"/>
                    </a:moveTo>
                    <a:cubicBezTo>
                      <a:pt x="26793" y="18129"/>
                      <a:pt x="27621" y="19046"/>
                      <a:pt x="27680" y="20376"/>
                    </a:cubicBezTo>
                    <a:cubicBezTo>
                      <a:pt x="27680" y="20879"/>
                      <a:pt x="27621" y="21352"/>
                      <a:pt x="27503" y="21855"/>
                    </a:cubicBezTo>
                    <a:cubicBezTo>
                      <a:pt x="27266" y="22683"/>
                      <a:pt x="27237" y="23541"/>
                      <a:pt x="27385" y="24398"/>
                    </a:cubicBezTo>
                    <a:cubicBezTo>
                      <a:pt x="27237" y="24546"/>
                      <a:pt x="27119" y="24664"/>
                      <a:pt x="26971" y="24783"/>
                    </a:cubicBezTo>
                    <a:cubicBezTo>
                      <a:pt x="26557" y="25078"/>
                      <a:pt x="26083" y="25374"/>
                      <a:pt x="25669" y="25699"/>
                    </a:cubicBezTo>
                    <a:cubicBezTo>
                      <a:pt x="25108" y="26143"/>
                      <a:pt x="24605" y="26616"/>
                      <a:pt x="24073" y="27089"/>
                    </a:cubicBezTo>
                    <a:cubicBezTo>
                      <a:pt x="23984" y="27148"/>
                      <a:pt x="23925" y="27208"/>
                      <a:pt x="23866" y="27267"/>
                    </a:cubicBezTo>
                    <a:cubicBezTo>
                      <a:pt x="23836" y="27208"/>
                      <a:pt x="23836" y="27178"/>
                      <a:pt x="23836" y="27148"/>
                    </a:cubicBezTo>
                    <a:cubicBezTo>
                      <a:pt x="24102" y="26320"/>
                      <a:pt x="24339" y="25492"/>
                      <a:pt x="24664" y="24664"/>
                    </a:cubicBezTo>
                    <a:cubicBezTo>
                      <a:pt x="25196" y="23541"/>
                      <a:pt x="25581" y="22328"/>
                      <a:pt x="25817" y="21116"/>
                    </a:cubicBezTo>
                    <a:cubicBezTo>
                      <a:pt x="26054" y="19844"/>
                      <a:pt x="26113" y="18543"/>
                      <a:pt x="25995" y="17271"/>
                    </a:cubicBezTo>
                    <a:cubicBezTo>
                      <a:pt x="25995" y="17183"/>
                      <a:pt x="26024" y="17123"/>
                      <a:pt x="26024" y="17064"/>
                    </a:cubicBezTo>
                    <a:close/>
                    <a:moveTo>
                      <a:pt x="3904" y="13663"/>
                    </a:moveTo>
                    <a:cubicBezTo>
                      <a:pt x="4141" y="13841"/>
                      <a:pt x="4348" y="13989"/>
                      <a:pt x="4555" y="14166"/>
                    </a:cubicBezTo>
                    <a:cubicBezTo>
                      <a:pt x="5649" y="15024"/>
                      <a:pt x="6950" y="15349"/>
                      <a:pt x="8281" y="15734"/>
                    </a:cubicBezTo>
                    <a:cubicBezTo>
                      <a:pt x="9671" y="16088"/>
                      <a:pt x="11120" y="16325"/>
                      <a:pt x="12569" y="16384"/>
                    </a:cubicBezTo>
                    <a:lnTo>
                      <a:pt x="17478" y="16650"/>
                    </a:lnTo>
                    <a:cubicBezTo>
                      <a:pt x="13456" y="19105"/>
                      <a:pt x="10617" y="22506"/>
                      <a:pt x="9257" y="27178"/>
                    </a:cubicBezTo>
                    <a:cubicBezTo>
                      <a:pt x="8843" y="27296"/>
                      <a:pt x="8399" y="27415"/>
                      <a:pt x="7985" y="27474"/>
                    </a:cubicBezTo>
                    <a:cubicBezTo>
                      <a:pt x="7680" y="27503"/>
                      <a:pt x="7371" y="27520"/>
                      <a:pt x="7062" y="27520"/>
                    </a:cubicBezTo>
                    <a:cubicBezTo>
                      <a:pt x="6444" y="27520"/>
                      <a:pt x="5826" y="27454"/>
                      <a:pt x="5235" y="27296"/>
                    </a:cubicBezTo>
                    <a:cubicBezTo>
                      <a:pt x="4791" y="27178"/>
                      <a:pt x="4377" y="27030"/>
                      <a:pt x="3993" y="26853"/>
                    </a:cubicBezTo>
                    <a:cubicBezTo>
                      <a:pt x="3224" y="26468"/>
                      <a:pt x="2840" y="25611"/>
                      <a:pt x="3047" y="24783"/>
                    </a:cubicBezTo>
                    <a:cubicBezTo>
                      <a:pt x="3195" y="24339"/>
                      <a:pt x="3402" y="23925"/>
                      <a:pt x="3638" y="23511"/>
                    </a:cubicBezTo>
                    <a:cubicBezTo>
                      <a:pt x="3904" y="23067"/>
                      <a:pt x="4289" y="22683"/>
                      <a:pt x="4584" y="22239"/>
                    </a:cubicBezTo>
                    <a:cubicBezTo>
                      <a:pt x="4910" y="21737"/>
                      <a:pt x="5176" y="21204"/>
                      <a:pt x="5383" y="20613"/>
                    </a:cubicBezTo>
                    <a:cubicBezTo>
                      <a:pt x="5590" y="20022"/>
                      <a:pt x="5146" y="18927"/>
                      <a:pt x="4437" y="18720"/>
                    </a:cubicBezTo>
                    <a:cubicBezTo>
                      <a:pt x="4082" y="18602"/>
                      <a:pt x="3727" y="18513"/>
                      <a:pt x="3342" y="18395"/>
                    </a:cubicBezTo>
                    <a:lnTo>
                      <a:pt x="3017" y="18277"/>
                    </a:lnTo>
                    <a:cubicBezTo>
                      <a:pt x="2988" y="18218"/>
                      <a:pt x="2988" y="18129"/>
                      <a:pt x="2988" y="18040"/>
                    </a:cubicBezTo>
                    <a:cubicBezTo>
                      <a:pt x="3017" y="17715"/>
                      <a:pt x="2899" y="17390"/>
                      <a:pt x="2662" y="17183"/>
                    </a:cubicBezTo>
                    <a:cubicBezTo>
                      <a:pt x="2455" y="16916"/>
                      <a:pt x="2219" y="16650"/>
                      <a:pt x="2041" y="16355"/>
                    </a:cubicBezTo>
                    <a:cubicBezTo>
                      <a:pt x="1923" y="16177"/>
                      <a:pt x="1805" y="16000"/>
                      <a:pt x="1745" y="15793"/>
                    </a:cubicBezTo>
                    <a:cubicBezTo>
                      <a:pt x="1479" y="15260"/>
                      <a:pt x="1745" y="14610"/>
                      <a:pt x="2307" y="14373"/>
                    </a:cubicBezTo>
                    <a:cubicBezTo>
                      <a:pt x="2603" y="14196"/>
                      <a:pt x="2928" y="14048"/>
                      <a:pt x="3283" y="13900"/>
                    </a:cubicBezTo>
                    <a:cubicBezTo>
                      <a:pt x="3461" y="13811"/>
                      <a:pt x="3697" y="13752"/>
                      <a:pt x="3904" y="13663"/>
                    </a:cubicBezTo>
                    <a:close/>
                    <a:moveTo>
                      <a:pt x="25255" y="15408"/>
                    </a:moveTo>
                    <a:cubicBezTo>
                      <a:pt x="25492" y="15822"/>
                      <a:pt x="25610" y="16266"/>
                      <a:pt x="25640" y="16739"/>
                    </a:cubicBezTo>
                    <a:cubicBezTo>
                      <a:pt x="25965" y="19253"/>
                      <a:pt x="25610" y="21796"/>
                      <a:pt x="24575" y="24103"/>
                    </a:cubicBezTo>
                    <a:cubicBezTo>
                      <a:pt x="23718" y="26173"/>
                      <a:pt x="22535" y="28095"/>
                      <a:pt x="21115" y="29840"/>
                    </a:cubicBezTo>
                    <a:cubicBezTo>
                      <a:pt x="20317" y="30727"/>
                      <a:pt x="19430" y="31496"/>
                      <a:pt x="18454" y="32146"/>
                    </a:cubicBezTo>
                    <a:cubicBezTo>
                      <a:pt x="18010" y="32412"/>
                      <a:pt x="17537" y="32649"/>
                      <a:pt x="17064" y="32826"/>
                    </a:cubicBezTo>
                    <a:cubicBezTo>
                      <a:pt x="16843" y="32924"/>
                      <a:pt x="16603" y="32982"/>
                      <a:pt x="16375" y="32982"/>
                    </a:cubicBezTo>
                    <a:cubicBezTo>
                      <a:pt x="16328" y="32982"/>
                      <a:pt x="16282" y="32979"/>
                      <a:pt x="16236" y="32974"/>
                    </a:cubicBezTo>
                    <a:cubicBezTo>
                      <a:pt x="15689" y="32945"/>
                      <a:pt x="15142" y="32930"/>
                      <a:pt x="14595" y="32930"/>
                    </a:cubicBezTo>
                    <a:cubicBezTo>
                      <a:pt x="14048" y="32930"/>
                      <a:pt x="13500" y="32945"/>
                      <a:pt x="12953" y="32974"/>
                    </a:cubicBezTo>
                    <a:cubicBezTo>
                      <a:pt x="12838" y="32979"/>
                      <a:pt x="12723" y="32981"/>
                      <a:pt x="12608" y="32981"/>
                    </a:cubicBezTo>
                    <a:cubicBezTo>
                      <a:pt x="12014" y="32981"/>
                      <a:pt x="11424" y="32916"/>
                      <a:pt x="10854" y="32767"/>
                    </a:cubicBezTo>
                    <a:cubicBezTo>
                      <a:pt x="10558" y="32678"/>
                      <a:pt x="10262" y="32560"/>
                      <a:pt x="10026" y="32383"/>
                    </a:cubicBezTo>
                    <a:cubicBezTo>
                      <a:pt x="9464" y="32117"/>
                      <a:pt x="9257" y="31466"/>
                      <a:pt x="9523" y="30904"/>
                    </a:cubicBezTo>
                    <a:cubicBezTo>
                      <a:pt x="9700" y="30490"/>
                      <a:pt x="9937" y="30106"/>
                      <a:pt x="10114" y="29692"/>
                    </a:cubicBezTo>
                    <a:cubicBezTo>
                      <a:pt x="10203" y="29544"/>
                      <a:pt x="10233" y="29366"/>
                      <a:pt x="10321" y="29159"/>
                    </a:cubicBezTo>
                    <a:lnTo>
                      <a:pt x="9789" y="28982"/>
                    </a:lnTo>
                    <a:cubicBezTo>
                      <a:pt x="9434" y="28479"/>
                      <a:pt x="9493" y="27947"/>
                      <a:pt x="9582" y="27415"/>
                    </a:cubicBezTo>
                    <a:cubicBezTo>
                      <a:pt x="9760" y="26261"/>
                      <a:pt x="10262" y="25256"/>
                      <a:pt x="10735" y="24221"/>
                    </a:cubicBezTo>
                    <a:cubicBezTo>
                      <a:pt x="11534" y="22594"/>
                      <a:pt x="12628" y="21116"/>
                      <a:pt x="13929" y="19844"/>
                    </a:cubicBezTo>
                    <a:cubicBezTo>
                      <a:pt x="14876" y="18898"/>
                      <a:pt x="15881" y="18070"/>
                      <a:pt x="16975" y="17330"/>
                    </a:cubicBezTo>
                    <a:cubicBezTo>
                      <a:pt x="17803" y="16828"/>
                      <a:pt x="18750" y="16532"/>
                      <a:pt x="19725" y="16502"/>
                    </a:cubicBezTo>
                    <a:cubicBezTo>
                      <a:pt x="21352" y="16325"/>
                      <a:pt x="22949" y="16029"/>
                      <a:pt x="24487" y="15586"/>
                    </a:cubicBezTo>
                    <a:lnTo>
                      <a:pt x="25255" y="15408"/>
                    </a:lnTo>
                    <a:close/>
                    <a:moveTo>
                      <a:pt x="28124" y="20406"/>
                    </a:moveTo>
                    <a:cubicBezTo>
                      <a:pt x="28301" y="20909"/>
                      <a:pt x="28508" y="21411"/>
                      <a:pt x="28686" y="21944"/>
                    </a:cubicBezTo>
                    <a:cubicBezTo>
                      <a:pt x="29336" y="23925"/>
                      <a:pt x="29603" y="26054"/>
                      <a:pt x="29455" y="28154"/>
                    </a:cubicBezTo>
                    <a:cubicBezTo>
                      <a:pt x="29366" y="29721"/>
                      <a:pt x="28952" y="31229"/>
                      <a:pt x="28301" y="32649"/>
                    </a:cubicBezTo>
                    <a:cubicBezTo>
                      <a:pt x="27296" y="34660"/>
                      <a:pt x="25462" y="36138"/>
                      <a:pt x="23274" y="36641"/>
                    </a:cubicBezTo>
                    <a:cubicBezTo>
                      <a:pt x="23050" y="36716"/>
                      <a:pt x="22820" y="36752"/>
                      <a:pt x="22592" y="36752"/>
                    </a:cubicBezTo>
                    <a:cubicBezTo>
                      <a:pt x="21826" y="36752"/>
                      <a:pt x="21082" y="36349"/>
                      <a:pt x="20672" y="35665"/>
                    </a:cubicBezTo>
                    <a:cubicBezTo>
                      <a:pt x="20406" y="35310"/>
                      <a:pt x="20287" y="34837"/>
                      <a:pt x="20376" y="34394"/>
                    </a:cubicBezTo>
                    <a:cubicBezTo>
                      <a:pt x="20642" y="32738"/>
                      <a:pt x="21322" y="31170"/>
                      <a:pt x="22328" y="29869"/>
                    </a:cubicBezTo>
                    <a:cubicBezTo>
                      <a:pt x="22712" y="29366"/>
                      <a:pt x="23067" y="28834"/>
                      <a:pt x="23452" y="28331"/>
                    </a:cubicBezTo>
                    <a:cubicBezTo>
                      <a:pt x="24191" y="27237"/>
                      <a:pt x="25137" y="26350"/>
                      <a:pt x="26261" y="25670"/>
                    </a:cubicBezTo>
                    <a:cubicBezTo>
                      <a:pt x="26645" y="25433"/>
                      <a:pt x="26971" y="25138"/>
                      <a:pt x="27326" y="24901"/>
                    </a:cubicBezTo>
                    <a:cubicBezTo>
                      <a:pt x="27562" y="24724"/>
                      <a:pt x="27710" y="24428"/>
                      <a:pt x="27621" y="24162"/>
                    </a:cubicBezTo>
                    <a:cubicBezTo>
                      <a:pt x="27533" y="23393"/>
                      <a:pt x="27592" y="22594"/>
                      <a:pt x="27799" y="21855"/>
                    </a:cubicBezTo>
                    <a:cubicBezTo>
                      <a:pt x="27887" y="21382"/>
                      <a:pt x="27947" y="20909"/>
                      <a:pt x="28035" y="20436"/>
                    </a:cubicBezTo>
                    <a:lnTo>
                      <a:pt x="28124" y="20406"/>
                    </a:lnTo>
                    <a:close/>
                    <a:moveTo>
                      <a:pt x="15027" y="1"/>
                    </a:moveTo>
                    <a:cubicBezTo>
                      <a:pt x="14380" y="1"/>
                      <a:pt x="13737" y="186"/>
                      <a:pt x="13190" y="563"/>
                    </a:cubicBezTo>
                    <a:cubicBezTo>
                      <a:pt x="12569" y="977"/>
                      <a:pt x="12303" y="1775"/>
                      <a:pt x="12628" y="2485"/>
                    </a:cubicBezTo>
                    <a:cubicBezTo>
                      <a:pt x="12835" y="2988"/>
                      <a:pt x="13190" y="3461"/>
                      <a:pt x="13663" y="3786"/>
                    </a:cubicBezTo>
                    <a:cubicBezTo>
                      <a:pt x="14580" y="4437"/>
                      <a:pt x="15615" y="4880"/>
                      <a:pt x="16739" y="5058"/>
                    </a:cubicBezTo>
                    <a:cubicBezTo>
                      <a:pt x="17271" y="5176"/>
                      <a:pt x="17774" y="5324"/>
                      <a:pt x="18306" y="5472"/>
                    </a:cubicBezTo>
                    <a:cubicBezTo>
                      <a:pt x="18543" y="5561"/>
                      <a:pt x="18779" y="5708"/>
                      <a:pt x="18957" y="5886"/>
                    </a:cubicBezTo>
                    <a:cubicBezTo>
                      <a:pt x="19548" y="6566"/>
                      <a:pt x="20110" y="7246"/>
                      <a:pt x="20672" y="7986"/>
                    </a:cubicBezTo>
                    <a:cubicBezTo>
                      <a:pt x="20938" y="8400"/>
                      <a:pt x="21204" y="8814"/>
                      <a:pt x="21441" y="9257"/>
                    </a:cubicBezTo>
                    <a:lnTo>
                      <a:pt x="21381" y="9287"/>
                    </a:lnTo>
                    <a:cubicBezTo>
                      <a:pt x="21293" y="9228"/>
                      <a:pt x="21234" y="9198"/>
                      <a:pt x="21174" y="9139"/>
                    </a:cubicBezTo>
                    <a:cubicBezTo>
                      <a:pt x="20110" y="8163"/>
                      <a:pt x="18897" y="7365"/>
                      <a:pt x="17596" y="6744"/>
                    </a:cubicBezTo>
                    <a:cubicBezTo>
                      <a:pt x="15851" y="5856"/>
                      <a:pt x="13929" y="5324"/>
                      <a:pt x="11977" y="5147"/>
                    </a:cubicBezTo>
                    <a:cubicBezTo>
                      <a:pt x="11661" y="5123"/>
                      <a:pt x="11345" y="5111"/>
                      <a:pt x="11029" y="5111"/>
                    </a:cubicBezTo>
                    <a:cubicBezTo>
                      <a:pt x="9752" y="5111"/>
                      <a:pt x="8485" y="5305"/>
                      <a:pt x="7275" y="5708"/>
                    </a:cubicBezTo>
                    <a:cubicBezTo>
                      <a:pt x="6270" y="5975"/>
                      <a:pt x="5353" y="6418"/>
                      <a:pt x="4555" y="7039"/>
                    </a:cubicBezTo>
                    <a:cubicBezTo>
                      <a:pt x="4170" y="7335"/>
                      <a:pt x="3875" y="7719"/>
                      <a:pt x="3727" y="8193"/>
                    </a:cubicBezTo>
                    <a:cubicBezTo>
                      <a:pt x="3520" y="8784"/>
                      <a:pt x="3342" y="9375"/>
                      <a:pt x="3076" y="9937"/>
                    </a:cubicBezTo>
                    <a:cubicBezTo>
                      <a:pt x="2633" y="10972"/>
                      <a:pt x="2751" y="12155"/>
                      <a:pt x="3431" y="13072"/>
                    </a:cubicBezTo>
                    <a:cubicBezTo>
                      <a:pt x="3490" y="13190"/>
                      <a:pt x="3579" y="13309"/>
                      <a:pt x="3638" y="13427"/>
                    </a:cubicBezTo>
                    <a:cubicBezTo>
                      <a:pt x="3461" y="13486"/>
                      <a:pt x="3313" y="13545"/>
                      <a:pt x="3165" y="13604"/>
                    </a:cubicBezTo>
                    <a:cubicBezTo>
                      <a:pt x="2219" y="13989"/>
                      <a:pt x="1331" y="14491"/>
                      <a:pt x="799" y="15408"/>
                    </a:cubicBezTo>
                    <a:cubicBezTo>
                      <a:pt x="119" y="16532"/>
                      <a:pt x="1" y="17656"/>
                      <a:pt x="740" y="18809"/>
                    </a:cubicBezTo>
                    <a:cubicBezTo>
                      <a:pt x="977" y="19164"/>
                      <a:pt x="1154" y="19489"/>
                      <a:pt x="1331" y="19844"/>
                    </a:cubicBezTo>
                    <a:cubicBezTo>
                      <a:pt x="1745" y="20495"/>
                      <a:pt x="1893" y="21264"/>
                      <a:pt x="1745" y="22032"/>
                    </a:cubicBezTo>
                    <a:cubicBezTo>
                      <a:pt x="1627" y="22683"/>
                      <a:pt x="1538" y="23363"/>
                      <a:pt x="1420" y="24043"/>
                    </a:cubicBezTo>
                    <a:cubicBezTo>
                      <a:pt x="1184" y="24812"/>
                      <a:pt x="1479" y="25640"/>
                      <a:pt x="2130" y="26113"/>
                    </a:cubicBezTo>
                    <a:cubicBezTo>
                      <a:pt x="3471" y="27235"/>
                      <a:pt x="5175" y="27854"/>
                      <a:pt x="6925" y="27854"/>
                    </a:cubicBezTo>
                    <a:cubicBezTo>
                      <a:pt x="7297" y="27854"/>
                      <a:pt x="7671" y="27826"/>
                      <a:pt x="8044" y="27769"/>
                    </a:cubicBezTo>
                    <a:cubicBezTo>
                      <a:pt x="8429" y="27740"/>
                      <a:pt x="8813" y="27622"/>
                      <a:pt x="9227" y="27562"/>
                    </a:cubicBezTo>
                    <a:lnTo>
                      <a:pt x="9227" y="27562"/>
                    </a:lnTo>
                    <a:cubicBezTo>
                      <a:pt x="9257" y="28272"/>
                      <a:pt x="9139" y="29012"/>
                      <a:pt x="9878" y="29396"/>
                    </a:cubicBezTo>
                    <a:cubicBezTo>
                      <a:pt x="9671" y="29899"/>
                      <a:pt x="9405" y="30342"/>
                      <a:pt x="9227" y="30815"/>
                    </a:cubicBezTo>
                    <a:cubicBezTo>
                      <a:pt x="8872" y="31496"/>
                      <a:pt x="9168" y="32324"/>
                      <a:pt x="9848" y="32649"/>
                    </a:cubicBezTo>
                    <a:cubicBezTo>
                      <a:pt x="10174" y="32856"/>
                      <a:pt x="10528" y="33004"/>
                      <a:pt x="10913" y="33093"/>
                    </a:cubicBezTo>
                    <a:cubicBezTo>
                      <a:pt x="11593" y="33228"/>
                      <a:pt x="12285" y="33301"/>
                      <a:pt x="12974" y="33301"/>
                    </a:cubicBezTo>
                    <a:cubicBezTo>
                      <a:pt x="13334" y="33301"/>
                      <a:pt x="13692" y="33281"/>
                      <a:pt x="14048" y="33240"/>
                    </a:cubicBezTo>
                    <a:cubicBezTo>
                      <a:pt x="14280" y="33228"/>
                      <a:pt x="14518" y="33221"/>
                      <a:pt x="14757" y="33221"/>
                    </a:cubicBezTo>
                    <a:cubicBezTo>
                      <a:pt x="15094" y="33221"/>
                      <a:pt x="15434" y="33235"/>
                      <a:pt x="15763" y="33270"/>
                    </a:cubicBezTo>
                    <a:cubicBezTo>
                      <a:pt x="15909" y="33287"/>
                      <a:pt x="16055" y="33297"/>
                      <a:pt x="16201" y="33297"/>
                    </a:cubicBezTo>
                    <a:cubicBezTo>
                      <a:pt x="16556" y="33297"/>
                      <a:pt x="16906" y="33239"/>
                      <a:pt x="17241" y="33093"/>
                    </a:cubicBezTo>
                    <a:cubicBezTo>
                      <a:pt x="17744" y="32886"/>
                      <a:pt x="18247" y="32619"/>
                      <a:pt x="18720" y="32353"/>
                    </a:cubicBezTo>
                    <a:cubicBezTo>
                      <a:pt x="20435" y="31170"/>
                      <a:pt x="21884" y="29633"/>
                      <a:pt x="22978" y="27858"/>
                    </a:cubicBezTo>
                    <a:cubicBezTo>
                      <a:pt x="23067" y="27681"/>
                      <a:pt x="23185" y="27533"/>
                      <a:pt x="23274" y="27355"/>
                    </a:cubicBezTo>
                    <a:lnTo>
                      <a:pt x="23392" y="27415"/>
                    </a:lnTo>
                    <a:cubicBezTo>
                      <a:pt x="23304" y="27592"/>
                      <a:pt x="23215" y="27799"/>
                      <a:pt x="23126" y="27976"/>
                    </a:cubicBezTo>
                    <a:cubicBezTo>
                      <a:pt x="22712" y="28686"/>
                      <a:pt x="22298" y="29366"/>
                      <a:pt x="21825" y="30047"/>
                    </a:cubicBezTo>
                    <a:cubicBezTo>
                      <a:pt x="20967" y="31289"/>
                      <a:pt x="20406" y="32649"/>
                      <a:pt x="20139" y="34128"/>
                    </a:cubicBezTo>
                    <a:cubicBezTo>
                      <a:pt x="20021" y="34571"/>
                      <a:pt x="20051" y="35015"/>
                      <a:pt x="20199" y="35429"/>
                    </a:cubicBezTo>
                    <a:cubicBezTo>
                      <a:pt x="20600" y="36392"/>
                      <a:pt x="21535" y="37017"/>
                      <a:pt x="22542" y="37017"/>
                    </a:cubicBezTo>
                    <a:cubicBezTo>
                      <a:pt x="22647" y="37017"/>
                      <a:pt x="22754" y="37010"/>
                      <a:pt x="22860" y="36996"/>
                    </a:cubicBezTo>
                    <a:cubicBezTo>
                      <a:pt x="23392" y="36907"/>
                      <a:pt x="23895" y="36789"/>
                      <a:pt x="24398" y="36582"/>
                    </a:cubicBezTo>
                    <a:cubicBezTo>
                      <a:pt x="26882" y="35577"/>
                      <a:pt x="28420" y="33743"/>
                      <a:pt x="29189" y="31229"/>
                    </a:cubicBezTo>
                    <a:cubicBezTo>
                      <a:pt x="29603" y="29780"/>
                      <a:pt x="29810" y="28302"/>
                      <a:pt x="29839" y="26794"/>
                    </a:cubicBezTo>
                    <a:lnTo>
                      <a:pt x="29839" y="26320"/>
                    </a:lnTo>
                    <a:cubicBezTo>
                      <a:pt x="30312" y="26380"/>
                      <a:pt x="30815" y="26409"/>
                      <a:pt x="31288" y="26439"/>
                    </a:cubicBezTo>
                    <a:cubicBezTo>
                      <a:pt x="32737" y="26409"/>
                      <a:pt x="33979" y="25404"/>
                      <a:pt x="34334" y="23984"/>
                    </a:cubicBezTo>
                    <a:cubicBezTo>
                      <a:pt x="34393" y="23629"/>
                      <a:pt x="34452" y="23274"/>
                      <a:pt x="34452" y="22890"/>
                    </a:cubicBezTo>
                    <a:cubicBezTo>
                      <a:pt x="34512" y="21530"/>
                      <a:pt x="34512" y="20199"/>
                      <a:pt x="34541" y="18839"/>
                    </a:cubicBezTo>
                    <a:cubicBezTo>
                      <a:pt x="34571" y="17863"/>
                      <a:pt x="34630" y="16857"/>
                      <a:pt x="34630" y="15881"/>
                    </a:cubicBezTo>
                    <a:cubicBezTo>
                      <a:pt x="34659" y="15053"/>
                      <a:pt x="34393" y="14225"/>
                      <a:pt x="33891" y="13545"/>
                    </a:cubicBezTo>
                    <a:cubicBezTo>
                      <a:pt x="33477" y="13013"/>
                      <a:pt x="32974" y="12510"/>
                      <a:pt x="32412" y="12126"/>
                    </a:cubicBezTo>
                    <a:cubicBezTo>
                      <a:pt x="32028" y="11860"/>
                      <a:pt x="31554" y="11682"/>
                      <a:pt x="31081" y="11653"/>
                    </a:cubicBezTo>
                    <a:cubicBezTo>
                      <a:pt x="30902" y="11632"/>
                      <a:pt x="30722" y="11621"/>
                      <a:pt x="30544" y="11621"/>
                    </a:cubicBezTo>
                    <a:cubicBezTo>
                      <a:pt x="29456" y="11621"/>
                      <a:pt x="28396" y="12002"/>
                      <a:pt x="27533" y="12688"/>
                    </a:cubicBezTo>
                    <a:cubicBezTo>
                      <a:pt x="27444" y="12776"/>
                      <a:pt x="27355" y="12835"/>
                      <a:pt x="27266" y="12895"/>
                    </a:cubicBezTo>
                    <a:cubicBezTo>
                      <a:pt x="27237" y="12835"/>
                      <a:pt x="27207" y="12806"/>
                      <a:pt x="27207" y="12776"/>
                    </a:cubicBezTo>
                    <a:cubicBezTo>
                      <a:pt x="27237" y="12688"/>
                      <a:pt x="27266" y="12599"/>
                      <a:pt x="27296" y="12481"/>
                    </a:cubicBezTo>
                    <a:cubicBezTo>
                      <a:pt x="27740" y="11091"/>
                      <a:pt x="27769" y="9612"/>
                      <a:pt x="27473" y="8193"/>
                    </a:cubicBezTo>
                    <a:cubicBezTo>
                      <a:pt x="27089" y="6655"/>
                      <a:pt x="26320" y="5235"/>
                      <a:pt x="25226" y="4112"/>
                    </a:cubicBezTo>
                    <a:cubicBezTo>
                      <a:pt x="24220" y="2988"/>
                      <a:pt x="22919" y="2189"/>
                      <a:pt x="21441" y="1805"/>
                    </a:cubicBezTo>
                    <a:cubicBezTo>
                      <a:pt x="20376" y="1509"/>
                      <a:pt x="19341" y="1184"/>
                      <a:pt x="18276" y="859"/>
                    </a:cubicBezTo>
                    <a:cubicBezTo>
                      <a:pt x="17567" y="652"/>
                      <a:pt x="16857" y="385"/>
                      <a:pt x="16118" y="178"/>
                    </a:cubicBezTo>
                    <a:cubicBezTo>
                      <a:pt x="15764" y="61"/>
                      <a:pt x="15395" y="1"/>
                      <a:pt x="1502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58" name="Google Shape;358;p5"/>
          <p:cNvGrpSpPr/>
          <p:nvPr/>
        </p:nvGrpSpPr>
        <p:grpSpPr>
          <a:xfrm rot="5400000">
            <a:off x="8346827" y="954182"/>
            <a:ext cx="856273" cy="828490"/>
            <a:chOff x="-195575" y="-128448"/>
            <a:chExt cx="1620501" cy="1567921"/>
          </a:xfrm>
        </p:grpSpPr>
        <p:sp>
          <p:nvSpPr>
            <p:cNvPr id="359" name="Google Shape;359;p5"/>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5"/>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5"/>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5"/>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5"/>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5"/>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5"/>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5"/>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5"/>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5"/>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5"/>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0" name="Shape 370"/>
        <p:cNvGrpSpPr/>
        <p:nvPr/>
      </p:nvGrpSpPr>
      <p:grpSpPr>
        <a:xfrm>
          <a:off x="0" y="0"/>
          <a:ext cx="0" cy="0"/>
          <a:chOff x="0" y="0"/>
          <a:chExt cx="0" cy="0"/>
        </a:xfrm>
      </p:grpSpPr>
      <p:sp>
        <p:nvSpPr>
          <p:cNvPr id="371" name="Google Shape;371;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72" name="Google Shape;372;p6"/>
          <p:cNvSpPr/>
          <p:nvPr/>
        </p:nvSpPr>
        <p:spPr>
          <a:xfrm>
            <a:off x="6885534" y="4779275"/>
            <a:ext cx="2258456" cy="572691"/>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6"/>
          <p:cNvSpPr/>
          <p:nvPr/>
        </p:nvSpPr>
        <p:spPr>
          <a:xfrm>
            <a:off x="-475199" y="-92571"/>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6"/>
          <p:cNvSpPr/>
          <p:nvPr/>
        </p:nvSpPr>
        <p:spPr>
          <a:xfrm>
            <a:off x="-57750" y="4396738"/>
            <a:ext cx="1666502" cy="625165"/>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5" name="Google Shape;375;p6"/>
          <p:cNvGrpSpPr/>
          <p:nvPr/>
        </p:nvGrpSpPr>
        <p:grpSpPr>
          <a:xfrm rot="10800000">
            <a:off x="8356375" y="4549153"/>
            <a:ext cx="890303" cy="861416"/>
            <a:chOff x="-195575" y="-128448"/>
            <a:chExt cx="1620501" cy="1567921"/>
          </a:xfrm>
        </p:grpSpPr>
        <p:sp>
          <p:nvSpPr>
            <p:cNvPr id="376" name="Google Shape;376;p6"/>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6"/>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6"/>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6"/>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6"/>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6"/>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6"/>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6"/>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6"/>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6"/>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6"/>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7" name="Google Shape;387;p6"/>
          <p:cNvSpPr/>
          <p:nvPr/>
        </p:nvSpPr>
        <p:spPr>
          <a:xfrm>
            <a:off x="-705824" y="-229374"/>
            <a:ext cx="2475672" cy="1673902"/>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8" name="Google Shape;388;p6"/>
          <p:cNvGrpSpPr/>
          <p:nvPr/>
        </p:nvGrpSpPr>
        <p:grpSpPr>
          <a:xfrm rot="10800000">
            <a:off x="-475190" y="4181727"/>
            <a:ext cx="1397950" cy="1578342"/>
            <a:chOff x="7030013" y="807203"/>
            <a:chExt cx="746968" cy="843357"/>
          </a:xfrm>
        </p:grpSpPr>
        <p:sp>
          <p:nvSpPr>
            <p:cNvPr id="389" name="Google Shape;389;p6"/>
            <p:cNvSpPr/>
            <p:nvPr/>
          </p:nvSpPr>
          <p:spPr>
            <a:xfrm>
              <a:off x="7189672" y="1412562"/>
              <a:ext cx="52660" cy="58653"/>
            </a:xfrm>
            <a:custGeom>
              <a:rect b="b" l="l" r="r" t="t"/>
              <a:pathLst>
                <a:path extrusionOk="0" h="4052" w="3638">
                  <a:moveTo>
                    <a:pt x="3638" y="0"/>
                  </a:moveTo>
                  <a:cubicBezTo>
                    <a:pt x="2218" y="1124"/>
                    <a:pt x="60" y="3519"/>
                    <a:pt x="0" y="4052"/>
                  </a:cubicBezTo>
                  <a:cubicBezTo>
                    <a:pt x="60" y="4052"/>
                    <a:pt x="119" y="4052"/>
                    <a:pt x="119" y="4022"/>
                  </a:cubicBezTo>
                  <a:lnTo>
                    <a:pt x="363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6"/>
            <p:cNvSpPr/>
            <p:nvPr/>
          </p:nvSpPr>
          <p:spPr>
            <a:xfrm>
              <a:off x="7108337" y="1331661"/>
              <a:ext cx="53529" cy="49664"/>
            </a:xfrm>
            <a:custGeom>
              <a:rect b="b" l="l" r="r" t="t"/>
              <a:pathLst>
                <a:path extrusionOk="0" h="3431" w="3698">
                  <a:moveTo>
                    <a:pt x="3697" y="0"/>
                  </a:moveTo>
                  <a:lnTo>
                    <a:pt x="3697" y="0"/>
                  </a:lnTo>
                  <a:cubicBezTo>
                    <a:pt x="2426" y="887"/>
                    <a:pt x="1272" y="1893"/>
                    <a:pt x="237" y="2987"/>
                  </a:cubicBezTo>
                  <a:cubicBezTo>
                    <a:pt x="149" y="3135"/>
                    <a:pt x="60" y="3283"/>
                    <a:pt x="1" y="3430"/>
                  </a:cubicBezTo>
                  <a:lnTo>
                    <a:pt x="60" y="3430"/>
                  </a:lnTo>
                  <a:lnTo>
                    <a:pt x="369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6"/>
            <p:cNvSpPr/>
            <p:nvPr/>
          </p:nvSpPr>
          <p:spPr>
            <a:xfrm>
              <a:off x="7190526" y="1512295"/>
              <a:ext cx="45394" cy="42817"/>
            </a:xfrm>
            <a:custGeom>
              <a:rect b="b" l="l" r="r" t="t"/>
              <a:pathLst>
                <a:path extrusionOk="0" h="2958" w="3136">
                  <a:moveTo>
                    <a:pt x="3135" y="1"/>
                  </a:moveTo>
                  <a:cubicBezTo>
                    <a:pt x="2041" y="947"/>
                    <a:pt x="1154" y="2071"/>
                    <a:pt x="1" y="2958"/>
                  </a:cubicBezTo>
                  <a:cubicBezTo>
                    <a:pt x="326" y="2928"/>
                    <a:pt x="622" y="2751"/>
                    <a:pt x="858" y="2514"/>
                  </a:cubicBezTo>
                  <a:cubicBezTo>
                    <a:pt x="1598" y="1716"/>
                    <a:pt x="2337" y="917"/>
                    <a:pt x="3076" y="119"/>
                  </a:cubicBezTo>
                  <a:cubicBezTo>
                    <a:pt x="3106" y="89"/>
                    <a:pt x="3135" y="60"/>
                    <a:pt x="313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6"/>
            <p:cNvSpPr/>
            <p:nvPr/>
          </p:nvSpPr>
          <p:spPr>
            <a:xfrm>
              <a:off x="7146869" y="1356906"/>
              <a:ext cx="37259" cy="41963"/>
            </a:xfrm>
            <a:custGeom>
              <a:rect b="b" l="l" r="r" t="t"/>
              <a:pathLst>
                <a:path extrusionOk="0" h="2899" w="2574">
                  <a:moveTo>
                    <a:pt x="2573" y="1"/>
                  </a:moveTo>
                  <a:lnTo>
                    <a:pt x="2573" y="1"/>
                  </a:lnTo>
                  <a:cubicBezTo>
                    <a:pt x="1745" y="711"/>
                    <a:pt x="976" y="1479"/>
                    <a:pt x="296" y="2367"/>
                  </a:cubicBezTo>
                  <a:cubicBezTo>
                    <a:pt x="178" y="2514"/>
                    <a:pt x="89" y="2721"/>
                    <a:pt x="0" y="2899"/>
                  </a:cubicBezTo>
                  <a:cubicBezTo>
                    <a:pt x="473" y="2367"/>
                    <a:pt x="887" y="1834"/>
                    <a:pt x="1361" y="1302"/>
                  </a:cubicBezTo>
                  <a:cubicBezTo>
                    <a:pt x="1834" y="799"/>
                    <a:pt x="2307" y="297"/>
                    <a:pt x="257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6"/>
            <p:cNvSpPr/>
            <p:nvPr/>
          </p:nvSpPr>
          <p:spPr>
            <a:xfrm>
              <a:off x="7141731" y="1375318"/>
              <a:ext cx="32120" cy="42397"/>
            </a:xfrm>
            <a:custGeom>
              <a:rect b="b" l="l" r="r" t="t"/>
              <a:pathLst>
                <a:path extrusionOk="0" h="2929" w="2219">
                  <a:moveTo>
                    <a:pt x="2218" y="0"/>
                  </a:moveTo>
                  <a:lnTo>
                    <a:pt x="2218" y="0"/>
                  </a:lnTo>
                  <a:cubicBezTo>
                    <a:pt x="1361" y="858"/>
                    <a:pt x="621" y="1834"/>
                    <a:pt x="0" y="2869"/>
                  </a:cubicBezTo>
                  <a:lnTo>
                    <a:pt x="89" y="2928"/>
                  </a:lnTo>
                  <a:lnTo>
                    <a:pt x="221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6"/>
            <p:cNvSpPr/>
            <p:nvPr/>
          </p:nvSpPr>
          <p:spPr>
            <a:xfrm>
              <a:off x="7258168" y="1240020"/>
              <a:ext cx="43237" cy="3040"/>
            </a:xfrm>
            <a:custGeom>
              <a:rect b="b" l="l" r="r" t="t"/>
              <a:pathLst>
                <a:path extrusionOk="0" h="210" w="2987">
                  <a:moveTo>
                    <a:pt x="1214" y="1"/>
                  </a:moveTo>
                  <a:cubicBezTo>
                    <a:pt x="811" y="1"/>
                    <a:pt x="405" y="32"/>
                    <a:pt x="0" y="91"/>
                  </a:cubicBezTo>
                  <a:lnTo>
                    <a:pt x="30" y="210"/>
                  </a:lnTo>
                  <a:lnTo>
                    <a:pt x="2987" y="210"/>
                  </a:lnTo>
                  <a:cubicBezTo>
                    <a:pt x="2404" y="68"/>
                    <a:pt x="1811" y="1"/>
                    <a:pt x="121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6"/>
            <p:cNvSpPr/>
            <p:nvPr/>
          </p:nvSpPr>
          <p:spPr>
            <a:xfrm>
              <a:off x="7070673" y="1225067"/>
              <a:ext cx="36405" cy="17558"/>
            </a:xfrm>
            <a:custGeom>
              <a:rect b="b" l="l" r="r" t="t"/>
              <a:pathLst>
                <a:path extrusionOk="0" h="1213" w="2515">
                  <a:moveTo>
                    <a:pt x="2514" y="0"/>
                  </a:moveTo>
                  <a:cubicBezTo>
                    <a:pt x="1597" y="207"/>
                    <a:pt x="740" y="622"/>
                    <a:pt x="0" y="1213"/>
                  </a:cubicBezTo>
                  <a:lnTo>
                    <a:pt x="2514"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6"/>
            <p:cNvSpPr/>
            <p:nvPr/>
          </p:nvSpPr>
          <p:spPr>
            <a:xfrm>
              <a:off x="7047122" y="1349205"/>
              <a:ext cx="29978" cy="23131"/>
            </a:xfrm>
            <a:custGeom>
              <a:rect b="b" l="l" r="r" t="t"/>
              <a:pathLst>
                <a:path extrusionOk="0" h="1598" w="2071">
                  <a:moveTo>
                    <a:pt x="2071" y="0"/>
                  </a:moveTo>
                  <a:cubicBezTo>
                    <a:pt x="1302" y="414"/>
                    <a:pt x="592" y="976"/>
                    <a:pt x="1" y="1597"/>
                  </a:cubicBezTo>
                  <a:cubicBezTo>
                    <a:pt x="740" y="1124"/>
                    <a:pt x="1420" y="562"/>
                    <a:pt x="20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6"/>
            <p:cNvSpPr/>
            <p:nvPr/>
          </p:nvSpPr>
          <p:spPr>
            <a:xfrm>
              <a:off x="7200369" y="1534977"/>
              <a:ext cx="26127" cy="23565"/>
            </a:xfrm>
            <a:custGeom>
              <a:rect b="b" l="l" r="r" t="t"/>
              <a:pathLst>
                <a:path extrusionOk="0" h="1628" w="1805">
                  <a:moveTo>
                    <a:pt x="1805" y="1"/>
                  </a:moveTo>
                  <a:lnTo>
                    <a:pt x="1" y="1539"/>
                  </a:lnTo>
                  <a:lnTo>
                    <a:pt x="60" y="1627"/>
                  </a:lnTo>
                  <a:cubicBezTo>
                    <a:pt x="740" y="1213"/>
                    <a:pt x="1332" y="651"/>
                    <a:pt x="18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6"/>
            <p:cNvSpPr/>
            <p:nvPr/>
          </p:nvSpPr>
          <p:spPr>
            <a:xfrm>
              <a:off x="7114330" y="1363752"/>
              <a:ext cx="21843" cy="24854"/>
            </a:xfrm>
            <a:custGeom>
              <a:rect b="b" l="l" r="r" t="t"/>
              <a:pathLst>
                <a:path extrusionOk="0" h="1717" w="1509">
                  <a:moveTo>
                    <a:pt x="1509" y="1"/>
                  </a:moveTo>
                  <a:lnTo>
                    <a:pt x="1509" y="1"/>
                  </a:lnTo>
                  <a:cubicBezTo>
                    <a:pt x="918" y="474"/>
                    <a:pt x="415" y="1006"/>
                    <a:pt x="1" y="1627"/>
                  </a:cubicBezTo>
                  <a:lnTo>
                    <a:pt x="89" y="1716"/>
                  </a:lnTo>
                  <a:lnTo>
                    <a:pt x="150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6"/>
            <p:cNvSpPr/>
            <p:nvPr/>
          </p:nvSpPr>
          <p:spPr>
            <a:xfrm>
              <a:off x="7156712" y="1257274"/>
              <a:ext cx="172093" cy="56843"/>
            </a:xfrm>
            <a:custGeom>
              <a:rect b="b" l="l" r="r" t="t"/>
              <a:pathLst>
                <a:path extrusionOk="0" h="3927" w="11889">
                  <a:moveTo>
                    <a:pt x="10527" y="1"/>
                  </a:moveTo>
                  <a:cubicBezTo>
                    <a:pt x="9318" y="1"/>
                    <a:pt x="8099" y="177"/>
                    <a:pt x="6920" y="496"/>
                  </a:cubicBezTo>
                  <a:cubicBezTo>
                    <a:pt x="4495" y="1147"/>
                    <a:pt x="2337" y="2359"/>
                    <a:pt x="237" y="3720"/>
                  </a:cubicBezTo>
                  <a:cubicBezTo>
                    <a:pt x="148" y="3779"/>
                    <a:pt x="60" y="3838"/>
                    <a:pt x="0" y="3927"/>
                  </a:cubicBezTo>
                  <a:cubicBezTo>
                    <a:pt x="119" y="3897"/>
                    <a:pt x="237" y="3838"/>
                    <a:pt x="355" y="3779"/>
                  </a:cubicBezTo>
                  <a:cubicBezTo>
                    <a:pt x="1716" y="3039"/>
                    <a:pt x="3076" y="2300"/>
                    <a:pt x="4466" y="1620"/>
                  </a:cubicBezTo>
                  <a:cubicBezTo>
                    <a:pt x="6004" y="910"/>
                    <a:pt x="7689" y="437"/>
                    <a:pt x="9375" y="289"/>
                  </a:cubicBezTo>
                  <a:cubicBezTo>
                    <a:pt x="9818" y="236"/>
                    <a:pt x="10262" y="225"/>
                    <a:pt x="10706" y="225"/>
                  </a:cubicBezTo>
                  <a:cubicBezTo>
                    <a:pt x="11001" y="225"/>
                    <a:pt x="11297" y="230"/>
                    <a:pt x="11593" y="230"/>
                  </a:cubicBezTo>
                  <a:lnTo>
                    <a:pt x="11888" y="200"/>
                  </a:lnTo>
                  <a:lnTo>
                    <a:pt x="11888" y="112"/>
                  </a:lnTo>
                  <a:cubicBezTo>
                    <a:pt x="11681" y="82"/>
                    <a:pt x="11474" y="23"/>
                    <a:pt x="11267" y="23"/>
                  </a:cubicBezTo>
                  <a:cubicBezTo>
                    <a:pt x="11021" y="8"/>
                    <a:pt x="10774" y="1"/>
                    <a:pt x="1052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6"/>
            <p:cNvSpPr/>
            <p:nvPr/>
          </p:nvSpPr>
          <p:spPr>
            <a:xfrm>
              <a:off x="7236325" y="1285428"/>
              <a:ext cx="150265" cy="86908"/>
            </a:xfrm>
            <a:custGeom>
              <a:rect b="b" l="l" r="r" t="t"/>
              <a:pathLst>
                <a:path extrusionOk="0" h="6004" w="10381">
                  <a:moveTo>
                    <a:pt x="9848" y="0"/>
                  </a:moveTo>
                  <a:cubicBezTo>
                    <a:pt x="9612" y="0"/>
                    <a:pt x="9375" y="30"/>
                    <a:pt x="9139" y="89"/>
                  </a:cubicBezTo>
                  <a:cubicBezTo>
                    <a:pt x="7690" y="325"/>
                    <a:pt x="6329" y="828"/>
                    <a:pt x="5087" y="1597"/>
                  </a:cubicBezTo>
                  <a:cubicBezTo>
                    <a:pt x="3313" y="2721"/>
                    <a:pt x="1716" y="4081"/>
                    <a:pt x="297" y="5619"/>
                  </a:cubicBezTo>
                  <a:cubicBezTo>
                    <a:pt x="178" y="5708"/>
                    <a:pt x="90" y="5826"/>
                    <a:pt x="1" y="5915"/>
                  </a:cubicBezTo>
                  <a:lnTo>
                    <a:pt x="119" y="6003"/>
                  </a:lnTo>
                  <a:cubicBezTo>
                    <a:pt x="149" y="5915"/>
                    <a:pt x="237" y="5796"/>
                    <a:pt x="297" y="5708"/>
                  </a:cubicBezTo>
                  <a:cubicBezTo>
                    <a:pt x="1509" y="4495"/>
                    <a:pt x="2840" y="3371"/>
                    <a:pt x="4230" y="2336"/>
                  </a:cubicBezTo>
                  <a:cubicBezTo>
                    <a:pt x="6034" y="1094"/>
                    <a:pt x="7985" y="266"/>
                    <a:pt x="10203" y="207"/>
                  </a:cubicBezTo>
                  <a:cubicBezTo>
                    <a:pt x="10262" y="178"/>
                    <a:pt x="10292" y="178"/>
                    <a:pt x="10351" y="148"/>
                  </a:cubicBezTo>
                  <a:lnTo>
                    <a:pt x="10381" y="59"/>
                  </a:lnTo>
                  <a:cubicBezTo>
                    <a:pt x="10203" y="30"/>
                    <a:pt x="10026" y="0"/>
                    <a:pt x="98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6"/>
            <p:cNvSpPr/>
            <p:nvPr/>
          </p:nvSpPr>
          <p:spPr>
            <a:xfrm>
              <a:off x="7416539" y="1341924"/>
              <a:ext cx="20135" cy="166101"/>
            </a:xfrm>
            <a:custGeom>
              <a:rect b="b" l="l" r="r" t="t"/>
              <a:pathLst>
                <a:path extrusionOk="0" h="11475" w="1391">
                  <a:moveTo>
                    <a:pt x="297" y="1"/>
                  </a:moveTo>
                  <a:lnTo>
                    <a:pt x="297" y="1"/>
                  </a:lnTo>
                  <a:cubicBezTo>
                    <a:pt x="1" y="3904"/>
                    <a:pt x="30" y="7749"/>
                    <a:pt x="1391" y="11475"/>
                  </a:cubicBezTo>
                  <a:cubicBezTo>
                    <a:pt x="1213" y="10558"/>
                    <a:pt x="918" y="9671"/>
                    <a:pt x="770" y="8725"/>
                  </a:cubicBezTo>
                  <a:cubicBezTo>
                    <a:pt x="622" y="7808"/>
                    <a:pt x="474" y="6891"/>
                    <a:pt x="385" y="5974"/>
                  </a:cubicBezTo>
                  <a:cubicBezTo>
                    <a:pt x="297" y="4939"/>
                    <a:pt x="297" y="3904"/>
                    <a:pt x="297" y="2928"/>
                  </a:cubicBezTo>
                  <a:lnTo>
                    <a:pt x="29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6"/>
            <p:cNvSpPr/>
            <p:nvPr/>
          </p:nvSpPr>
          <p:spPr>
            <a:xfrm>
              <a:off x="7510713" y="1316245"/>
              <a:ext cx="147269" cy="55671"/>
            </a:xfrm>
            <a:custGeom>
              <a:rect b="b" l="l" r="r" t="t"/>
              <a:pathLst>
                <a:path extrusionOk="0" h="3846" w="10174">
                  <a:moveTo>
                    <a:pt x="10174" y="0"/>
                  </a:moveTo>
                  <a:lnTo>
                    <a:pt x="10174" y="0"/>
                  </a:lnTo>
                  <a:cubicBezTo>
                    <a:pt x="9967" y="178"/>
                    <a:pt x="9789" y="385"/>
                    <a:pt x="9582" y="562"/>
                  </a:cubicBezTo>
                  <a:cubicBezTo>
                    <a:pt x="8754" y="1420"/>
                    <a:pt x="7778" y="2130"/>
                    <a:pt x="6714" y="2691"/>
                  </a:cubicBezTo>
                  <a:cubicBezTo>
                    <a:pt x="5529" y="3336"/>
                    <a:pt x="4198" y="3673"/>
                    <a:pt x="2855" y="3673"/>
                  </a:cubicBezTo>
                  <a:cubicBezTo>
                    <a:pt x="2287" y="3673"/>
                    <a:pt x="1717" y="3613"/>
                    <a:pt x="1154" y="3490"/>
                  </a:cubicBezTo>
                  <a:cubicBezTo>
                    <a:pt x="770" y="3401"/>
                    <a:pt x="415" y="3253"/>
                    <a:pt x="1" y="3135"/>
                  </a:cubicBezTo>
                  <a:lnTo>
                    <a:pt x="1" y="3135"/>
                  </a:lnTo>
                  <a:cubicBezTo>
                    <a:pt x="60" y="3165"/>
                    <a:pt x="89" y="3194"/>
                    <a:pt x="89" y="3194"/>
                  </a:cubicBezTo>
                  <a:cubicBezTo>
                    <a:pt x="119" y="3224"/>
                    <a:pt x="149" y="3253"/>
                    <a:pt x="208" y="3283"/>
                  </a:cubicBezTo>
                  <a:cubicBezTo>
                    <a:pt x="1051" y="3655"/>
                    <a:pt x="1972" y="3846"/>
                    <a:pt x="2901" y="3846"/>
                  </a:cubicBezTo>
                  <a:cubicBezTo>
                    <a:pt x="3374" y="3846"/>
                    <a:pt x="3850" y="3797"/>
                    <a:pt x="4318" y="3697"/>
                  </a:cubicBezTo>
                  <a:cubicBezTo>
                    <a:pt x="6743" y="3253"/>
                    <a:pt x="8606" y="1834"/>
                    <a:pt x="1017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6"/>
            <p:cNvSpPr/>
            <p:nvPr/>
          </p:nvSpPr>
          <p:spPr>
            <a:xfrm>
              <a:off x="7178541" y="1204730"/>
              <a:ext cx="135283" cy="23782"/>
            </a:xfrm>
            <a:custGeom>
              <a:rect b="b" l="l" r="r" t="t"/>
              <a:pathLst>
                <a:path extrusionOk="0" h="1643" w="9346">
                  <a:moveTo>
                    <a:pt x="3515" y="0"/>
                  </a:moveTo>
                  <a:cubicBezTo>
                    <a:pt x="3133" y="0"/>
                    <a:pt x="2750" y="15"/>
                    <a:pt x="2366" y="45"/>
                  </a:cubicBezTo>
                  <a:cubicBezTo>
                    <a:pt x="1568" y="75"/>
                    <a:pt x="799" y="193"/>
                    <a:pt x="1" y="282"/>
                  </a:cubicBezTo>
                  <a:cubicBezTo>
                    <a:pt x="191" y="290"/>
                    <a:pt x="383" y="293"/>
                    <a:pt x="576" y="293"/>
                  </a:cubicBezTo>
                  <a:cubicBezTo>
                    <a:pt x="1104" y="293"/>
                    <a:pt x="1640" y="266"/>
                    <a:pt x="2159" y="223"/>
                  </a:cubicBezTo>
                  <a:cubicBezTo>
                    <a:pt x="2573" y="186"/>
                    <a:pt x="2987" y="167"/>
                    <a:pt x="3401" y="167"/>
                  </a:cubicBezTo>
                  <a:cubicBezTo>
                    <a:pt x="4640" y="167"/>
                    <a:pt x="5871" y="333"/>
                    <a:pt x="7068" y="666"/>
                  </a:cubicBezTo>
                  <a:cubicBezTo>
                    <a:pt x="7719" y="784"/>
                    <a:pt x="8310" y="1080"/>
                    <a:pt x="8872" y="1465"/>
                  </a:cubicBezTo>
                  <a:lnTo>
                    <a:pt x="9198" y="1642"/>
                  </a:lnTo>
                  <a:cubicBezTo>
                    <a:pt x="9345" y="1435"/>
                    <a:pt x="9138" y="1405"/>
                    <a:pt x="9050" y="1346"/>
                  </a:cubicBezTo>
                  <a:cubicBezTo>
                    <a:pt x="8370" y="903"/>
                    <a:pt x="7630" y="548"/>
                    <a:pt x="6832" y="370"/>
                  </a:cubicBezTo>
                  <a:cubicBezTo>
                    <a:pt x="5751" y="128"/>
                    <a:pt x="4637" y="0"/>
                    <a:pt x="351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6"/>
            <p:cNvSpPr/>
            <p:nvPr/>
          </p:nvSpPr>
          <p:spPr>
            <a:xfrm>
              <a:off x="7356612" y="1397580"/>
              <a:ext cx="29978" cy="120287"/>
            </a:xfrm>
            <a:custGeom>
              <a:rect b="b" l="l" r="r" t="t"/>
              <a:pathLst>
                <a:path extrusionOk="0" h="8310" w="2071">
                  <a:moveTo>
                    <a:pt x="1952" y="0"/>
                  </a:moveTo>
                  <a:cubicBezTo>
                    <a:pt x="1657" y="385"/>
                    <a:pt x="1450" y="799"/>
                    <a:pt x="1302" y="1272"/>
                  </a:cubicBezTo>
                  <a:cubicBezTo>
                    <a:pt x="1184" y="1834"/>
                    <a:pt x="1036" y="2366"/>
                    <a:pt x="917" y="2928"/>
                  </a:cubicBezTo>
                  <a:cubicBezTo>
                    <a:pt x="681" y="4229"/>
                    <a:pt x="444" y="5530"/>
                    <a:pt x="208" y="6802"/>
                  </a:cubicBezTo>
                  <a:cubicBezTo>
                    <a:pt x="119" y="7305"/>
                    <a:pt x="89" y="7807"/>
                    <a:pt x="1" y="8310"/>
                  </a:cubicBezTo>
                  <a:cubicBezTo>
                    <a:pt x="385" y="6624"/>
                    <a:pt x="710" y="4909"/>
                    <a:pt x="1095" y="3194"/>
                  </a:cubicBezTo>
                  <a:cubicBezTo>
                    <a:pt x="1184" y="2396"/>
                    <a:pt x="1420" y="1597"/>
                    <a:pt x="1775" y="828"/>
                  </a:cubicBezTo>
                  <a:cubicBezTo>
                    <a:pt x="1864" y="592"/>
                    <a:pt x="1982" y="325"/>
                    <a:pt x="2071" y="59"/>
                  </a:cubicBezTo>
                  <a:lnTo>
                    <a:pt x="195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6"/>
            <p:cNvSpPr/>
            <p:nvPr/>
          </p:nvSpPr>
          <p:spPr>
            <a:xfrm>
              <a:off x="7243186" y="1343212"/>
              <a:ext cx="113021" cy="112167"/>
            </a:xfrm>
            <a:custGeom>
              <a:rect b="b" l="l" r="r" t="t"/>
              <a:pathLst>
                <a:path extrusionOk="0" h="7749" w="7808">
                  <a:moveTo>
                    <a:pt x="7748" y="0"/>
                  </a:moveTo>
                  <a:lnTo>
                    <a:pt x="3963" y="3727"/>
                  </a:lnTo>
                  <a:lnTo>
                    <a:pt x="621" y="7068"/>
                  </a:lnTo>
                  <a:cubicBezTo>
                    <a:pt x="414" y="7275"/>
                    <a:pt x="207" y="7482"/>
                    <a:pt x="0" y="7689"/>
                  </a:cubicBezTo>
                  <a:lnTo>
                    <a:pt x="59" y="7748"/>
                  </a:lnTo>
                  <a:cubicBezTo>
                    <a:pt x="207" y="7601"/>
                    <a:pt x="355" y="7453"/>
                    <a:pt x="503" y="7305"/>
                  </a:cubicBezTo>
                  <a:cubicBezTo>
                    <a:pt x="2307" y="5501"/>
                    <a:pt x="4140" y="3727"/>
                    <a:pt x="5944" y="1923"/>
                  </a:cubicBezTo>
                  <a:cubicBezTo>
                    <a:pt x="6506" y="1361"/>
                    <a:pt x="7068" y="828"/>
                    <a:pt x="7600" y="296"/>
                  </a:cubicBezTo>
                  <a:cubicBezTo>
                    <a:pt x="7689" y="237"/>
                    <a:pt x="7748" y="148"/>
                    <a:pt x="7807" y="60"/>
                  </a:cubicBezTo>
                  <a:lnTo>
                    <a:pt x="774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6"/>
            <p:cNvSpPr/>
            <p:nvPr/>
          </p:nvSpPr>
          <p:spPr>
            <a:xfrm>
              <a:off x="7452495" y="1326942"/>
              <a:ext cx="56945" cy="112167"/>
            </a:xfrm>
            <a:custGeom>
              <a:rect b="b" l="l" r="r" t="t"/>
              <a:pathLst>
                <a:path extrusionOk="0" h="7749" w="3934">
                  <a:moveTo>
                    <a:pt x="1" y="1"/>
                  </a:moveTo>
                  <a:cubicBezTo>
                    <a:pt x="2101" y="2189"/>
                    <a:pt x="3224" y="4880"/>
                    <a:pt x="3934" y="7749"/>
                  </a:cubicBezTo>
                  <a:cubicBezTo>
                    <a:pt x="3431" y="4762"/>
                    <a:pt x="2278" y="2100"/>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6"/>
            <p:cNvSpPr/>
            <p:nvPr/>
          </p:nvSpPr>
          <p:spPr>
            <a:xfrm>
              <a:off x="7491881" y="1523860"/>
              <a:ext cx="9857" cy="91178"/>
            </a:xfrm>
            <a:custGeom>
              <a:rect b="b" l="l" r="r" t="t"/>
              <a:pathLst>
                <a:path extrusionOk="0" h="6299" w="681">
                  <a:moveTo>
                    <a:pt x="1" y="0"/>
                  </a:moveTo>
                  <a:lnTo>
                    <a:pt x="1" y="0"/>
                  </a:lnTo>
                  <a:cubicBezTo>
                    <a:pt x="60" y="946"/>
                    <a:pt x="178" y="1981"/>
                    <a:pt x="208" y="3046"/>
                  </a:cubicBezTo>
                  <a:cubicBezTo>
                    <a:pt x="208" y="4111"/>
                    <a:pt x="148" y="5175"/>
                    <a:pt x="89" y="6299"/>
                  </a:cubicBezTo>
                  <a:cubicBezTo>
                    <a:pt x="681" y="5471"/>
                    <a:pt x="592" y="1804"/>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6"/>
            <p:cNvSpPr/>
            <p:nvPr/>
          </p:nvSpPr>
          <p:spPr>
            <a:xfrm>
              <a:off x="7648558" y="1287570"/>
              <a:ext cx="57799" cy="71072"/>
            </a:xfrm>
            <a:custGeom>
              <a:rect b="b" l="l" r="r" t="t"/>
              <a:pathLst>
                <a:path extrusionOk="0" h="4910" w="3993">
                  <a:moveTo>
                    <a:pt x="3904" y="0"/>
                  </a:moveTo>
                  <a:cubicBezTo>
                    <a:pt x="3697" y="355"/>
                    <a:pt x="3519" y="710"/>
                    <a:pt x="3283" y="1065"/>
                  </a:cubicBezTo>
                  <a:cubicBezTo>
                    <a:pt x="3046" y="1420"/>
                    <a:pt x="2780" y="1774"/>
                    <a:pt x="2543" y="2100"/>
                  </a:cubicBezTo>
                  <a:cubicBezTo>
                    <a:pt x="2277" y="2425"/>
                    <a:pt x="2041" y="2721"/>
                    <a:pt x="1745" y="3046"/>
                  </a:cubicBezTo>
                  <a:cubicBezTo>
                    <a:pt x="1479" y="3371"/>
                    <a:pt x="1183" y="3697"/>
                    <a:pt x="917" y="3992"/>
                  </a:cubicBezTo>
                  <a:cubicBezTo>
                    <a:pt x="621" y="4288"/>
                    <a:pt x="325" y="4584"/>
                    <a:pt x="0" y="4909"/>
                  </a:cubicBezTo>
                  <a:cubicBezTo>
                    <a:pt x="1449" y="3815"/>
                    <a:pt x="2662" y="2484"/>
                    <a:pt x="3608" y="976"/>
                  </a:cubicBezTo>
                  <a:cubicBezTo>
                    <a:pt x="3756" y="739"/>
                    <a:pt x="3844" y="503"/>
                    <a:pt x="3963" y="266"/>
                  </a:cubicBezTo>
                  <a:cubicBezTo>
                    <a:pt x="3992" y="207"/>
                    <a:pt x="3992" y="118"/>
                    <a:pt x="3992" y="30"/>
                  </a:cubicBezTo>
                  <a:lnTo>
                    <a:pt x="3904"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6"/>
            <p:cNvSpPr/>
            <p:nvPr/>
          </p:nvSpPr>
          <p:spPr>
            <a:xfrm>
              <a:off x="7246182" y="1269086"/>
              <a:ext cx="120721" cy="31338"/>
            </a:xfrm>
            <a:custGeom>
              <a:rect b="b" l="l" r="r" t="t"/>
              <a:pathLst>
                <a:path extrusionOk="0" h="2165" w="8340">
                  <a:moveTo>
                    <a:pt x="6901" y="1"/>
                  </a:moveTo>
                  <a:cubicBezTo>
                    <a:pt x="6160" y="1"/>
                    <a:pt x="5423" y="89"/>
                    <a:pt x="4702" y="242"/>
                  </a:cubicBezTo>
                  <a:cubicBezTo>
                    <a:pt x="3253" y="626"/>
                    <a:pt x="1834" y="1188"/>
                    <a:pt x="532" y="1898"/>
                  </a:cubicBezTo>
                  <a:cubicBezTo>
                    <a:pt x="355" y="1987"/>
                    <a:pt x="177" y="2076"/>
                    <a:pt x="0" y="2164"/>
                  </a:cubicBezTo>
                  <a:cubicBezTo>
                    <a:pt x="769" y="1869"/>
                    <a:pt x="1508" y="1543"/>
                    <a:pt x="2248" y="1218"/>
                  </a:cubicBezTo>
                  <a:cubicBezTo>
                    <a:pt x="3758" y="504"/>
                    <a:pt x="5421" y="147"/>
                    <a:pt x="7095" y="147"/>
                  </a:cubicBezTo>
                  <a:cubicBezTo>
                    <a:pt x="7224" y="147"/>
                    <a:pt x="7353" y="149"/>
                    <a:pt x="7482" y="153"/>
                  </a:cubicBezTo>
                  <a:cubicBezTo>
                    <a:pt x="7748" y="183"/>
                    <a:pt x="8044" y="212"/>
                    <a:pt x="8310" y="242"/>
                  </a:cubicBezTo>
                  <a:lnTo>
                    <a:pt x="8339" y="183"/>
                  </a:lnTo>
                  <a:cubicBezTo>
                    <a:pt x="8132" y="94"/>
                    <a:pt x="7925" y="65"/>
                    <a:pt x="7689" y="35"/>
                  </a:cubicBezTo>
                  <a:cubicBezTo>
                    <a:pt x="7426" y="12"/>
                    <a:pt x="7163" y="1"/>
                    <a:pt x="690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6"/>
            <p:cNvSpPr/>
            <p:nvPr/>
          </p:nvSpPr>
          <p:spPr>
            <a:xfrm>
              <a:off x="7340342" y="1314103"/>
              <a:ext cx="67656" cy="85200"/>
            </a:xfrm>
            <a:custGeom>
              <a:rect b="b" l="l" r="r" t="t"/>
              <a:pathLst>
                <a:path extrusionOk="0" h="5886" w="4674">
                  <a:moveTo>
                    <a:pt x="4673" y="1"/>
                  </a:moveTo>
                  <a:lnTo>
                    <a:pt x="4673" y="1"/>
                  </a:lnTo>
                  <a:cubicBezTo>
                    <a:pt x="4407" y="947"/>
                    <a:pt x="3934" y="1775"/>
                    <a:pt x="3254" y="2455"/>
                  </a:cubicBezTo>
                  <a:cubicBezTo>
                    <a:pt x="3017" y="2751"/>
                    <a:pt x="2722" y="3017"/>
                    <a:pt x="2426" y="3283"/>
                  </a:cubicBezTo>
                  <a:cubicBezTo>
                    <a:pt x="1864" y="3875"/>
                    <a:pt x="1273" y="4496"/>
                    <a:pt x="711" y="5087"/>
                  </a:cubicBezTo>
                  <a:cubicBezTo>
                    <a:pt x="474" y="5353"/>
                    <a:pt x="238" y="5619"/>
                    <a:pt x="1" y="5885"/>
                  </a:cubicBezTo>
                  <a:cubicBezTo>
                    <a:pt x="149" y="5826"/>
                    <a:pt x="267" y="5738"/>
                    <a:pt x="385" y="5649"/>
                  </a:cubicBezTo>
                  <a:cubicBezTo>
                    <a:pt x="1125" y="4880"/>
                    <a:pt x="1864" y="4111"/>
                    <a:pt x="2603" y="3372"/>
                  </a:cubicBezTo>
                  <a:cubicBezTo>
                    <a:pt x="3047" y="2899"/>
                    <a:pt x="3490" y="2455"/>
                    <a:pt x="3875" y="1952"/>
                  </a:cubicBezTo>
                  <a:cubicBezTo>
                    <a:pt x="4378" y="1420"/>
                    <a:pt x="4644" y="740"/>
                    <a:pt x="467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6"/>
            <p:cNvSpPr/>
            <p:nvPr/>
          </p:nvSpPr>
          <p:spPr>
            <a:xfrm>
              <a:off x="7476465" y="1345355"/>
              <a:ext cx="82638" cy="40385"/>
            </a:xfrm>
            <a:custGeom>
              <a:rect b="b" l="l" r="r" t="t"/>
              <a:pathLst>
                <a:path extrusionOk="0" h="2790" w="5709">
                  <a:moveTo>
                    <a:pt x="1" y="0"/>
                  </a:moveTo>
                  <a:cubicBezTo>
                    <a:pt x="1235" y="1767"/>
                    <a:pt x="3240" y="2789"/>
                    <a:pt x="5361" y="2789"/>
                  </a:cubicBezTo>
                  <a:cubicBezTo>
                    <a:pt x="5476" y="2789"/>
                    <a:pt x="5592" y="2786"/>
                    <a:pt x="5708" y="2780"/>
                  </a:cubicBezTo>
                  <a:cubicBezTo>
                    <a:pt x="3520" y="2662"/>
                    <a:pt x="1450" y="1656"/>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6"/>
            <p:cNvSpPr/>
            <p:nvPr/>
          </p:nvSpPr>
          <p:spPr>
            <a:xfrm>
              <a:off x="7417827" y="1504160"/>
              <a:ext cx="32554" cy="80495"/>
            </a:xfrm>
            <a:custGeom>
              <a:rect b="b" l="l" r="r" t="t"/>
              <a:pathLst>
                <a:path extrusionOk="0" h="5561" w="2249">
                  <a:moveTo>
                    <a:pt x="1" y="1"/>
                  </a:moveTo>
                  <a:cubicBezTo>
                    <a:pt x="326" y="1627"/>
                    <a:pt x="1716" y="5087"/>
                    <a:pt x="2248" y="5560"/>
                  </a:cubicBezTo>
                  <a:cubicBezTo>
                    <a:pt x="1509" y="3697"/>
                    <a:pt x="740" y="1834"/>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6"/>
            <p:cNvSpPr/>
            <p:nvPr/>
          </p:nvSpPr>
          <p:spPr>
            <a:xfrm>
              <a:off x="7376313" y="1553389"/>
              <a:ext cx="13708" cy="70218"/>
            </a:xfrm>
            <a:custGeom>
              <a:rect b="b" l="l" r="r" t="t"/>
              <a:pathLst>
                <a:path extrusionOk="0" h="4851" w="947">
                  <a:moveTo>
                    <a:pt x="887" y="1"/>
                  </a:moveTo>
                  <a:lnTo>
                    <a:pt x="887" y="1"/>
                  </a:lnTo>
                  <a:cubicBezTo>
                    <a:pt x="828" y="1627"/>
                    <a:pt x="532" y="3283"/>
                    <a:pt x="0" y="4850"/>
                  </a:cubicBezTo>
                  <a:cubicBezTo>
                    <a:pt x="325" y="4850"/>
                    <a:pt x="384" y="4643"/>
                    <a:pt x="414" y="4466"/>
                  </a:cubicBezTo>
                  <a:cubicBezTo>
                    <a:pt x="562" y="3874"/>
                    <a:pt x="680" y="3283"/>
                    <a:pt x="769" y="2692"/>
                  </a:cubicBezTo>
                  <a:cubicBezTo>
                    <a:pt x="917" y="1804"/>
                    <a:pt x="946" y="888"/>
                    <a:pt x="8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6"/>
            <p:cNvSpPr/>
            <p:nvPr/>
          </p:nvSpPr>
          <p:spPr>
            <a:xfrm>
              <a:off x="7684080" y="1216078"/>
              <a:ext cx="36824" cy="52660"/>
            </a:xfrm>
            <a:custGeom>
              <a:rect b="b" l="l" r="r" t="t"/>
              <a:pathLst>
                <a:path extrusionOk="0" h="3638" w="2544">
                  <a:moveTo>
                    <a:pt x="2425" y="0"/>
                  </a:moveTo>
                  <a:cubicBezTo>
                    <a:pt x="1716" y="1272"/>
                    <a:pt x="917" y="2485"/>
                    <a:pt x="1" y="3638"/>
                  </a:cubicBezTo>
                  <a:cubicBezTo>
                    <a:pt x="976" y="2721"/>
                    <a:pt x="1804" y="1627"/>
                    <a:pt x="2455" y="444"/>
                  </a:cubicBezTo>
                  <a:cubicBezTo>
                    <a:pt x="2514" y="385"/>
                    <a:pt x="2544" y="326"/>
                    <a:pt x="2544" y="237"/>
                  </a:cubicBezTo>
                  <a:cubicBezTo>
                    <a:pt x="2544" y="178"/>
                    <a:pt x="2544" y="89"/>
                    <a:pt x="2514" y="30"/>
                  </a:cubicBezTo>
                  <a:lnTo>
                    <a:pt x="2425"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6"/>
            <p:cNvSpPr/>
            <p:nvPr/>
          </p:nvSpPr>
          <p:spPr>
            <a:xfrm>
              <a:off x="7406276" y="1307256"/>
              <a:ext cx="14996" cy="71072"/>
            </a:xfrm>
            <a:custGeom>
              <a:rect b="b" l="l" r="r" t="t"/>
              <a:pathLst>
                <a:path extrusionOk="0" h="4910" w="1036">
                  <a:moveTo>
                    <a:pt x="1035" y="0"/>
                  </a:moveTo>
                  <a:lnTo>
                    <a:pt x="1035" y="0"/>
                  </a:lnTo>
                  <a:cubicBezTo>
                    <a:pt x="769" y="148"/>
                    <a:pt x="562" y="414"/>
                    <a:pt x="503" y="740"/>
                  </a:cubicBezTo>
                  <a:cubicBezTo>
                    <a:pt x="385" y="1302"/>
                    <a:pt x="266" y="1863"/>
                    <a:pt x="207" y="2425"/>
                  </a:cubicBezTo>
                  <a:cubicBezTo>
                    <a:pt x="118" y="3253"/>
                    <a:pt x="59" y="4081"/>
                    <a:pt x="0" y="4909"/>
                  </a:cubicBezTo>
                  <a:lnTo>
                    <a:pt x="89" y="4909"/>
                  </a:lnTo>
                  <a:cubicBezTo>
                    <a:pt x="296" y="3283"/>
                    <a:pt x="296" y="1627"/>
                    <a:pt x="103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6"/>
            <p:cNvSpPr/>
            <p:nvPr/>
          </p:nvSpPr>
          <p:spPr>
            <a:xfrm>
              <a:off x="7320237" y="1511007"/>
              <a:ext cx="12000" cy="79207"/>
            </a:xfrm>
            <a:custGeom>
              <a:rect b="b" l="l" r="r" t="t"/>
              <a:pathLst>
                <a:path extrusionOk="0" h="5472" w="829">
                  <a:moveTo>
                    <a:pt x="828" y="1"/>
                  </a:moveTo>
                  <a:lnTo>
                    <a:pt x="828" y="1"/>
                  </a:lnTo>
                  <a:cubicBezTo>
                    <a:pt x="384" y="1775"/>
                    <a:pt x="0" y="3609"/>
                    <a:pt x="148" y="5472"/>
                  </a:cubicBezTo>
                  <a:cubicBezTo>
                    <a:pt x="207" y="3609"/>
                    <a:pt x="562" y="1805"/>
                    <a:pt x="82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6"/>
            <p:cNvSpPr/>
            <p:nvPr/>
          </p:nvSpPr>
          <p:spPr>
            <a:xfrm>
              <a:off x="7518848" y="1483620"/>
              <a:ext cx="9438" cy="87328"/>
            </a:xfrm>
            <a:custGeom>
              <a:rect b="b" l="l" r="r" t="t"/>
              <a:pathLst>
                <a:path extrusionOk="0" h="6033" w="652">
                  <a:moveTo>
                    <a:pt x="1" y="0"/>
                  </a:moveTo>
                  <a:lnTo>
                    <a:pt x="1" y="0"/>
                  </a:lnTo>
                  <a:cubicBezTo>
                    <a:pt x="119" y="1065"/>
                    <a:pt x="267" y="2011"/>
                    <a:pt x="296" y="2987"/>
                  </a:cubicBezTo>
                  <a:cubicBezTo>
                    <a:pt x="355" y="3992"/>
                    <a:pt x="296" y="4998"/>
                    <a:pt x="296" y="6033"/>
                  </a:cubicBezTo>
                  <a:cubicBezTo>
                    <a:pt x="651" y="5028"/>
                    <a:pt x="474" y="1893"/>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6"/>
            <p:cNvSpPr/>
            <p:nvPr/>
          </p:nvSpPr>
          <p:spPr>
            <a:xfrm>
              <a:off x="7532541" y="1383873"/>
              <a:ext cx="71507" cy="11146"/>
            </a:xfrm>
            <a:custGeom>
              <a:rect b="b" l="l" r="r" t="t"/>
              <a:pathLst>
                <a:path extrusionOk="0" h="770" w="4940">
                  <a:moveTo>
                    <a:pt x="4910" y="1"/>
                  </a:moveTo>
                  <a:cubicBezTo>
                    <a:pt x="4378" y="149"/>
                    <a:pt x="3845" y="297"/>
                    <a:pt x="3313" y="415"/>
                  </a:cubicBezTo>
                  <a:cubicBezTo>
                    <a:pt x="2923" y="458"/>
                    <a:pt x="2518" y="486"/>
                    <a:pt x="2120" y="486"/>
                  </a:cubicBezTo>
                  <a:cubicBezTo>
                    <a:pt x="1974" y="486"/>
                    <a:pt x="1829" y="482"/>
                    <a:pt x="1687" y="474"/>
                  </a:cubicBezTo>
                  <a:cubicBezTo>
                    <a:pt x="1154" y="444"/>
                    <a:pt x="622" y="356"/>
                    <a:pt x="1" y="267"/>
                  </a:cubicBezTo>
                  <a:lnTo>
                    <a:pt x="1" y="267"/>
                  </a:lnTo>
                  <a:cubicBezTo>
                    <a:pt x="90" y="326"/>
                    <a:pt x="178" y="356"/>
                    <a:pt x="267" y="385"/>
                  </a:cubicBezTo>
                  <a:cubicBezTo>
                    <a:pt x="888" y="533"/>
                    <a:pt x="1509" y="651"/>
                    <a:pt x="2160" y="770"/>
                  </a:cubicBezTo>
                  <a:cubicBezTo>
                    <a:pt x="2308" y="770"/>
                    <a:pt x="2455" y="770"/>
                    <a:pt x="2603" y="740"/>
                  </a:cubicBezTo>
                  <a:cubicBezTo>
                    <a:pt x="2781" y="681"/>
                    <a:pt x="2929" y="651"/>
                    <a:pt x="3106" y="592"/>
                  </a:cubicBezTo>
                  <a:lnTo>
                    <a:pt x="4940" y="119"/>
                  </a:lnTo>
                  <a:lnTo>
                    <a:pt x="491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6"/>
            <p:cNvSpPr/>
            <p:nvPr/>
          </p:nvSpPr>
          <p:spPr>
            <a:xfrm>
              <a:off x="7322364" y="1290900"/>
              <a:ext cx="69798" cy="22364"/>
            </a:xfrm>
            <a:custGeom>
              <a:rect b="b" l="l" r="r" t="t"/>
              <a:pathLst>
                <a:path extrusionOk="0" h="1545" w="4822">
                  <a:moveTo>
                    <a:pt x="4298" y="0"/>
                  </a:moveTo>
                  <a:cubicBezTo>
                    <a:pt x="3157" y="0"/>
                    <a:pt x="1206" y="666"/>
                    <a:pt x="1" y="1544"/>
                  </a:cubicBezTo>
                  <a:cubicBezTo>
                    <a:pt x="1598" y="864"/>
                    <a:pt x="3076" y="66"/>
                    <a:pt x="4821" y="66"/>
                  </a:cubicBezTo>
                  <a:cubicBezTo>
                    <a:pt x="4678" y="21"/>
                    <a:pt x="4501" y="0"/>
                    <a:pt x="429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6"/>
            <p:cNvSpPr/>
            <p:nvPr/>
          </p:nvSpPr>
          <p:spPr>
            <a:xfrm>
              <a:off x="7341211" y="1496879"/>
              <a:ext cx="13708" cy="82638"/>
            </a:xfrm>
            <a:custGeom>
              <a:rect b="b" l="l" r="r" t="t"/>
              <a:pathLst>
                <a:path extrusionOk="0" h="5709" w="947">
                  <a:moveTo>
                    <a:pt x="946" y="1"/>
                  </a:moveTo>
                  <a:lnTo>
                    <a:pt x="946" y="1"/>
                  </a:lnTo>
                  <a:cubicBezTo>
                    <a:pt x="414" y="1864"/>
                    <a:pt x="89" y="3786"/>
                    <a:pt x="0" y="5708"/>
                  </a:cubicBezTo>
                  <a:cubicBezTo>
                    <a:pt x="207" y="3786"/>
                    <a:pt x="532" y="1894"/>
                    <a:pt x="94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6"/>
            <p:cNvSpPr/>
            <p:nvPr/>
          </p:nvSpPr>
          <p:spPr>
            <a:xfrm>
              <a:off x="7433663" y="1312395"/>
              <a:ext cx="18846" cy="50518"/>
            </a:xfrm>
            <a:custGeom>
              <a:rect b="b" l="l" r="r" t="t"/>
              <a:pathLst>
                <a:path extrusionOk="0" h="3490" w="1302">
                  <a:moveTo>
                    <a:pt x="1" y="0"/>
                  </a:moveTo>
                  <a:lnTo>
                    <a:pt x="1" y="0"/>
                  </a:lnTo>
                  <a:cubicBezTo>
                    <a:pt x="267" y="592"/>
                    <a:pt x="533" y="1094"/>
                    <a:pt x="740" y="1656"/>
                  </a:cubicBezTo>
                  <a:cubicBezTo>
                    <a:pt x="947" y="2218"/>
                    <a:pt x="1095" y="2810"/>
                    <a:pt x="1302" y="3490"/>
                  </a:cubicBezTo>
                  <a:cubicBezTo>
                    <a:pt x="1243" y="2070"/>
                    <a:pt x="563" y="237"/>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6"/>
            <p:cNvSpPr/>
            <p:nvPr/>
          </p:nvSpPr>
          <p:spPr>
            <a:xfrm>
              <a:off x="7262018" y="1216932"/>
              <a:ext cx="59941" cy="20135"/>
            </a:xfrm>
            <a:custGeom>
              <a:rect b="b" l="l" r="r" t="t"/>
              <a:pathLst>
                <a:path extrusionOk="0" h="1391" w="4141">
                  <a:moveTo>
                    <a:pt x="0" y="1"/>
                  </a:moveTo>
                  <a:cubicBezTo>
                    <a:pt x="1420" y="326"/>
                    <a:pt x="2869" y="562"/>
                    <a:pt x="4111" y="1391"/>
                  </a:cubicBezTo>
                  <a:lnTo>
                    <a:pt x="4140" y="1302"/>
                  </a:lnTo>
                  <a:lnTo>
                    <a:pt x="3460" y="799"/>
                  </a:lnTo>
                  <a:lnTo>
                    <a:pt x="3105" y="622"/>
                  </a:lnTo>
                  <a:cubicBezTo>
                    <a:pt x="2573" y="474"/>
                    <a:pt x="2100" y="326"/>
                    <a:pt x="1568" y="237"/>
                  </a:cubicBezTo>
                  <a:cubicBezTo>
                    <a:pt x="1065" y="89"/>
                    <a:pt x="533" y="1"/>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6"/>
            <p:cNvSpPr/>
            <p:nvPr/>
          </p:nvSpPr>
          <p:spPr>
            <a:xfrm>
              <a:off x="7485034" y="1560670"/>
              <a:ext cx="5153" cy="50098"/>
            </a:xfrm>
            <a:custGeom>
              <a:rect b="b" l="l" r="r" t="t"/>
              <a:pathLst>
                <a:path extrusionOk="0" h="3461" w="356">
                  <a:moveTo>
                    <a:pt x="178" y="0"/>
                  </a:moveTo>
                  <a:lnTo>
                    <a:pt x="178" y="0"/>
                  </a:lnTo>
                  <a:cubicBezTo>
                    <a:pt x="148" y="533"/>
                    <a:pt x="119" y="1124"/>
                    <a:pt x="89" y="1715"/>
                  </a:cubicBezTo>
                  <a:cubicBezTo>
                    <a:pt x="30" y="2277"/>
                    <a:pt x="0" y="2869"/>
                    <a:pt x="30" y="3460"/>
                  </a:cubicBezTo>
                  <a:cubicBezTo>
                    <a:pt x="326" y="2307"/>
                    <a:pt x="355" y="1154"/>
                    <a:pt x="17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6"/>
            <p:cNvSpPr/>
            <p:nvPr/>
          </p:nvSpPr>
          <p:spPr>
            <a:xfrm>
              <a:off x="7366455" y="1594918"/>
              <a:ext cx="12000" cy="46667"/>
            </a:xfrm>
            <a:custGeom>
              <a:rect b="b" l="l" r="r" t="t"/>
              <a:pathLst>
                <a:path extrusionOk="0" h="3224" w="829">
                  <a:moveTo>
                    <a:pt x="740" y="0"/>
                  </a:moveTo>
                  <a:lnTo>
                    <a:pt x="740" y="0"/>
                  </a:lnTo>
                  <a:cubicBezTo>
                    <a:pt x="533" y="946"/>
                    <a:pt x="267" y="2100"/>
                    <a:pt x="1" y="3223"/>
                  </a:cubicBezTo>
                  <a:cubicBezTo>
                    <a:pt x="415" y="2691"/>
                    <a:pt x="829" y="680"/>
                    <a:pt x="7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6"/>
            <p:cNvSpPr/>
            <p:nvPr/>
          </p:nvSpPr>
          <p:spPr>
            <a:xfrm>
              <a:off x="7712335" y="1220783"/>
              <a:ext cx="13708" cy="25708"/>
            </a:xfrm>
            <a:custGeom>
              <a:rect b="b" l="l" r="r" t="t"/>
              <a:pathLst>
                <a:path extrusionOk="0" h="1776" w="947">
                  <a:moveTo>
                    <a:pt x="887" y="1"/>
                  </a:moveTo>
                  <a:lnTo>
                    <a:pt x="0" y="1775"/>
                  </a:lnTo>
                  <a:cubicBezTo>
                    <a:pt x="562" y="1243"/>
                    <a:pt x="947" y="444"/>
                    <a:pt x="8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6"/>
            <p:cNvSpPr/>
            <p:nvPr/>
          </p:nvSpPr>
          <p:spPr>
            <a:xfrm>
              <a:off x="7431101" y="807203"/>
              <a:ext cx="345880" cy="474809"/>
            </a:xfrm>
            <a:custGeom>
              <a:rect b="b" l="l" r="r" t="t"/>
              <a:pathLst>
                <a:path extrusionOk="0" h="32802" w="23895">
                  <a:moveTo>
                    <a:pt x="23767" y="1"/>
                  </a:moveTo>
                  <a:cubicBezTo>
                    <a:pt x="23622" y="1"/>
                    <a:pt x="23551" y="160"/>
                    <a:pt x="23481" y="302"/>
                  </a:cubicBezTo>
                  <a:cubicBezTo>
                    <a:pt x="23067" y="923"/>
                    <a:pt x="22682" y="1544"/>
                    <a:pt x="22298" y="2135"/>
                  </a:cubicBezTo>
                  <a:cubicBezTo>
                    <a:pt x="21204" y="3880"/>
                    <a:pt x="19843" y="5477"/>
                    <a:pt x="18276" y="6807"/>
                  </a:cubicBezTo>
                  <a:cubicBezTo>
                    <a:pt x="17448" y="7517"/>
                    <a:pt x="16590" y="8197"/>
                    <a:pt x="15762" y="8878"/>
                  </a:cubicBezTo>
                  <a:cubicBezTo>
                    <a:pt x="13633" y="10711"/>
                    <a:pt x="11948" y="12959"/>
                    <a:pt x="10853" y="15531"/>
                  </a:cubicBezTo>
                  <a:cubicBezTo>
                    <a:pt x="10351" y="16685"/>
                    <a:pt x="9937" y="17868"/>
                    <a:pt x="9611" y="19080"/>
                  </a:cubicBezTo>
                  <a:cubicBezTo>
                    <a:pt x="8842" y="21475"/>
                    <a:pt x="7512" y="23634"/>
                    <a:pt x="5737" y="25379"/>
                  </a:cubicBezTo>
                  <a:cubicBezTo>
                    <a:pt x="5412" y="25704"/>
                    <a:pt x="5087" y="26059"/>
                    <a:pt x="4761" y="26384"/>
                  </a:cubicBezTo>
                  <a:cubicBezTo>
                    <a:pt x="3135" y="27981"/>
                    <a:pt x="1715" y="29756"/>
                    <a:pt x="562" y="31707"/>
                  </a:cubicBezTo>
                  <a:cubicBezTo>
                    <a:pt x="385" y="31974"/>
                    <a:pt x="237" y="32269"/>
                    <a:pt x="59" y="32535"/>
                  </a:cubicBezTo>
                  <a:cubicBezTo>
                    <a:pt x="30" y="32624"/>
                    <a:pt x="0" y="32713"/>
                    <a:pt x="0" y="32802"/>
                  </a:cubicBezTo>
                  <a:cubicBezTo>
                    <a:pt x="237" y="32802"/>
                    <a:pt x="296" y="32624"/>
                    <a:pt x="385" y="32476"/>
                  </a:cubicBezTo>
                  <a:cubicBezTo>
                    <a:pt x="917" y="31648"/>
                    <a:pt x="1449" y="30761"/>
                    <a:pt x="2041" y="29963"/>
                  </a:cubicBezTo>
                  <a:cubicBezTo>
                    <a:pt x="3076" y="28543"/>
                    <a:pt x="4229" y="27242"/>
                    <a:pt x="5501" y="26030"/>
                  </a:cubicBezTo>
                  <a:cubicBezTo>
                    <a:pt x="6388" y="25172"/>
                    <a:pt x="7186" y="24226"/>
                    <a:pt x="7926" y="23220"/>
                  </a:cubicBezTo>
                  <a:cubicBezTo>
                    <a:pt x="8842" y="21801"/>
                    <a:pt x="9552" y="20263"/>
                    <a:pt x="10025" y="18666"/>
                  </a:cubicBezTo>
                  <a:cubicBezTo>
                    <a:pt x="10469" y="17187"/>
                    <a:pt x="11031" y="15738"/>
                    <a:pt x="11740" y="14378"/>
                  </a:cubicBezTo>
                  <a:cubicBezTo>
                    <a:pt x="12480" y="13018"/>
                    <a:pt x="13367" y="11746"/>
                    <a:pt x="14372" y="10593"/>
                  </a:cubicBezTo>
                  <a:cubicBezTo>
                    <a:pt x="15348" y="9558"/>
                    <a:pt x="16442" y="8611"/>
                    <a:pt x="17566" y="7754"/>
                  </a:cubicBezTo>
                  <a:cubicBezTo>
                    <a:pt x="18749" y="6837"/>
                    <a:pt x="19843" y="5802"/>
                    <a:pt x="20819" y="4649"/>
                  </a:cubicBezTo>
                  <a:cubicBezTo>
                    <a:pt x="21913" y="3229"/>
                    <a:pt x="22919" y="1751"/>
                    <a:pt x="23836" y="213"/>
                  </a:cubicBezTo>
                  <a:cubicBezTo>
                    <a:pt x="23865" y="154"/>
                    <a:pt x="23895" y="95"/>
                    <a:pt x="23895" y="35"/>
                  </a:cubicBezTo>
                  <a:cubicBezTo>
                    <a:pt x="23846" y="11"/>
                    <a:pt x="23804" y="1"/>
                    <a:pt x="2376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6"/>
            <p:cNvSpPr/>
            <p:nvPr/>
          </p:nvSpPr>
          <p:spPr>
            <a:xfrm>
              <a:off x="7030013" y="1190241"/>
              <a:ext cx="705454" cy="460319"/>
            </a:xfrm>
            <a:custGeom>
              <a:rect b="b" l="l" r="r" t="t"/>
              <a:pathLst>
                <a:path extrusionOk="0" h="31801" w="48736">
                  <a:moveTo>
                    <a:pt x="10992" y="2029"/>
                  </a:moveTo>
                  <a:cubicBezTo>
                    <a:pt x="11953" y="2029"/>
                    <a:pt x="12913" y="2263"/>
                    <a:pt x="13781" y="2732"/>
                  </a:cubicBezTo>
                  <a:cubicBezTo>
                    <a:pt x="14224" y="2939"/>
                    <a:pt x="14638" y="3175"/>
                    <a:pt x="15052" y="3412"/>
                  </a:cubicBezTo>
                  <a:cubicBezTo>
                    <a:pt x="15644" y="3708"/>
                    <a:pt x="16235" y="3974"/>
                    <a:pt x="16827" y="4270"/>
                  </a:cubicBezTo>
                  <a:cubicBezTo>
                    <a:pt x="16827" y="4299"/>
                    <a:pt x="16797" y="4329"/>
                    <a:pt x="16768" y="4329"/>
                  </a:cubicBezTo>
                  <a:cubicBezTo>
                    <a:pt x="16324" y="4388"/>
                    <a:pt x="15888" y="4417"/>
                    <a:pt x="15452" y="4417"/>
                  </a:cubicBezTo>
                  <a:cubicBezTo>
                    <a:pt x="15015" y="4417"/>
                    <a:pt x="14579" y="4388"/>
                    <a:pt x="14136" y="4329"/>
                  </a:cubicBezTo>
                  <a:cubicBezTo>
                    <a:pt x="13130" y="4181"/>
                    <a:pt x="12125" y="3915"/>
                    <a:pt x="11178" y="3560"/>
                  </a:cubicBezTo>
                  <a:cubicBezTo>
                    <a:pt x="10738" y="3371"/>
                    <a:pt x="10289" y="3308"/>
                    <a:pt x="9836" y="3308"/>
                  </a:cubicBezTo>
                  <a:cubicBezTo>
                    <a:pt x="9438" y="3308"/>
                    <a:pt x="9036" y="3357"/>
                    <a:pt x="8635" y="3412"/>
                  </a:cubicBezTo>
                  <a:cubicBezTo>
                    <a:pt x="7452" y="3560"/>
                    <a:pt x="6269" y="3678"/>
                    <a:pt x="5086" y="3826"/>
                  </a:cubicBezTo>
                  <a:lnTo>
                    <a:pt x="4584" y="3826"/>
                  </a:lnTo>
                  <a:lnTo>
                    <a:pt x="4584" y="3767"/>
                  </a:lnTo>
                  <a:cubicBezTo>
                    <a:pt x="5027" y="3619"/>
                    <a:pt x="5471" y="3501"/>
                    <a:pt x="5885" y="3382"/>
                  </a:cubicBezTo>
                  <a:cubicBezTo>
                    <a:pt x="6920" y="3057"/>
                    <a:pt x="7985" y="2732"/>
                    <a:pt x="8990" y="2377"/>
                  </a:cubicBezTo>
                  <a:cubicBezTo>
                    <a:pt x="9637" y="2145"/>
                    <a:pt x="10315" y="2029"/>
                    <a:pt x="10992" y="2029"/>
                  </a:cubicBezTo>
                  <a:close/>
                  <a:moveTo>
                    <a:pt x="12576" y="283"/>
                  </a:moveTo>
                  <a:cubicBezTo>
                    <a:pt x="14085" y="283"/>
                    <a:pt x="15594" y="599"/>
                    <a:pt x="17004" y="1194"/>
                  </a:cubicBezTo>
                  <a:cubicBezTo>
                    <a:pt x="17862" y="1549"/>
                    <a:pt x="18660" y="2052"/>
                    <a:pt x="19399" y="2643"/>
                  </a:cubicBezTo>
                  <a:cubicBezTo>
                    <a:pt x="20227" y="3264"/>
                    <a:pt x="21056" y="3915"/>
                    <a:pt x="21854" y="4565"/>
                  </a:cubicBezTo>
                  <a:cubicBezTo>
                    <a:pt x="21972" y="4654"/>
                    <a:pt x="22061" y="4743"/>
                    <a:pt x="22150" y="4831"/>
                  </a:cubicBezTo>
                  <a:lnTo>
                    <a:pt x="22150" y="4891"/>
                  </a:lnTo>
                  <a:lnTo>
                    <a:pt x="22120" y="4891"/>
                  </a:lnTo>
                  <a:cubicBezTo>
                    <a:pt x="21765" y="4802"/>
                    <a:pt x="21381" y="4684"/>
                    <a:pt x="20996" y="4624"/>
                  </a:cubicBezTo>
                  <a:cubicBezTo>
                    <a:pt x="20287" y="4536"/>
                    <a:pt x="19577" y="4447"/>
                    <a:pt x="18867" y="4358"/>
                  </a:cubicBezTo>
                  <a:cubicBezTo>
                    <a:pt x="17862" y="4240"/>
                    <a:pt x="16886" y="3974"/>
                    <a:pt x="15969" y="3530"/>
                  </a:cubicBezTo>
                  <a:cubicBezTo>
                    <a:pt x="15378" y="3235"/>
                    <a:pt x="14816" y="2880"/>
                    <a:pt x="14254" y="2584"/>
                  </a:cubicBezTo>
                  <a:cubicBezTo>
                    <a:pt x="13287" y="2035"/>
                    <a:pt x="12205" y="1740"/>
                    <a:pt x="11089" y="1740"/>
                  </a:cubicBezTo>
                  <a:cubicBezTo>
                    <a:pt x="10942" y="1740"/>
                    <a:pt x="10794" y="1746"/>
                    <a:pt x="10646" y="1756"/>
                  </a:cubicBezTo>
                  <a:cubicBezTo>
                    <a:pt x="9995" y="1815"/>
                    <a:pt x="9374" y="1963"/>
                    <a:pt x="8753" y="2170"/>
                  </a:cubicBezTo>
                  <a:cubicBezTo>
                    <a:pt x="7511" y="2554"/>
                    <a:pt x="6269" y="2998"/>
                    <a:pt x="5027" y="3412"/>
                  </a:cubicBezTo>
                  <a:cubicBezTo>
                    <a:pt x="4613" y="3530"/>
                    <a:pt x="4199" y="3649"/>
                    <a:pt x="3785" y="3708"/>
                  </a:cubicBezTo>
                  <a:cubicBezTo>
                    <a:pt x="3677" y="3747"/>
                    <a:pt x="3565" y="3767"/>
                    <a:pt x="3456" y="3767"/>
                  </a:cubicBezTo>
                  <a:cubicBezTo>
                    <a:pt x="3237" y="3767"/>
                    <a:pt x="3026" y="3688"/>
                    <a:pt x="2869" y="3530"/>
                  </a:cubicBezTo>
                  <a:cubicBezTo>
                    <a:pt x="2809" y="3323"/>
                    <a:pt x="2898" y="3087"/>
                    <a:pt x="3105" y="2968"/>
                  </a:cubicBezTo>
                  <a:cubicBezTo>
                    <a:pt x="3490" y="2673"/>
                    <a:pt x="3933" y="2406"/>
                    <a:pt x="4377" y="2170"/>
                  </a:cubicBezTo>
                  <a:cubicBezTo>
                    <a:pt x="4939" y="1874"/>
                    <a:pt x="5560" y="1638"/>
                    <a:pt x="6210" y="1460"/>
                  </a:cubicBezTo>
                  <a:cubicBezTo>
                    <a:pt x="7807" y="1046"/>
                    <a:pt x="9404" y="632"/>
                    <a:pt x="11030" y="396"/>
                  </a:cubicBezTo>
                  <a:cubicBezTo>
                    <a:pt x="11543" y="320"/>
                    <a:pt x="12059" y="283"/>
                    <a:pt x="12576" y="283"/>
                  </a:cubicBezTo>
                  <a:close/>
                  <a:moveTo>
                    <a:pt x="42436" y="5275"/>
                  </a:moveTo>
                  <a:lnTo>
                    <a:pt x="42436" y="5423"/>
                  </a:lnTo>
                  <a:cubicBezTo>
                    <a:pt x="41874" y="6487"/>
                    <a:pt x="41313" y="7552"/>
                    <a:pt x="40662" y="8587"/>
                  </a:cubicBezTo>
                  <a:cubicBezTo>
                    <a:pt x="40041" y="9681"/>
                    <a:pt x="39183" y="10598"/>
                    <a:pt x="38207" y="11337"/>
                  </a:cubicBezTo>
                  <a:cubicBezTo>
                    <a:pt x="37823" y="11603"/>
                    <a:pt x="37439" y="11811"/>
                    <a:pt x="37025" y="11988"/>
                  </a:cubicBezTo>
                  <a:cubicBezTo>
                    <a:pt x="36832" y="12084"/>
                    <a:pt x="36628" y="12130"/>
                    <a:pt x="36427" y="12130"/>
                  </a:cubicBezTo>
                  <a:cubicBezTo>
                    <a:pt x="36071" y="12130"/>
                    <a:pt x="35722" y="11986"/>
                    <a:pt x="35457" y="11722"/>
                  </a:cubicBezTo>
                  <a:cubicBezTo>
                    <a:pt x="35256" y="11536"/>
                    <a:pt x="35160" y="11448"/>
                    <a:pt x="35047" y="11448"/>
                  </a:cubicBezTo>
                  <a:cubicBezTo>
                    <a:pt x="34943" y="11448"/>
                    <a:pt x="34825" y="11522"/>
                    <a:pt x="34600" y="11663"/>
                  </a:cubicBezTo>
                  <a:cubicBezTo>
                    <a:pt x="34499" y="11764"/>
                    <a:pt x="34370" y="11809"/>
                    <a:pt x="34242" y="11809"/>
                  </a:cubicBezTo>
                  <a:cubicBezTo>
                    <a:pt x="34183" y="11809"/>
                    <a:pt x="34124" y="11800"/>
                    <a:pt x="34067" y="11781"/>
                  </a:cubicBezTo>
                  <a:cubicBezTo>
                    <a:pt x="33683" y="11633"/>
                    <a:pt x="33328" y="11544"/>
                    <a:pt x="32944" y="11396"/>
                  </a:cubicBezTo>
                  <a:cubicBezTo>
                    <a:pt x="32234" y="11042"/>
                    <a:pt x="31583" y="10539"/>
                    <a:pt x="31110" y="9918"/>
                  </a:cubicBezTo>
                  <a:lnTo>
                    <a:pt x="31110" y="9888"/>
                  </a:lnTo>
                  <a:cubicBezTo>
                    <a:pt x="31376" y="9947"/>
                    <a:pt x="31642" y="10036"/>
                    <a:pt x="31938" y="10095"/>
                  </a:cubicBezTo>
                  <a:cubicBezTo>
                    <a:pt x="32506" y="10198"/>
                    <a:pt x="33077" y="10248"/>
                    <a:pt x="33643" y="10248"/>
                  </a:cubicBezTo>
                  <a:cubicBezTo>
                    <a:pt x="36171" y="10248"/>
                    <a:pt x="38619" y="9246"/>
                    <a:pt x="40455" y="7434"/>
                  </a:cubicBezTo>
                  <a:cubicBezTo>
                    <a:pt x="40987" y="6931"/>
                    <a:pt x="41490" y="6340"/>
                    <a:pt x="41993" y="5778"/>
                  </a:cubicBezTo>
                  <a:cubicBezTo>
                    <a:pt x="42141" y="5630"/>
                    <a:pt x="42259" y="5452"/>
                    <a:pt x="42436" y="5275"/>
                  </a:cubicBezTo>
                  <a:close/>
                  <a:moveTo>
                    <a:pt x="47259" y="1865"/>
                  </a:moveTo>
                  <a:cubicBezTo>
                    <a:pt x="48037" y="1865"/>
                    <a:pt x="48490" y="2409"/>
                    <a:pt x="48380" y="3235"/>
                  </a:cubicBezTo>
                  <a:cubicBezTo>
                    <a:pt x="48292" y="3856"/>
                    <a:pt x="48055" y="4447"/>
                    <a:pt x="47730" y="4950"/>
                  </a:cubicBezTo>
                  <a:cubicBezTo>
                    <a:pt x="47523" y="5245"/>
                    <a:pt x="47345" y="5541"/>
                    <a:pt x="47168" y="5837"/>
                  </a:cubicBezTo>
                  <a:cubicBezTo>
                    <a:pt x="46724" y="6458"/>
                    <a:pt x="46429" y="7168"/>
                    <a:pt x="46310" y="7907"/>
                  </a:cubicBezTo>
                  <a:cubicBezTo>
                    <a:pt x="46015" y="9415"/>
                    <a:pt x="45334" y="10835"/>
                    <a:pt x="44299" y="11988"/>
                  </a:cubicBezTo>
                  <a:cubicBezTo>
                    <a:pt x="43383" y="13112"/>
                    <a:pt x="42170" y="13969"/>
                    <a:pt x="40810" y="14502"/>
                  </a:cubicBezTo>
                  <a:cubicBezTo>
                    <a:pt x="40130" y="14827"/>
                    <a:pt x="39420" y="15093"/>
                    <a:pt x="38681" y="15241"/>
                  </a:cubicBezTo>
                  <a:cubicBezTo>
                    <a:pt x="38166" y="15347"/>
                    <a:pt x="37652" y="15401"/>
                    <a:pt x="37137" y="15401"/>
                  </a:cubicBezTo>
                  <a:cubicBezTo>
                    <a:pt x="36794" y="15401"/>
                    <a:pt x="36451" y="15377"/>
                    <a:pt x="36108" y="15330"/>
                  </a:cubicBezTo>
                  <a:cubicBezTo>
                    <a:pt x="35014" y="15211"/>
                    <a:pt x="34156" y="14590"/>
                    <a:pt x="33387" y="13881"/>
                  </a:cubicBezTo>
                  <a:cubicBezTo>
                    <a:pt x="33003" y="13526"/>
                    <a:pt x="32677" y="13112"/>
                    <a:pt x="32382" y="12668"/>
                  </a:cubicBezTo>
                  <a:cubicBezTo>
                    <a:pt x="31583" y="11574"/>
                    <a:pt x="30696" y="10568"/>
                    <a:pt x="29720" y="9652"/>
                  </a:cubicBezTo>
                  <a:cubicBezTo>
                    <a:pt x="29602" y="9563"/>
                    <a:pt x="29484" y="9474"/>
                    <a:pt x="29395" y="9386"/>
                  </a:cubicBezTo>
                  <a:lnTo>
                    <a:pt x="29484" y="9267"/>
                  </a:lnTo>
                  <a:cubicBezTo>
                    <a:pt x="29720" y="9386"/>
                    <a:pt x="29986" y="9533"/>
                    <a:pt x="30223" y="9681"/>
                  </a:cubicBezTo>
                  <a:cubicBezTo>
                    <a:pt x="30607" y="10007"/>
                    <a:pt x="31021" y="10332"/>
                    <a:pt x="31406" y="10657"/>
                  </a:cubicBezTo>
                  <a:cubicBezTo>
                    <a:pt x="32056" y="11249"/>
                    <a:pt x="32825" y="11692"/>
                    <a:pt x="33653" y="11958"/>
                  </a:cubicBezTo>
                  <a:cubicBezTo>
                    <a:pt x="33822" y="12032"/>
                    <a:pt x="33994" y="12068"/>
                    <a:pt x="34162" y="12068"/>
                  </a:cubicBezTo>
                  <a:cubicBezTo>
                    <a:pt x="34466" y="12068"/>
                    <a:pt x="34756" y="11950"/>
                    <a:pt x="34984" y="11722"/>
                  </a:cubicBezTo>
                  <a:cubicBezTo>
                    <a:pt x="35132" y="11840"/>
                    <a:pt x="35250" y="11929"/>
                    <a:pt x="35369" y="12018"/>
                  </a:cubicBezTo>
                  <a:cubicBezTo>
                    <a:pt x="35644" y="12272"/>
                    <a:pt x="35981" y="12405"/>
                    <a:pt x="36335" y="12405"/>
                  </a:cubicBezTo>
                  <a:cubicBezTo>
                    <a:pt x="36475" y="12405"/>
                    <a:pt x="36617" y="12385"/>
                    <a:pt x="36758" y="12343"/>
                  </a:cubicBezTo>
                  <a:cubicBezTo>
                    <a:pt x="37379" y="12195"/>
                    <a:pt x="37941" y="11899"/>
                    <a:pt x="38444" y="11515"/>
                  </a:cubicBezTo>
                  <a:cubicBezTo>
                    <a:pt x="39449" y="10716"/>
                    <a:pt x="40307" y="9770"/>
                    <a:pt x="40987" y="8676"/>
                  </a:cubicBezTo>
                  <a:cubicBezTo>
                    <a:pt x="41460" y="7877"/>
                    <a:pt x="41904" y="7079"/>
                    <a:pt x="42318" y="6251"/>
                  </a:cubicBezTo>
                  <a:cubicBezTo>
                    <a:pt x="42969" y="5009"/>
                    <a:pt x="43826" y="3885"/>
                    <a:pt x="44861" y="2909"/>
                  </a:cubicBezTo>
                  <a:cubicBezTo>
                    <a:pt x="45482" y="2347"/>
                    <a:pt x="46251" y="1963"/>
                    <a:pt x="47079" y="1874"/>
                  </a:cubicBezTo>
                  <a:cubicBezTo>
                    <a:pt x="47141" y="1868"/>
                    <a:pt x="47201" y="1865"/>
                    <a:pt x="47259" y="1865"/>
                  </a:cubicBezTo>
                  <a:close/>
                  <a:moveTo>
                    <a:pt x="17670" y="4620"/>
                  </a:moveTo>
                  <a:cubicBezTo>
                    <a:pt x="18051" y="4620"/>
                    <a:pt x="18430" y="4631"/>
                    <a:pt x="18808" y="4654"/>
                  </a:cubicBezTo>
                  <a:cubicBezTo>
                    <a:pt x="20375" y="4684"/>
                    <a:pt x="21913" y="5068"/>
                    <a:pt x="23333" y="5719"/>
                  </a:cubicBezTo>
                  <a:cubicBezTo>
                    <a:pt x="23747" y="5926"/>
                    <a:pt x="24161" y="6192"/>
                    <a:pt x="24575" y="6428"/>
                  </a:cubicBezTo>
                  <a:lnTo>
                    <a:pt x="24545" y="6517"/>
                  </a:lnTo>
                  <a:lnTo>
                    <a:pt x="24545" y="6487"/>
                  </a:lnTo>
                  <a:cubicBezTo>
                    <a:pt x="24072" y="6399"/>
                    <a:pt x="23599" y="6280"/>
                    <a:pt x="23155" y="6192"/>
                  </a:cubicBezTo>
                  <a:cubicBezTo>
                    <a:pt x="22773" y="6131"/>
                    <a:pt x="22392" y="6102"/>
                    <a:pt x="22012" y="6102"/>
                  </a:cubicBezTo>
                  <a:cubicBezTo>
                    <a:pt x="21275" y="6102"/>
                    <a:pt x="20546" y="6214"/>
                    <a:pt x="19843" y="6428"/>
                  </a:cubicBezTo>
                  <a:cubicBezTo>
                    <a:pt x="18542" y="6754"/>
                    <a:pt x="17300" y="7286"/>
                    <a:pt x="16206" y="8055"/>
                  </a:cubicBezTo>
                  <a:cubicBezTo>
                    <a:pt x="13988" y="9504"/>
                    <a:pt x="12095" y="11396"/>
                    <a:pt x="10646" y="13644"/>
                  </a:cubicBezTo>
                  <a:cubicBezTo>
                    <a:pt x="10321" y="14176"/>
                    <a:pt x="10055" y="14709"/>
                    <a:pt x="9788" y="15270"/>
                  </a:cubicBezTo>
                  <a:cubicBezTo>
                    <a:pt x="9558" y="15757"/>
                    <a:pt x="9327" y="15933"/>
                    <a:pt x="8905" y="15933"/>
                  </a:cubicBezTo>
                  <a:cubicBezTo>
                    <a:pt x="8839" y="15933"/>
                    <a:pt x="8770" y="15929"/>
                    <a:pt x="8694" y="15921"/>
                  </a:cubicBezTo>
                  <a:cubicBezTo>
                    <a:pt x="7896" y="15862"/>
                    <a:pt x="7216" y="15418"/>
                    <a:pt x="6831" y="14768"/>
                  </a:cubicBezTo>
                  <a:cubicBezTo>
                    <a:pt x="6802" y="14679"/>
                    <a:pt x="6743" y="14620"/>
                    <a:pt x="6713" y="14561"/>
                  </a:cubicBezTo>
                  <a:cubicBezTo>
                    <a:pt x="6358" y="14147"/>
                    <a:pt x="6003" y="13733"/>
                    <a:pt x="5648" y="13348"/>
                  </a:cubicBezTo>
                  <a:cubicBezTo>
                    <a:pt x="5175" y="12846"/>
                    <a:pt x="4525" y="12579"/>
                    <a:pt x="3844" y="12579"/>
                  </a:cubicBezTo>
                  <a:cubicBezTo>
                    <a:pt x="3549" y="12565"/>
                    <a:pt x="3253" y="12565"/>
                    <a:pt x="2957" y="12565"/>
                  </a:cubicBezTo>
                  <a:cubicBezTo>
                    <a:pt x="2662" y="12565"/>
                    <a:pt x="2366" y="12565"/>
                    <a:pt x="2070" y="12550"/>
                  </a:cubicBezTo>
                  <a:cubicBezTo>
                    <a:pt x="1686" y="12520"/>
                    <a:pt x="1301" y="12461"/>
                    <a:pt x="917" y="12372"/>
                  </a:cubicBezTo>
                  <a:cubicBezTo>
                    <a:pt x="769" y="12313"/>
                    <a:pt x="651" y="12254"/>
                    <a:pt x="532" y="12136"/>
                  </a:cubicBezTo>
                  <a:cubicBezTo>
                    <a:pt x="384" y="11958"/>
                    <a:pt x="414" y="11663"/>
                    <a:pt x="621" y="11544"/>
                  </a:cubicBezTo>
                  <a:cubicBezTo>
                    <a:pt x="828" y="11426"/>
                    <a:pt x="1065" y="11308"/>
                    <a:pt x="1301" y="11249"/>
                  </a:cubicBezTo>
                  <a:cubicBezTo>
                    <a:pt x="2248" y="10923"/>
                    <a:pt x="3135" y="10480"/>
                    <a:pt x="3963" y="9947"/>
                  </a:cubicBezTo>
                  <a:cubicBezTo>
                    <a:pt x="5353" y="9060"/>
                    <a:pt x="6713" y="8173"/>
                    <a:pt x="8073" y="7286"/>
                  </a:cubicBezTo>
                  <a:cubicBezTo>
                    <a:pt x="9966" y="6014"/>
                    <a:pt x="12095" y="5186"/>
                    <a:pt x="14343" y="4891"/>
                  </a:cubicBezTo>
                  <a:cubicBezTo>
                    <a:pt x="15444" y="4714"/>
                    <a:pt x="16561" y="4620"/>
                    <a:pt x="17670" y="4620"/>
                  </a:cubicBezTo>
                  <a:close/>
                  <a:moveTo>
                    <a:pt x="2277" y="12816"/>
                  </a:moveTo>
                  <a:cubicBezTo>
                    <a:pt x="2928" y="12816"/>
                    <a:pt x="3578" y="12816"/>
                    <a:pt x="4229" y="12905"/>
                  </a:cubicBezTo>
                  <a:cubicBezTo>
                    <a:pt x="4850" y="13023"/>
                    <a:pt x="5412" y="13378"/>
                    <a:pt x="5737" y="13881"/>
                  </a:cubicBezTo>
                  <a:cubicBezTo>
                    <a:pt x="6062" y="14295"/>
                    <a:pt x="6358" y="14709"/>
                    <a:pt x="6683" y="15123"/>
                  </a:cubicBezTo>
                  <a:cubicBezTo>
                    <a:pt x="7068" y="15625"/>
                    <a:pt x="7659" y="16010"/>
                    <a:pt x="8280" y="16158"/>
                  </a:cubicBezTo>
                  <a:lnTo>
                    <a:pt x="8310" y="16158"/>
                  </a:lnTo>
                  <a:cubicBezTo>
                    <a:pt x="7846" y="16330"/>
                    <a:pt x="7385" y="16420"/>
                    <a:pt x="6945" y="16420"/>
                  </a:cubicBezTo>
                  <a:cubicBezTo>
                    <a:pt x="6179" y="16420"/>
                    <a:pt x="5472" y="16148"/>
                    <a:pt x="4909" y="15566"/>
                  </a:cubicBezTo>
                  <a:cubicBezTo>
                    <a:pt x="4436" y="15093"/>
                    <a:pt x="4022" y="14590"/>
                    <a:pt x="3578" y="14088"/>
                  </a:cubicBezTo>
                  <a:cubicBezTo>
                    <a:pt x="3135" y="13585"/>
                    <a:pt x="2721" y="13053"/>
                    <a:pt x="2011" y="12846"/>
                  </a:cubicBezTo>
                  <a:cubicBezTo>
                    <a:pt x="2100" y="12816"/>
                    <a:pt x="2188" y="12816"/>
                    <a:pt x="2277" y="12816"/>
                  </a:cubicBezTo>
                  <a:close/>
                  <a:moveTo>
                    <a:pt x="23747" y="15063"/>
                  </a:moveTo>
                  <a:cubicBezTo>
                    <a:pt x="22445" y="17400"/>
                    <a:pt x="20582" y="19233"/>
                    <a:pt x="18956" y="21244"/>
                  </a:cubicBezTo>
                  <a:cubicBezTo>
                    <a:pt x="18956" y="21155"/>
                    <a:pt x="18985" y="21096"/>
                    <a:pt x="18985" y="21037"/>
                  </a:cubicBezTo>
                  <a:cubicBezTo>
                    <a:pt x="19163" y="20505"/>
                    <a:pt x="19399" y="19972"/>
                    <a:pt x="19547" y="19440"/>
                  </a:cubicBezTo>
                  <a:cubicBezTo>
                    <a:pt x="19813" y="18405"/>
                    <a:pt x="20405" y="17488"/>
                    <a:pt x="21263" y="16867"/>
                  </a:cubicBezTo>
                  <a:cubicBezTo>
                    <a:pt x="22031" y="16246"/>
                    <a:pt x="22830" y="15655"/>
                    <a:pt x="23599" y="15063"/>
                  </a:cubicBezTo>
                  <a:close/>
                  <a:moveTo>
                    <a:pt x="22005" y="6406"/>
                  </a:moveTo>
                  <a:cubicBezTo>
                    <a:pt x="22906" y="6406"/>
                    <a:pt x="23790" y="6585"/>
                    <a:pt x="24604" y="6901"/>
                  </a:cubicBezTo>
                  <a:cubicBezTo>
                    <a:pt x="25166" y="7108"/>
                    <a:pt x="25580" y="7493"/>
                    <a:pt x="25846" y="8025"/>
                  </a:cubicBezTo>
                  <a:cubicBezTo>
                    <a:pt x="26024" y="8380"/>
                    <a:pt x="26024" y="8824"/>
                    <a:pt x="25787" y="9179"/>
                  </a:cubicBezTo>
                  <a:cubicBezTo>
                    <a:pt x="25344" y="10007"/>
                    <a:pt x="25048" y="10894"/>
                    <a:pt x="24929" y="11840"/>
                  </a:cubicBezTo>
                  <a:cubicBezTo>
                    <a:pt x="24870" y="12254"/>
                    <a:pt x="24782" y="12668"/>
                    <a:pt x="24693" y="13082"/>
                  </a:cubicBezTo>
                  <a:cubicBezTo>
                    <a:pt x="24575" y="13644"/>
                    <a:pt x="24249" y="14147"/>
                    <a:pt x="23806" y="14502"/>
                  </a:cubicBezTo>
                  <a:cubicBezTo>
                    <a:pt x="23273" y="14975"/>
                    <a:pt x="22682" y="15448"/>
                    <a:pt x="22061" y="15862"/>
                  </a:cubicBezTo>
                  <a:cubicBezTo>
                    <a:pt x="21706" y="16128"/>
                    <a:pt x="21322" y="16424"/>
                    <a:pt x="20967" y="16720"/>
                  </a:cubicBezTo>
                  <a:cubicBezTo>
                    <a:pt x="20168" y="17370"/>
                    <a:pt x="19577" y="18228"/>
                    <a:pt x="19311" y="19204"/>
                  </a:cubicBezTo>
                  <a:cubicBezTo>
                    <a:pt x="19104" y="19913"/>
                    <a:pt x="18867" y="20623"/>
                    <a:pt x="18571" y="21303"/>
                  </a:cubicBezTo>
                  <a:cubicBezTo>
                    <a:pt x="17980" y="22752"/>
                    <a:pt x="16797" y="23876"/>
                    <a:pt x="15289" y="24379"/>
                  </a:cubicBezTo>
                  <a:cubicBezTo>
                    <a:pt x="14490" y="24645"/>
                    <a:pt x="13662" y="24911"/>
                    <a:pt x="12834" y="25118"/>
                  </a:cubicBezTo>
                  <a:cubicBezTo>
                    <a:pt x="12482" y="25186"/>
                    <a:pt x="12130" y="25223"/>
                    <a:pt x="11778" y="25223"/>
                  </a:cubicBezTo>
                  <a:cubicBezTo>
                    <a:pt x="11361" y="25223"/>
                    <a:pt x="10944" y="25171"/>
                    <a:pt x="10528" y="25059"/>
                  </a:cubicBezTo>
                  <a:cubicBezTo>
                    <a:pt x="10262" y="24970"/>
                    <a:pt x="9995" y="24793"/>
                    <a:pt x="9848" y="24556"/>
                  </a:cubicBezTo>
                  <a:cubicBezTo>
                    <a:pt x="9404" y="23994"/>
                    <a:pt x="9256" y="23225"/>
                    <a:pt x="9522" y="22545"/>
                  </a:cubicBezTo>
                  <a:cubicBezTo>
                    <a:pt x="9700" y="22013"/>
                    <a:pt x="9936" y="21481"/>
                    <a:pt x="10232" y="20978"/>
                  </a:cubicBezTo>
                  <a:cubicBezTo>
                    <a:pt x="10528" y="20446"/>
                    <a:pt x="10883" y="19972"/>
                    <a:pt x="11208" y="19470"/>
                  </a:cubicBezTo>
                  <a:cubicBezTo>
                    <a:pt x="11267" y="19322"/>
                    <a:pt x="11326" y="19174"/>
                    <a:pt x="11385" y="19026"/>
                  </a:cubicBezTo>
                  <a:lnTo>
                    <a:pt x="11267" y="18908"/>
                  </a:lnTo>
                  <a:cubicBezTo>
                    <a:pt x="11119" y="18967"/>
                    <a:pt x="11001" y="19026"/>
                    <a:pt x="10883" y="19115"/>
                  </a:cubicBezTo>
                  <a:cubicBezTo>
                    <a:pt x="10587" y="19322"/>
                    <a:pt x="10321" y="19588"/>
                    <a:pt x="10025" y="19795"/>
                  </a:cubicBezTo>
                  <a:cubicBezTo>
                    <a:pt x="9848" y="19913"/>
                    <a:pt x="9670" y="20002"/>
                    <a:pt x="9463" y="20091"/>
                  </a:cubicBezTo>
                  <a:cubicBezTo>
                    <a:pt x="9167" y="19943"/>
                    <a:pt x="9167" y="19736"/>
                    <a:pt x="9167" y="19529"/>
                  </a:cubicBezTo>
                  <a:cubicBezTo>
                    <a:pt x="9167" y="18671"/>
                    <a:pt x="9286" y="17814"/>
                    <a:pt x="9493" y="17015"/>
                  </a:cubicBezTo>
                  <a:cubicBezTo>
                    <a:pt x="9729" y="16010"/>
                    <a:pt x="10114" y="15063"/>
                    <a:pt x="10646" y="14206"/>
                  </a:cubicBezTo>
                  <a:cubicBezTo>
                    <a:pt x="12243" y="11603"/>
                    <a:pt x="14461" y="9415"/>
                    <a:pt x="17093" y="7877"/>
                  </a:cubicBezTo>
                  <a:cubicBezTo>
                    <a:pt x="18335" y="7138"/>
                    <a:pt x="19725" y="6665"/>
                    <a:pt x="21174" y="6458"/>
                  </a:cubicBezTo>
                  <a:cubicBezTo>
                    <a:pt x="21452" y="6423"/>
                    <a:pt x="21729" y="6406"/>
                    <a:pt x="22005" y="6406"/>
                  </a:cubicBezTo>
                  <a:close/>
                  <a:moveTo>
                    <a:pt x="27204" y="8354"/>
                  </a:moveTo>
                  <a:cubicBezTo>
                    <a:pt x="27360" y="8354"/>
                    <a:pt x="27517" y="8402"/>
                    <a:pt x="27650" y="8498"/>
                  </a:cubicBezTo>
                  <a:cubicBezTo>
                    <a:pt x="28182" y="8794"/>
                    <a:pt x="28685" y="9179"/>
                    <a:pt x="29158" y="9563"/>
                  </a:cubicBezTo>
                  <a:cubicBezTo>
                    <a:pt x="30785" y="10953"/>
                    <a:pt x="32145" y="12639"/>
                    <a:pt x="33151" y="14531"/>
                  </a:cubicBezTo>
                  <a:cubicBezTo>
                    <a:pt x="34156" y="16335"/>
                    <a:pt x="34777" y="18287"/>
                    <a:pt x="35073" y="20327"/>
                  </a:cubicBezTo>
                  <a:cubicBezTo>
                    <a:pt x="35221" y="21569"/>
                    <a:pt x="35280" y="22811"/>
                    <a:pt x="35221" y="24083"/>
                  </a:cubicBezTo>
                  <a:cubicBezTo>
                    <a:pt x="35191" y="25562"/>
                    <a:pt x="34866" y="27011"/>
                    <a:pt x="34304" y="28371"/>
                  </a:cubicBezTo>
                  <a:cubicBezTo>
                    <a:pt x="34126" y="28755"/>
                    <a:pt x="33890" y="29140"/>
                    <a:pt x="33594" y="29495"/>
                  </a:cubicBezTo>
                  <a:cubicBezTo>
                    <a:pt x="33507" y="29687"/>
                    <a:pt x="33326" y="29787"/>
                    <a:pt x="33144" y="29787"/>
                  </a:cubicBezTo>
                  <a:cubicBezTo>
                    <a:pt x="33019" y="29787"/>
                    <a:pt x="32892" y="29739"/>
                    <a:pt x="32796" y="29643"/>
                  </a:cubicBezTo>
                  <a:cubicBezTo>
                    <a:pt x="32263" y="29229"/>
                    <a:pt x="31613" y="29022"/>
                    <a:pt x="31051" y="28696"/>
                  </a:cubicBezTo>
                  <a:cubicBezTo>
                    <a:pt x="29898" y="28046"/>
                    <a:pt x="28892" y="27129"/>
                    <a:pt x="28123" y="26064"/>
                  </a:cubicBezTo>
                  <a:cubicBezTo>
                    <a:pt x="26704" y="24142"/>
                    <a:pt x="25758" y="21895"/>
                    <a:pt x="25373" y="19529"/>
                  </a:cubicBezTo>
                  <a:cubicBezTo>
                    <a:pt x="25136" y="18080"/>
                    <a:pt x="25018" y="16601"/>
                    <a:pt x="25018" y="15152"/>
                  </a:cubicBezTo>
                  <a:lnTo>
                    <a:pt x="25018" y="15123"/>
                  </a:lnTo>
                  <a:cubicBezTo>
                    <a:pt x="24959" y="13674"/>
                    <a:pt x="25107" y="12225"/>
                    <a:pt x="25462" y="10805"/>
                  </a:cubicBezTo>
                  <a:cubicBezTo>
                    <a:pt x="25610" y="10214"/>
                    <a:pt x="25846" y="9622"/>
                    <a:pt x="26201" y="9119"/>
                  </a:cubicBezTo>
                  <a:cubicBezTo>
                    <a:pt x="26319" y="8942"/>
                    <a:pt x="26467" y="8794"/>
                    <a:pt x="26615" y="8646"/>
                  </a:cubicBezTo>
                  <a:cubicBezTo>
                    <a:pt x="26755" y="8454"/>
                    <a:pt x="26978" y="8354"/>
                    <a:pt x="27204" y="8354"/>
                  </a:cubicBezTo>
                  <a:close/>
                  <a:moveTo>
                    <a:pt x="24782" y="14058"/>
                  </a:moveTo>
                  <a:cubicBezTo>
                    <a:pt x="24782" y="14945"/>
                    <a:pt x="24722" y="15862"/>
                    <a:pt x="24752" y="16720"/>
                  </a:cubicBezTo>
                  <a:cubicBezTo>
                    <a:pt x="24870" y="19085"/>
                    <a:pt x="25225" y="21422"/>
                    <a:pt x="26290" y="23551"/>
                  </a:cubicBezTo>
                  <a:cubicBezTo>
                    <a:pt x="26497" y="23935"/>
                    <a:pt x="26526" y="24349"/>
                    <a:pt x="26438" y="24763"/>
                  </a:cubicBezTo>
                  <a:cubicBezTo>
                    <a:pt x="26201" y="26035"/>
                    <a:pt x="25610" y="27247"/>
                    <a:pt x="24752" y="28223"/>
                  </a:cubicBezTo>
                  <a:cubicBezTo>
                    <a:pt x="24486" y="28608"/>
                    <a:pt x="24279" y="29022"/>
                    <a:pt x="24131" y="29465"/>
                  </a:cubicBezTo>
                  <a:cubicBezTo>
                    <a:pt x="23924" y="29998"/>
                    <a:pt x="23658" y="30471"/>
                    <a:pt x="23333" y="30944"/>
                  </a:cubicBezTo>
                  <a:cubicBezTo>
                    <a:pt x="23051" y="31295"/>
                    <a:pt x="22643" y="31466"/>
                    <a:pt x="22235" y="31466"/>
                  </a:cubicBezTo>
                  <a:cubicBezTo>
                    <a:pt x="21785" y="31466"/>
                    <a:pt x="21335" y="31258"/>
                    <a:pt x="21056" y="30855"/>
                  </a:cubicBezTo>
                  <a:cubicBezTo>
                    <a:pt x="20730" y="30382"/>
                    <a:pt x="20523" y="29820"/>
                    <a:pt x="20464" y="29258"/>
                  </a:cubicBezTo>
                  <a:cubicBezTo>
                    <a:pt x="20375" y="28667"/>
                    <a:pt x="20316" y="28105"/>
                    <a:pt x="20227" y="27543"/>
                  </a:cubicBezTo>
                  <a:cubicBezTo>
                    <a:pt x="20109" y="26892"/>
                    <a:pt x="19873" y="26271"/>
                    <a:pt x="19518" y="25739"/>
                  </a:cubicBezTo>
                  <a:cubicBezTo>
                    <a:pt x="19045" y="24941"/>
                    <a:pt x="18897" y="23994"/>
                    <a:pt x="19074" y="23078"/>
                  </a:cubicBezTo>
                  <a:cubicBezTo>
                    <a:pt x="19133" y="22811"/>
                    <a:pt x="19163" y="22575"/>
                    <a:pt x="19163" y="22309"/>
                  </a:cubicBezTo>
                  <a:cubicBezTo>
                    <a:pt x="19192" y="21747"/>
                    <a:pt x="19429" y="21215"/>
                    <a:pt x="19813" y="20830"/>
                  </a:cubicBezTo>
                  <a:cubicBezTo>
                    <a:pt x="20641" y="19913"/>
                    <a:pt x="21381" y="18967"/>
                    <a:pt x="22120" y="17991"/>
                  </a:cubicBezTo>
                  <a:cubicBezTo>
                    <a:pt x="22830" y="17045"/>
                    <a:pt x="23480" y="16010"/>
                    <a:pt x="24161" y="15004"/>
                  </a:cubicBezTo>
                  <a:cubicBezTo>
                    <a:pt x="24338" y="14709"/>
                    <a:pt x="24515" y="14383"/>
                    <a:pt x="24693" y="14058"/>
                  </a:cubicBezTo>
                  <a:close/>
                  <a:moveTo>
                    <a:pt x="12506" y="0"/>
                  </a:moveTo>
                  <a:cubicBezTo>
                    <a:pt x="12192" y="0"/>
                    <a:pt x="11877" y="13"/>
                    <a:pt x="11563" y="41"/>
                  </a:cubicBezTo>
                  <a:cubicBezTo>
                    <a:pt x="10350" y="159"/>
                    <a:pt x="9197" y="396"/>
                    <a:pt x="8044" y="721"/>
                  </a:cubicBezTo>
                  <a:cubicBezTo>
                    <a:pt x="7157" y="957"/>
                    <a:pt x="6299" y="1164"/>
                    <a:pt x="5441" y="1431"/>
                  </a:cubicBezTo>
                  <a:cubicBezTo>
                    <a:pt x="4672" y="1638"/>
                    <a:pt x="3904" y="1992"/>
                    <a:pt x="3223" y="2436"/>
                  </a:cubicBezTo>
                  <a:cubicBezTo>
                    <a:pt x="2928" y="2643"/>
                    <a:pt x="2691" y="2909"/>
                    <a:pt x="2573" y="3235"/>
                  </a:cubicBezTo>
                  <a:cubicBezTo>
                    <a:pt x="2425" y="3471"/>
                    <a:pt x="2543" y="3767"/>
                    <a:pt x="2780" y="3885"/>
                  </a:cubicBezTo>
                  <a:cubicBezTo>
                    <a:pt x="2898" y="3944"/>
                    <a:pt x="3016" y="4003"/>
                    <a:pt x="3164" y="4003"/>
                  </a:cubicBezTo>
                  <a:cubicBezTo>
                    <a:pt x="3734" y="4101"/>
                    <a:pt x="4304" y="4145"/>
                    <a:pt x="4874" y="4145"/>
                  </a:cubicBezTo>
                  <a:cubicBezTo>
                    <a:pt x="5339" y="4145"/>
                    <a:pt x="5804" y="4116"/>
                    <a:pt x="6269" y="4063"/>
                  </a:cubicBezTo>
                  <a:cubicBezTo>
                    <a:pt x="7245" y="3944"/>
                    <a:pt x="8221" y="3767"/>
                    <a:pt x="9197" y="3649"/>
                  </a:cubicBezTo>
                  <a:cubicBezTo>
                    <a:pt x="9354" y="3628"/>
                    <a:pt x="9515" y="3618"/>
                    <a:pt x="9677" y="3618"/>
                  </a:cubicBezTo>
                  <a:cubicBezTo>
                    <a:pt x="9972" y="3618"/>
                    <a:pt x="10271" y="3650"/>
                    <a:pt x="10557" y="3708"/>
                  </a:cubicBezTo>
                  <a:cubicBezTo>
                    <a:pt x="11622" y="3974"/>
                    <a:pt x="12657" y="4329"/>
                    <a:pt x="13692" y="4654"/>
                  </a:cubicBezTo>
                  <a:cubicBezTo>
                    <a:pt x="13633" y="4684"/>
                    <a:pt x="13574" y="4713"/>
                    <a:pt x="13515" y="4713"/>
                  </a:cubicBezTo>
                  <a:cubicBezTo>
                    <a:pt x="11474" y="5098"/>
                    <a:pt x="9522" y="5866"/>
                    <a:pt x="7837" y="7049"/>
                  </a:cubicBezTo>
                  <a:cubicBezTo>
                    <a:pt x="6388" y="8025"/>
                    <a:pt x="4939" y="8942"/>
                    <a:pt x="3490" y="9859"/>
                  </a:cubicBezTo>
                  <a:cubicBezTo>
                    <a:pt x="2809" y="10332"/>
                    <a:pt x="2041" y="10687"/>
                    <a:pt x="1242" y="10953"/>
                  </a:cubicBezTo>
                  <a:cubicBezTo>
                    <a:pt x="946" y="11012"/>
                    <a:pt x="680" y="11160"/>
                    <a:pt x="414" y="11308"/>
                  </a:cubicBezTo>
                  <a:cubicBezTo>
                    <a:pt x="118" y="11485"/>
                    <a:pt x="0" y="11870"/>
                    <a:pt x="207" y="12195"/>
                  </a:cubicBezTo>
                  <a:cubicBezTo>
                    <a:pt x="355" y="12461"/>
                    <a:pt x="591" y="12668"/>
                    <a:pt x="887" y="12786"/>
                  </a:cubicBezTo>
                  <a:cubicBezTo>
                    <a:pt x="1272" y="12934"/>
                    <a:pt x="1686" y="13082"/>
                    <a:pt x="2100" y="13260"/>
                  </a:cubicBezTo>
                  <a:cubicBezTo>
                    <a:pt x="2307" y="13319"/>
                    <a:pt x="2484" y="13437"/>
                    <a:pt x="2662" y="13555"/>
                  </a:cubicBezTo>
                  <a:cubicBezTo>
                    <a:pt x="3046" y="13940"/>
                    <a:pt x="3401" y="14383"/>
                    <a:pt x="3756" y="14768"/>
                  </a:cubicBezTo>
                  <a:cubicBezTo>
                    <a:pt x="4140" y="15241"/>
                    <a:pt x="4584" y="15655"/>
                    <a:pt x="5027" y="16069"/>
                  </a:cubicBezTo>
                  <a:cubicBezTo>
                    <a:pt x="5353" y="16335"/>
                    <a:pt x="5767" y="16513"/>
                    <a:pt x="6181" y="16631"/>
                  </a:cubicBezTo>
                  <a:cubicBezTo>
                    <a:pt x="6492" y="16691"/>
                    <a:pt x="6807" y="16721"/>
                    <a:pt x="7121" y="16721"/>
                  </a:cubicBezTo>
                  <a:cubicBezTo>
                    <a:pt x="7730" y="16721"/>
                    <a:pt x="8335" y="16609"/>
                    <a:pt x="8901" y="16394"/>
                  </a:cubicBezTo>
                  <a:lnTo>
                    <a:pt x="9315" y="16246"/>
                  </a:lnTo>
                  <a:lnTo>
                    <a:pt x="9315" y="16246"/>
                  </a:lnTo>
                  <a:cubicBezTo>
                    <a:pt x="9167" y="17104"/>
                    <a:pt x="8990" y="17932"/>
                    <a:pt x="8901" y="18760"/>
                  </a:cubicBezTo>
                  <a:cubicBezTo>
                    <a:pt x="8842" y="19144"/>
                    <a:pt x="8842" y="19529"/>
                    <a:pt x="8931" y="19913"/>
                  </a:cubicBezTo>
                  <a:cubicBezTo>
                    <a:pt x="8978" y="20242"/>
                    <a:pt x="9118" y="20385"/>
                    <a:pt x="9382" y="20385"/>
                  </a:cubicBezTo>
                  <a:cubicBezTo>
                    <a:pt x="9450" y="20385"/>
                    <a:pt x="9526" y="20375"/>
                    <a:pt x="9611" y="20357"/>
                  </a:cubicBezTo>
                  <a:cubicBezTo>
                    <a:pt x="9788" y="20298"/>
                    <a:pt x="9966" y="20239"/>
                    <a:pt x="10114" y="20150"/>
                  </a:cubicBezTo>
                  <a:lnTo>
                    <a:pt x="10409" y="20002"/>
                  </a:lnTo>
                  <a:lnTo>
                    <a:pt x="10409" y="20002"/>
                  </a:lnTo>
                  <a:cubicBezTo>
                    <a:pt x="10232" y="20386"/>
                    <a:pt x="9995" y="20712"/>
                    <a:pt x="9818" y="21037"/>
                  </a:cubicBezTo>
                  <a:cubicBezTo>
                    <a:pt x="9315" y="21806"/>
                    <a:pt x="9079" y="22693"/>
                    <a:pt x="9108" y="23580"/>
                  </a:cubicBezTo>
                  <a:cubicBezTo>
                    <a:pt x="9167" y="24320"/>
                    <a:pt x="9729" y="25177"/>
                    <a:pt x="10350" y="25325"/>
                  </a:cubicBezTo>
                  <a:cubicBezTo>
                    <a:pt x="10883" y="25458"/>
                    <a:pt x="11432" y="25525"/>
                    <a:pt x="11972" y="25525"/>
                  </a:cubicBezTo>
                  <a:cubicBezTo>
                    <a:pt x="12152" y="25525"/>
                    <a:pt x="12332" y="25517"/>
                    <a:pt x="12509" y="25503"/>
                  </a:cubicBezTo>
                  <a:cubicBezTo>
                    <a:pt x="13426" y="25325"/>
                    <a:pt x="14343" y="25059"/>
                    <a:pt x="15230" y="24734"/>
                  </a:cubicBezTo>
                  <a:cubicBezTo>
                    <a:pt x="15939" y="24497"/>
                    <a:pt x="16620" y="24142"/>
                    <a:pt x="17211" y="23639"/>
                  </a:cubicBezTo>
                  <a:cubicBezTo>
                    <a:pt x="17655" y="23255"/>
                    <a:pt x="18098" y="22811"/>
                    <a:pt x="18542" y="22368"/>
                  </a:cubicBezTo>
                  <a:cubicBezTo>
                    <a:pt x="18660" y="22279"/>
                    <a:pt x="18749" y="22161"/>
                    <a:pt x="18867" y="22072"/>
                  </a:cubicBezTo>
                  <a:lnTo>
                    <a:pt x="18956" y="22102"/>
                  </a:lnTo>
                  <a:lnTo>
                    <a:pt x="18867" y="22871"/>
                  </a:lnTo>
                  <a:cubicBezTo>
                    <a:pt x="18690" y="23965"/>
                    <a:pt x="18749" y="25029"/>
                    <a:pt x="19340" y="26035"/>
                  </a:cubicBezTo>
                  <a:cubicBezTo>
                    <a:pt x="19636" y="26538"/>
                    <a:pt x="19813" y="27070"/>
                    <a:pt x="19961" y="27632"/>
                  </a:cubicBezTo>
                  <a:cubicBezTo>
                    <a:pt x="20050" y="28105"/>
                    <a:pt x="20109" y="28578"/>
                    <a:pt x="20168" y="29051"/>
                  </a:cubicBezTo>
                  <a:cubicBezTo>
                    <a:pt x="20227" y="29731"/>
                    <a:pt x="20434" y="30382"/>
                    <a:pt x="20760" y="30944"/>
                  </a:cubicBezTo>
                  <a:cubicBezTo>
                    <a:pt x="21106" y="31511"/>
                    <a:pt x="21696" y="31801"/>
                    <a:pt x="22283" y="31801"/>
                  </a:cubicBezTo>
                  <a:cubicBezTo>
                    <a:pt x="22799" y="31801"/>
                    <a:pt x="23312" y="31577"/>
                    <a:pt x="23658" y="31121"/>
                  </a:cubicBezTo>
                  <a:cubicBezTo>
                    <a:pt x="24101" y="30530"/>
                    <a:pt x="24456" y="29909"/>
                    <a:pt x="24693" y="29229"/>
                  </a:cubicBezTo>
                  <a:cubicBezTo>
                    <a:pt x="24782" y="28903"/>
                    <a:pt x="24929" y="28637"/>
                    <a:pt x="25136" y="28371"/>
                  </a:cubicBezTo>
                  <a:cubicBezTo>
                    <a:pt x="25669" y="27780"/>
                    <a:pt x="26083" y="27099"/>
                    <a:pt x="26349" y="26331"/>
                  </a:cubicBezTo>
                  <a:cubicBezTo>
                    <a:pt x="26526" y="25828"/>
                    <a:pt x="26674" y="25266"/>
                    <a:pt x="26852" y="24704"/>
                  </a:cubicBezTo>
                  <a:cubicBezTo>
                    <a:pt x="26940" y="24822"/>
                    <a:pt x="27000" y="24941"/>
                    <a:pt x="27059" y="25029"/>
                  </a:cubicBezTo>
                  <a:cubicBezTo>
                    <a:pt x="27325" y="25414"/>
                    <a:pt x="27561" y="25828"/>
                    <a:pt x="27828" y="26212"/>
                  </a:cubicBezTo>
                  <a:cubicBezTo>
                    <a:pt x="28833" y="27602"/>
                    <a:pt x="30193" y="28667"/>
                    <a:pt x="31731" y="29347"/>
                  </a:cubicBezTo>
                  <a:cubicBezTo>
                    <a:pt x="31938" y="29436"/>
                    <a:pt x="32116" y="29554"/>
                    <a:pt x="32293" y="29672"/>
                  </a:cubicBezTo>
                  <a:cubicBezTo>
                    <a:pt x="32658" y="29958"/>
                    <a:pt x="32949" y="30080"/>
                    <a:pt x="33197" y="30080"/>
                  </a:cubicBezTo>
                  <a:cubicBezTo>
                    <a:pt x="33591" y="30080"/>
                    <a:pt x="33877" y="29771"/>
                    <a:pt x="34186" y="29317"/>
                  </a:cubicBezTo>
                  <a:cubicBezTo>
                    <a:pt x="34363" y="29081"/>
                    <a:pt x="34481" y="28815"/>
                    <a:pt x="34600" y="28578"/>
                  </a:cubicBezTo>
                  <a:cubicBezTo>
                    <a:pt x="34777" y="28134"/>
                    <a:pt x="34925" y="27720"/>
                    <a:pt x="35043" y="27277"/>
                  </a:cubicBezTo>
                  <a:cubicBezTo>
                    <a:pt x="35605" y="25118"/>
                    <a:pt x="35723" y="22871"/>
                    <a:pt x="35457" y="20653"/>
                  </a:cubicBezTo>
                  <a:cubicBezTo>
                    <a:pt x="35221" y="18701"/>
                    <a:pt x="34659" y="16779"/>
                    <a:pt x="33772" y="15004"/>
                  </a:cubicBezTo>
                  <a:cubicBezTo>
                    <a:pt x="33683" y="14827"/>
                    <a:pt x="33624" y="14649"/>
                    <a:pt x="33535" y="14383"/>
                  </a:cubicBezTo>
                  <a:lnTo>
                    <a:pt x="33535" y="14383"/>
                  </a:lnTo>
                  <a:lnTo>
                    <a:pt x="34008" y="14709"/>
                  </a:lnTo>
                  <a:cubicBezTo>
                    <a:pt x="34245" y="14886"/>
                    <a:pt x="34481" y="15063"/>
                    <a:pt x="34747" y="15182"/>
                  </a:cubicBezTo>
                  <a:cubicBezTo>
                    <a:pt x="35512" y="15564"/>
                    <a:pt x="36301" y="15699"/>
                    <a:pt x="37114" y="15699"/>
                  </a:cubicBezTo>
                  <a:cubicBezTo>
                    <a:pt x="37560" y="15699"/>
                    <a:pt x="38013" y="15659"/>
                    <a:pt x="38474" y="15596"/>
                  </a:cubicBezTo>
                  <a:cubicBezTo>
                    <a:pt x="39834" y="15389"/>
                    <a:pt x="41135" y="14886"/>
                    <a:pt x="42288" y="14147"/>
                  </a:cubicBezTo>
                  <a:cubicBezTo>
                    <a:pt x="42880" y="13792"/>
                    <a:pt x="43412" y="13378"/>
                    <a:pt x="43915" y="12905"/>
                  </a:cubicBezTo>
                  <a:cubicBezTo>
                    <a:pt x="45216" y="11603"/>
                    <a:pt x="46222" y="10095"/>
                    <a:pt x="46576" y="8232"/>
                  </a:cubicBezTo>
                  <a:cubicBezTo>
                    <a:pt x="46724" y="7345"/>
                    <a:pt x="47079" y="6487"/>
                    <a:pt x="47611" y="5748"/>
                  </a:cubicBezTo>
                  <a:cubicBezTo>
                    <a:pt x="47907" y="5334"/>
                    <a:pt x="48144" y="4891"/>
                    <a:pt x="48380" y="4417"/>
                  </a:cubicBezTo>
                  <a:cubicBezTo>
                    <a:pt x="48617" y="3944"/>
                    <a:pt x="48735" y="3382"/>
                    <a:pt x="48706" y="2850"/>
                  </a:cubicBezTo>
                  <a:cubicBezTo>
                    <a:pt x="48706" y="2199"/>
                    <a:pt x="48232" y="1667"/>
                    <a:pt x="47611" y="1578"/>
                  </a:cubicBezTo>
                  <a:cubicBezTo>
                    <a:pt x="47501" y="1566"/>
                    <a:pt x="47396" y="1559"/>
                    <a:pt x="47292" y="1559"/>
                  </a:cubicBezTo>
                  <a:cubicBezTo>
                    <a:pt x="47144" y="1559"/>
                    <a:pt x="46998" y="1573"/>
                    <a:pt x="46843" y="1608"/>
                  </a:cubicBezTo>
                  <a:cubicBezTo>
                    <a:pt x="45867" y="1785"/>
                    <a:pt x="44980" y="2259"/>
                    <a:pt x="44270" y="2939"/>
                  </a:cubicBezTo>
                  <a:cubicBezTo>
                    <a:pt x="43353" y="3826"/>
                    <a:pt x="42466" y="4772"/>
                    <a:pt x="41638" y="5719"/>
                  </a:cubicBezTo>
                  <a:cubicBezTo>
                    <a:pt x="40573" y="6961"/>
                    <a:pt x="39420" y="8114"/>
                    <a:pt x="37941" y="8883"/>
                  </a:cubicBezTo>
                  <a:cubicBezTo>
                    <a:pt x="36605" y="9583"/>
                    <a:pt x="35146" y="9933"/>
                    <a:pt x="33665" y="9933"/>
                  </a:cubicBezTo>
                  <a:cubicBezTo>
                    <a:pt x="33081" y="9933"/>
                    <a:pt x="32494" y="9879"/>
                    <a:pt x="31909" y="9770"/>
                  </a:cubicBezTo>
                  <a:cubicBezTo>
                    <a:pt x="30874" y="9563"/>
                    <a:pt x="29927" y="9090"/>
                    <a:pt x="28951" y="8705"/>
                  </a:cubicBezTo>
                  <a:cubicBezTo>
                    <a:pt x="28449" y="8558"/>
                    <a:pt x="28064" y="8084"/>
                    <a:pt x="28035" y="7523"/>
                  </a:cubicBezTo>
                  <a:cubicBezTo>
                    <a:pt x="27975" y="7256"/>
                    <a:pt x="27975" y="6990"/>
                    <a:pt x="28035" y="6724"/>
                  </a:cubicBezTo>
                  <a:cubicBezTo>
                    <a:pt x="28123" y="6340"/>
                    <a:pt x="28242" y="5985"/>
                    <a:pt x="28389" y="5630"/>
                  </a:cubicBezTo>
                  <a:cubicBezTo>
                    <a:pt x="28508" y="5423"/>
                    <a:pt x="28537" y="5186"/>
                    <a:pt x="28419" y="4979"/>
                  </a:cubicBezTo>
                  <a:lnTo>
                    <a:pt x="28419" y="4979"/>
                  </a:lnTo>
                  <a:cubicBezTo>
                    <a:pt x="28271" y="5127"/>
                    <a:pt x="28153" y="5216"/>
                    <a:pt x="28035" y="5364"/>
                  </a:cubicBezTo>
                  <a:cubicBezTo>
                    <a:pt x="27680" y="5748"/>
                    <a:pt x="27266" y="6073"/>
                    <a:pt x="26793" y="6280"/>
                  </a:cubicBezTo>
                  <a:cubicBezTo>
                    <a:pt x="26500" y="6420"/>
                    <a:pt x="26185" y="6489"/>
                    <a:pt x="25873" y="6489"/>
                  </a:cubicBezTo>
                  <a:cubicBezTo>
                    <a:pt x="25458" y="6489"/>
                    <a:pt x="25047" y="6369"/>
                    <a:pt x="24693" y="6133"/>
                  </a:cubicBezTo>
                  <a:cubicBezTo>
                    <a:pt x="24575" y="6073"/>
                    <a:pt x="24456" y="5985"/>
                    <a:pt x="24338" y="5926"/>
                  </a:cubicBezTo>
                  <a:cubicBezTo>
                    <a:pt x="23717" y="5512"/>
                    <a:pt x="23037" y="5127"/>
                    <a:pt x="22445" y="4684"/>
                  </a:cubicBezTo>
                  <a:cubicBezTo>
                    <a:pt x="21588" y="4033"/>
                    <a:pt x="20789" y="3353"/>
                    <a:pt x="19961" y="2702"/>
                  </a:cubicBezTo>
                  <a:cubicBezTo>
                    <a:pt x="19281" y="2111"/>
                    <a:pt x="18542" y="1608"/>
                    <a:pt x="17743" y="1224"/>
                  </a:cubicBezTo>
                  <a:cubicBezTo>
                    <a:pt x="17063" y="898"/>
                    <a:pt x="16354" y="632"/>
                    <a:pt x="15614" y="396"/>
                  </a:cubicBezTo>
                  <a:cubicBezTo>
                    <a:pt x="14591" y="145"/>
                    <a:pt x="13550" y="0"/>
                    <a:pt x="1250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8" name="Google Shape;428;p6"/>
          <p:cNvSpPr/>
          <p:nvPr/>
        </p:nvSpPr>
        <p:spPr>
          <a:xfrm>
            <a:off x="7718125" y="303363"/>
            <a:ext cx="1234961" cy="463278"/>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6"/>
          <p:cNvSpPr/>
          <p:nvPr/>
        </p:nvSpPr>
        <p:spPr>
          <a:xfrm>
            <a:off x="8243400" y="-72325"/>
            <a:ext cx="963854" cy="778415"/>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30" name="Shape 430"/>
        <p:cNvGrpSpPr/>
        <p:nvPr/>
      </p:nvGrpSpPr>
      <p:grpSpPr>
        <a:xfrm>
          <a:off x="0" y="0"/>
          <a:ext cx="0" cy="0"/>
          <a:chOff x="0" y="0"/>
          <a:chExt cx="0" cy="0"/>
        </a:xfrm>
      </p:grpSpPr>
      <p:sp>
        <p:nvSpPr>
          <p:cNvPr id="431" name="Google Shape;431;p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32" name="Google Shape;432;p7"/>
          <p:cNvSpPr txBox="1"/>
          <p:nvPr>
            <p:ph idx="1" type="body"/>
          </p:nvPr>
        </p:nvSpPr>
        <p:spPr>
          <a:xfrm>
            <a:off x="1020525" y="1172275"/>
            <a:ext cx="3322200" cy="3416400"/>
          </a:xfrm>
          <a:prstGeom prst="rect">
            <a:avLst/>
          </a:prstGeom>
        </p:spPr>
        <p:txBody>
          <a:bodyPr anchorCtr="0" anchor="ctr" bIns="91425" lIns="91425" spcFirstLastPara="1" rIns="91425" wrap="square" tIns="91425">
            <a:noAutofit/>
          </a:bodyPr>
          <a:lstStyle>
            <a:lvl1pPr indent="-317500" lvl="0" marL="457200" rtl="0">
              <a:lnSpc>
                <a:spcPct val="100000"/>
              </a:lnSpc>
              <a:spcBef>
                <a:spcPts val="0"/>
              </a:spcBef>
              <a:spcAft>
                <a:spcPts val="0"/>
              </a:spcAft>
              <a:buSzPts val="1400"/>
              <a:buChar char="→"/>
              <a:defRPr sz="14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433" name="Google Shape;433;p7"/>
          <p:cNvSpPr/>
          <p:nvPr/>
        </p:nvSpPr>
        <p:spPr>
          <a:xfrm rot="-1920814">
            <a:off x="-303126" y="4724411"/>
            <a:ext cx="1023116" cy="68450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7"/>
          <p:cNvSpPr/>
          <p:nvPr/>
        </p:nvSpPr>
        <p:spPr>
          <a:xfrm flipH="1" rot="-931384">
            <a:off x="-17681" y="4717057"/>
            <a:ext cx="599799" cy="1129613"/>
          </a:xfrm>
          <a:custGeom>
            <a:rect b="b" l="l" r="r" t="t"/>
            <a:pathLst>
              <a:path extrusionOk="0" h="13992" w="7429">
                <a:moveTo>
                  <a:pt x="5550" y="13977"/>
                </a:moveTo>
                <a:cubicBezTo>
                  <a:pt x="5550" y="13947"/>
                  <a:pt x="5550" y="13933"/>
                  <a:pt x="5550" y="13903"/>
                </a:cubicBezTo>
                <a:cubicBezTo>
                  <a:pt x="5579" y="13874"/>
                  <a:pt x="5608" y="13830"/>
                  <a:pt x="5623" y="13786"/>
                </a:cubicBezTo>
                <a:cubicBezTo>
                  <a:pt x="6049" y="13022"/>
                  <a:pt x="6416" y="12230"/>
                  <a:pt x="6533" y="11349"/>
                </a:cubicBezTo>
                <a:cubicBezTo>
                  <a:pt x="6592" y="10791"/>
                  <a:pt x="6636" y="10233"/>
                  <a:pt x="6621" y="9690"/>
                </a:cubicBezTo>
                <a:cubicBezTo>
                  <a:pt x="6621" y="8295"/>
                  <a:pt x="6093" y="6974"/>
                  <a:pt x="5153" y="5961"/>
                </a:cubicBezTo>
                <a:cubicBezTo>
                  <a:pt x="4786" y="5521"/>
                  <a:pt x="4375" y="5124"/>
                  <a:pt x="3964" y="4713"/>
                </a:cubicBezTo>
                <a:cubicBezTo>
                  <a:pt x="3289" y="4008"/>
                  <a:pt x="2614" y="3304"/>
                  <a:pt x="1924" y="2614"/>
                </a:cubicBezTo>
                <a:cubicBezTo>
                  <a:pt x="1468" y="2144"/>
                  <a:pt x="1057" y="1645"/>
                  <a:pt x="690" y="1102"/>
                </a:cubicBezTo>
                <a:cubicBezTo>
                  <a:pt x="470" y="793"/>
                  <a:pt x="265" y="470"/>
                  <a:pt x="59" y="147"/>
                </a:cubicBezTo>
                <a:cubicBezTo>
                  <a:pt x="30" y="103"/>
                  <a:pt x="15" y="45"/>
                  <a:pt x="0" y="0"/>
                </a:cubicBezTo>
                <a:cubicBezTo>
                  <a:pt x="74" y="0"/>
                  <a:pt x="133" y="30"/>
                  <a:pt x="191" y="74"/>
                </a:cubicBezTo>
                <a:cubicBezTo>
                  <a:pt x="573" y="368"/>
                  <a:pt x="940" y="676"/>
                  <a:pt x="1336" y="925"/>
                </a:cubicBezTo>
                <a:cubicBezTo>
                  <a:pt x="2114" y="1439"/>
                  <a:pt x="2907" y="1924"/>
                  <a:pt x="3700" y="2408"/>
                </a:cubicBezTo>
                <a:cubicBezTo>
                  <a:pt x="4566" y="2907"/>
                  <a:pt x="5344" y="3553"/>
                  <a:pt x="6005" y="4302"/>
                </a:cubicBezTo>
                <a:cubicBezTo>
                  <a:pt x="6695" y="5124"/>
                  <a:pt x="7121" y="6137"/>
                  <a:pt x="7253" y="7194"/>
                </a:cubicBezTo>
                <a:cubicBezTo>
                  <a:pt x="7429" y="8310"/>
                  <a:pt x="7341" y="9426"/>
                  <a:pt x="7018" y="10497"/>
                </a:cubicBezTo>
                <a:cubicBezTo>
                  <a:pt x="6754" y="11320"/>
                  <a:pt x="6475" y="12127"/>
                  <a:pt x="6166" y="12920"/>
                </a:cubicBezTo>
                <a:cubicBezTo>
                  <a:pt x="6049" y="13199"/>
                  <a:pt x="5917" y="13463"/>
                  <a:pt x="5770" y="13712"/>
                </a:cubicBezTo>
                <a:cubicBezTo>
                  <a:pt x="5726" y="13815"/>
                  <a:pt x="5653" y="13903"/>
                  <a:pt x="5594" y="13991"/>
                </a:cubicBezTo>
                <a:close/>
                <a:moveTo>
                  <a:pt x="7047" y="10057"/>
                </a:moveTo>
                <a:cubicBezTo>
                  <a:pt x="7385" y="8413"/>
                  <a:pt x="7326" y="6783"/>
                  <a:pt x="6519" y="5256"/>
                </a:cubicBezTo>
                <a:cubicBezTo>
                  <a:pt x="6299" y="4831"/>
                  <a:pt x="6020" y="4449"/>
                  <a:pt x="5682" y="4096"/>
                </a:cubicBezTo>
                <a:cubicBezTo>
                  <a:pt x="4977" y="3392"/>
                  <a:pt x="4184" y="2775"/>
                  <a:pt x="3304" y="2291"/>
                </a:cubicBezTo>
                <a:cubicBezTo>
                  <a:pt x="2335" y="1733"/>
                  <a:pt x="1380" y="1131"/>
                  <a:pt x="455" y="485"/>
                </a:cubicBezTo>
                <a:cubicBezTo>
                  <a:pt x="485" y="544"/>
                  <a:pt x="514" y="602"/>
                  <a:pt x="558" y="661"/>
                </a:cubicBezTo>
                <a:cubicBezTo>
                  <a:pt x="852" y="1028"/>
                  <a:pt x="1190" y="1366"/>
                  <a:pt x="1571" y="1674"/>
                </a:cubicBezTo>
                <a:cubicBezTo>
                  <a:pt x="2114" y="2100"/>
                  <a:pt x="2643" y="2540"/>
                  <a:pt x="3171" y="2981"/>
                </a:cubicBezTo>
                <a:cubicBezTo>
                  <a:pt x="3553" y="3289"/>
                  <a:pt x="3950" y="3583"/>
                  <a:pt x="4331" y="3891"/>
                </a:cubicBezTo>
                <a:cubicBezTo>
                  <a:pt x="5080" y="4464"/>
                  <a:pt x="5726" y="5154"/>
                  <a:pt x="6240" y="5946"/>
                </a:cubicBezTo>
                <a:cubicBezTo>
                  <a:pt x="6900" y="7018"/>
                  <a:pt x="7194" y="8295"/>
                  <a:pt x="7033" y="9543"/>
                </a:cubicBezTo>
                <a:cubicBezTo>
                  <a:pt x="7003" y="9778"/>
                  <a:pt x="6974" y="10013"/>
                  <a:pt x="6944" y="10233"/>
                </a:cubicBezTo>
                <a:lnTo>
                  <a:pt x="6974" y="10248"/>
                </a:lnTo>
                <a:cubicBezTo>
                  <a:pt x="7003" y="10189"/>
                  <a:pt x="7033" y="10130"/>
                  <a:pt x="7047" y="10057"/>
                </a:cubicBezTo>
                <a:close/>
                <a:moveTo>
                  <a:pt x="1689" y="2188"/>
                </a:moveTo>
                <a:cubicBezTo>
                  <a:pt x="2716" y="3392"/>
                  <a:pt x="3891" y="4464"/>
                  <a:pt x="4977" y="5594"/>
                </a:cubicBezTo>
                <a:cubicBezTo>
                  <a:pt x="5653" y="6269"/>
                  <a:pt x="6166" y="7091"/>
                  <a:pt x="6475" y="8002"/>
                </a:cubicBezTo>
                <a:cubicBezTo>
                  <a:pt x="6666" y="8589"/>
                  <a:pt x="6754" y="9205"/>
                  <a:pt x="6754" y="9837"/>
                </a:cubicBezTo>
                <a:cubicBezTo>
                  <a:pt x="6754" y="10042"/>
                  <a:pt x="6754" y="10262"/>
                  <a:pt x="6768" y="10468"/>
                </a:cubicBezTo>
                <a:cubicBezTo>
                  <a:pt x="6812" y="10292"/>
                  <a:pt x="6856" y="10116"/>
                  <a:pt x="6886" y="9939"/>
                </a:cubicBezTo>
                <a:cubicBezTo>
                  <a:pt x="7135" y="8530"/>
                  <a:pt x="6842" y="7077"/>
                  <a:pt x="6064" y="5873"/>
                </a:cubicBezTo>
                <a:cubicBezTo>
                  <a:pt x="5873" y="5594"/>
                  <a:pt x="5667" y="5330"/>
                  <a:pt x="5447" y="5095"/>
                </a:cubicBezTo>
                <a:cubicBezTo>
                  <a:pt x="4889" y="4508"/>
                  <a:pt x="4287" y="3964"/>
                  <a:pt x="3641" y="3495"/>
                </a:cubicBezTo>
                <a:cubicBezTo>
                  <a:pt x="3010" y="2995"/>
                  <a:pt x="2393" y="2496"/>
                  <a:pt x="1777" y="1982"/>
                </a:cubicBezTo>
                <a:cubicBezTo>
                  <a:pt x="1513" y="1777"/>
                  <a:pt x="1263" y="1557"/>
                  <a:pt x="1013" y="1336"/>
                </a:cubicBezTo>
                <a:lnTo>
                  <a:pt x="984" y="136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7"/>
          <p:cNvSpPr/>
          <p:nvPr/>
        </p:nvSpPr>
        <p:spPr>
          <a:xfrm>
            <a:off x="6885534" y="4779275"/>
            <a:ext cx="2258456" cy="572691"/>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7"/>
          <p:cNvSpPr/>
          <p:nvPr/>
        </p:nvSpPr>
        <p:spPr>
          <a:xfrm>
            <a:off x="-475199" y="-92571"/>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7"/>
          <p:cNvSpPr/>
          <p:nvPr/>
        </p:nvSpPr>
        <p:spPr>
          <a:xfrm>
            <a:off x="7718125" y="303363"/>
            <a:ext cx="1234961" cy="463278"/>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7"/>
          <p:cNvSpPr/>
          <p:nvPr/>
        </p:nvSpPr>
        <p:spPr>
          <a:xfrm>
            <a:off x="8243400" y="-72325"/>
            <a:ext cx="963854" cy="778415"/>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9" name="Google Shape;439;p7"/>
          <p:cNvGrpSpPr/>
          <p:nvPr/>
        </p:nvGrpSpPr>
        <p:grpSpPr>
          <a:xfrm>
            <a:off x="-136261" y="7"/>
            <a:ext cx="856273" cy="828490"/>
            <a:chOff x="-195575" y="-128448"/>
            <a:chExt cx="1620501" cy="1567921"/>
          </a:xfrm>
        </p:grpSpPr>
        <p:sp>
          <p:nvSpPr>
            <p:cNvPr id="440" name="Google Shape;440;p7"/>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7"/>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7"/>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7"/>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7"/>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7"/>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7"/>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7"/>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7"/>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7"/>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7"/>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1" name="Google Shape;451;p7"/>
          <p:cNvSpPr/>
          <p:nvPr/>
        </p:nvSpPr>
        <p:spPr>
          <a:xfrm rot="1102699">
            <a:off x="137481" y="2682583"/>
            <a:ext cx="285667" cy="395777"/>
          </a:xfrm>
          <a:custGeom>
            <a:rect b="b" l="l" r="r" t="t"/>
            <a:pathLst>
              <a:path extrusionOk="0" h="9404" w="17010">
                <a:moveTo>
                  <a:pt x="5821" y="1"/>
                </a:moveTo>
                <a:cubicBezTo>
                  <a:pt x="4498" y="1"/>
                  <a:pt x="3378" y="322"/>
                  <a:pt x="2751" y="1043"/>
                </a:cubicBezTo>
                <a:cubicBezTo>
                  <a:pt x="0" y="4173"/>
                  <a:pt x="5106" y="7213"/>
                  <a:pt x="7052" y="8064"/>
                </a:cubicBezTo>
                <a:cubicBezTo>
                  <a:pt x="9144" y="8982"/>
                  <a:pt x="10839" y="9403"/>
                  <a:pt x="12138" y="9403"/>
                </a:cubicBezTo>
                <a:cubicBezTo>
                  <a:pt x="13613" y="9403"/>
                  <a:pt x="14578" y="8859"/>
                  <a:pt x="15030" y="7881"/>
                </a:cubicBezTo>
                <a:cubicBezTo>
                  <a:pt x="17010" y="3630"/>
                  <a:pt x="10268" y="1"/>
                  <a:pt x="582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2" name="Google Shape;452;p7"/>
          <p:cNvGrpSpPr/>
          <p:nvPr/>
        </p:nvGrpSpPr>
        <p:grpSpPr>
          <a:xfrm>
            <a:off x="8594824" y="4424821"/>
            <a:ext cx="285880" cy="572708"/>
            <a:chOff x="8423999" y="866121"/>
            <a:chExt cx="285880" cy="572708"/>
          </a:xfrm>
        </p:grpSpPr>
        <p:grpSp>
          <p:nvGrpSpPr>
            <p:cNvPr id="453" name="Google Shape;453;p7"/>
            <p:cNvGrpSpPr/>
            <p:nvPr/>
          </p:nvGrpSpPr>
          <p:grpSpPr>
            <a:xfrm>
              <a:off x="8556074" y="866121"/>
              <a:ext cx="153805" cy="572708"/>
              <a:chOff x="4588400" y="1621025"/>
              <a:chExt cx="48100" cy="179100"/>
            </a:xfrm>
          </p:grpSpPr>
          <p:sp>
            <p:nvSpPr>
              <p:cNvPr id="454" name="Google Shape;454;p7"/>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7"/>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7"/>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7" name="Google Shape;457;p7"/>
            <p:cNvGrpSpPr/>
            <p:nvPr/>
          </p:nvGrpSpPr>
          <p:grpSpPr>
            <a:xfrm>
              <a:off x="8423999" y="866121"/>
              <a:ext cx="153805" cy="572708"/>
              <a:chOff x="4588400" y="1621025"/>
              <a:chExt cx="48100" cy="179100"/>
            </a:xfrm>
          </p:grpSpPr>
          <p:sp>
            <p:nvSpPr>
              <p:cNvPr id="458" name="Google Shape;458;p7"/>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7"/>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7"/>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61" name="Shape 461"/>
        <p:cNvGrpSpPr/>
        <p:nvPr/>
      </p:nvGrpSpPr>
      <p:grpSpPr>
        <a:xfrm>
          <a:off x="0" y="0"/>
          <a:ext cx="0" cy="0"/>
          <a:chOff x="0" y="0"/>
          <a:chExt cx="0" cy="0"/>
        </a:xfrm>
      </p:grpSpPr>
      <p:sp>
        <p:nvSpPr>
          <p:cNvPr id="462" name="Google Shape;462;p8"/>
          <p:cNvSpPr txBox="1"/>
          <p:nvPr>
            <p:ph type="title"/>
          </p:nvPr>
        </p:nvSpPr>
        <p:spPr>
          <a:xfrm>
            <a:off x="1388100" y="1308425"/>
            <a:ext cx="6367800" cy="25266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96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463" name="Google Shape;463;p8"/>
          <p:cNvSpPr/>
          <p:nvPr/>
        </p:nvSpPr>
        <p:spPr>
          <a:xfrm rot="5400000">
            <a:off x="8229385" y="4146619"/>
            <a:ext cx="1157699" cy="842426"/>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dk1"/>
          </a:solidFill>
          <a:ln cap="flat" cmpd="sng" w="152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8"/>
          <p:cNvSpPr/>
          <p:nvPr/>
        </p:nvSpPr>
        <p:spPr>
          <a:xfrm rot="5400000">
            <a:off x="7989625" y="4381698"/>
            <a:ext cx="1157699" cy="1086374"/>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8"/>
          <p:cNvSpPr/>
          <p:nvPr/>
        </p:nvSpPr>
        <p:spPr>
          <a:xfrm>
            <a:off x="-313825" y="-17261"/>
            <a:ext cx="989549" cy="2189476"/>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8"/>
          <p:cNvSpPr/>
          <p:nvPr/>
        </p:nvSpPr>
        <p:spPr>
          <a:xfrm rot="-5400000">
            <a:off x="7729033" y="827074"/>
            <a:ext cx="2242043" cy="587909"/>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8"/>
          <p:cNvSpPr/>
          <p:nvPr/>
        </p:nvSpPr>
        <p:spPr>
          <a:xfrm>
            <a:off x="57375" y="4323734"/>
            <a:ext cx="1204162" cy="618709"/>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8"/>
          <p:cNvSpPr/>
          <p:nvPr/>
        </p:nvSpPr>
        <p:spPr>
          <a:xfrm rot="1717849">
            <a:off x="171596" y="-195711"/>
            <a:ext cx="895984" cy="871806"/>
          </a:xfrm>
          <a:custGeom>
            <a:rect b="b" l="l" r="r" t="t"/>
            <a:pathLst>
              <a:path extrusionOk="0" h="13738" w="14119">
                <a:moveTo>
                  <a:pt x="10056" y="4455"/>
                </a:moveTo>
                <a:cubicBezTo>
                  <a:pt x="10123" y="4455"/>
                  <a:pt x="10191" y="4456"/>
                  <a:pt x="10258" y="4459"/>
                </a:cubicBezTo>
                <a:cubicBezTo>
                  <a:pt x="11170" y="4520"/>
                  <a:pt x="12052" y="4946"/>
                  <a:pt x="12356" y="5858"/>
                </a:cubicBezTo>
                <a:cubicBezTo>
                  <a:pt x="12629" y="6648"/>
                  <a:pt x="12492" y="7529"/>
                  <a:pt x="12234" y="8304"/>
                </a:cubicBezTo>
                <a:cubicBezTo>
                  <a:pt x="12134" y="8592"/>
                  <a:pt x="12018" y="8872"/>
                  <a:pt x="11888" y="9144"/>
                </a:cubicBezTo>
                <a:lnTo>
                  <a:pt x="11888" y="9144"/>
                </a:lnTo>
                <a:cubicBezTo>
                  <a:pt x="11735" y="9357"/>
                  <a:pt x="11576" y="9563"/>
                  <a:pt x="11413" y="9763"/>
                </a:cubicBezTo>
                <a:cubicBezTo>
                  <a:pt x="10851" y="10447"/>
                  <a:pt x="10213" y="11177"/>
                  <a:pt x="9301" y="11359"/>
                </a:cubicBezTo>
                <a:cubicBezTo>
                  <a:pt x="9159" y="11380"/>
                  <a:pt x="9017" y="11390"/>
                  <a:pt x="8875" y="11390"/>
                </a:cubicBezTo>
                <a:cubicBezTo>
                  <a:pt x="8288" y="11390"/>
                  <a:pt x="7712" y="11212"/>
                  <a:pt x="7234" y="10857"/>
                </a:cubicBezTo>
                <a:cubicBezTo>
                  <a:pt x="6596" y="10447"/>
                  <a:pt x="6110" y="9824"/>
                  <a:pt x="5882" y="9095"/>
                </a:cubicBezTo>
                <a:cubicBezTo>
                  <a:pt x="5654" y="8335"/>
                  <a:pt x="5745" y="7499"/>
                  <a:pt x="6125" y="6800"/>
                </a:cubicBezTo>
                <a:cubicBezTo>
                  <a:pt x="6913" y="5340"/>
                  <a:pt x="8417" y="4455"/>
                  <a:pt x="10056" y="4455"/>
                </a:cubicBezTo>
                <a:close/>
                <a:moveTo>
                  <a:pt x="11403" y="1"/>
                </a:moveTo>
                <a:cubicBezTo>
                  <a:pt x="11286" y="1"/>
                  <a:pt x="11210" y="176"/>
                  <a:pt x="11337" y="265"/>
                </a:cubicBezTo>
                <a:cubicBezTo>
                  <a:pt x="12812" y="1101"/>
                  <a:pt x="13587" y="2818"/>
                  <a:pt x="13602" y="4490"/>
                </a:cubicBezTo>
                <a:cubicBezTo>
                  <a:pt x="13602" y="5745"/>
                  <a:pt x="13197" y="6951"/>
                  <a:pt x="12590" y="8042"/>
                </a:cubicBezTo>
                <a:lnTo>
                  <a:pt x="12590" y="8042"/>
                </a:lnTo>
                <a:cubicBezTo>
                  <a:pt x="12943" y="6695"/>
                  <a:pt x="12861" y="5151"/>
                  <a:pt x="11474" y="4475"/>
                </a:cubicBezTo>
                <a:cubicBezTo>
                  <a:pt x="11012" y="4252"/>
                  <a:pt x="10511" y="4152"/>
                  <a:pt x="10003" y="4152"/>
                </a:cubicBezTo>
                <a:cubicBezTo>
                  <a:pt x="8710" y="4152"/>
                  <a:pt x="7376" y="4800"/>
                  <a:pt x="6535" y="5706"/>
                </a:cubicBezTo>
                <a:cubicBezTo>
                  <a:pt x="5942" y="6344"/>
                  <a:pt x="5563" y="7149"/>
                  <a:pt x="5471" y="8000"/>
                </a:cubicBezTo>
                <a:cubicBezTo>
                  <a:pt x="5426" y="8821"/>
                  <a:pt x="5669" y="9611"/>
                  <a:pt x="6170" y="10250"/>
                </a:cubicBezTo>
                <a:cubicBezTo>
                  <a:pt x="6822" y="11101"/>
                  <a:pt x="7837" y="11662"/>
                  <a:pt x="8862" y="11662"/>
                </a:cubicBezTo>
                <a:cubicBezTo>
                  <a:pt x="9392" y="11662"/>
                  <a:pt x="9924" y="11513"/>
                  <a:pt x="10410" y="11177"/>
                </a:cubicBezTo>
                <a:cubicBezTo>
                  <a:pt x="10518" y="11101"/>
                  <a:pt x="10623" y="11019"/>
                  <a:pt x="10725" y="10933"/>
                </a:cubicBezTo>
                <a:lnTo>
                  <a:pt x="10725" y="10933"/>
                </a:lnTo>
                <a:cubicBezTo>
                  <a:pt x="10258" y="11480"/>
                  <a:pt x="9719" y="11967"/>
                  <a:pt x="9119" y="12377"/>
                </a:cubicBezTo>
                <a:cubicBezTo>
                  <a:pt x="8091" y="13081"/>
                  <a:pt x="6873" y="13448"/>
                  <a:pt x="5643" y="13448"/>
                </a:cubicBezTo>
                <a:cubicBezTo>
                  <a:pt x="5200" y="13448"/>
                  <a:pt x="4755" y="13401"/>
                  <a:pt x="4316" y="13304"/>
                </a:cubicBezTo>
                <a:cubicBezTo>
                  <a:pt x="2751" y="12939"/>
                  <a:pt x="1307" y="11921"/>
                  <a:pt x="730" y="10386"/>
                </a:cubicBezTo>
                <a:cubicBezTo>
                  <a:pt x="213" y="8988"/>
                  <a:pt x="380" y="7301"/>
                  <a:pt x="1277" y="6116"/>
                </a:cubicBezTo>
                <a:cubicBezTo>
                  <a:pt x="1520" y="5797"/>
                  <a:pt x="1794" y="5538"/>
                  <a:pt x="2098" y="5326"/>
                </a:cubicBezTo>
                <a:cubicBezTo>
                  <a:pt x="2223" y="5238"/>
                  <a:pt x="2141" y="5056"/>
                  <a:pt x="2032" y="5056"/>
                </a:cubicBezTo>
                <a:cubicBezTo>
                  <a:pt x="2009" y="5056"/>
                  <a:pt x="1984" y="5064"/>
                  <a:pt x="1961" y="5083"/>
                </a:cubicBezTo>
                <a:cubicBezTo>
                  <a:pt x="608" y="6025"/>
                  <a:pt x="0" y="7742"/>
                  <a:pt x="198" y="9338"/>
                </a:cubicBezTo>
                <a:cubicBezTo>
                  <a:pt x="411" y="11055"/>
                  <a:pt x="1535" y="12529"/>
                  <a:pt x="3131" y="13213"/>
                </a:cubicBezTo>
                <a:cubicBezTo>
                  <a:pt x="3935" y="13563"/>
                  <a:pt x="4793" y="13737"/>
                  <a:pt x="5652" y="13737"/>
                </a:cubicBezTo>
                <a:cubicBezTo>
                  <a:pt x="6548" y="13737"/>
                  <a:pt x="7445" y="13547"/>
                  <a:pt x="8283" y="13167"/>
                </a:cubicBezTo>
                <a:cubicBezTo>
                  <a:pt x="9952" y="12406"/>
                  <a:pt x="11269" y="10995"/>
                  <a:pt x="12083" y="9371"/>
                </a:cubicBezTo>
                <a:lnTo>
                  <a:pt x="12083" y="9371"/>
                </a:lnTo>
                <a:cubicBezTo>
                  <a:pt x="12198" y="9207"/>
                  <a:pt x="12309" y="9043"/>
                  <a:pt x="12416" y="8882"/>
                </a:cubicBezTo>
                <a:cubicBezTo>
                  <a:pt x="13009" y="8000"/>
                  <a:pt x="13450" y="7013"/>
                  <a:pt x="13708" y="5979"/>
                </a:cubicBezTo>
                <a:cubicBezTo>
                  <a:pt x="14118" y="4201"/>
                  <a:pt x="13784" y="2195"/>
                  <a:pt x="12508" y="827"/>
                </a:cubicBezTo>
                <a:cubicBezTo>
                  <a:pt x="12204" y="508"/>
                  <a:pt x="11854" y="235"/>
                  <a:pt x="11474" y="22"/>
                </a:cubicBezTo>
                <a:cubicBezTo>
                  <a:pt x="11450" y="7"/>
                  <a:pt x="11426" y="1"/>
                  <a:pt x="114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9" name="Google Shape;469;p8"/>
          <p:cNvGrpSpPr/>
          <p:nvPr/>
        </p:nvGrpSpPr>
        <p:grpSpPr>
          <a:xfrm>
            <a:off x="8423999" y="866121"/>
            <a:ext cx="285880" cy="572708"/>
            <a:chOff x="8423999" y="866121"/>
            <a:chExt cx="285880" cy="572708"/>
          </a:xfrm>
        </p:grpSpPr>
        <p:grpSp>
          <p:nvGrpSpPr>
            <p:cNvPr id="470" name="Google Shape;470;p8"/>
            <p:cNvGrpSpPr/>
            <p:nvPr/>
          </p:nvGrpSpPr>
          <p:grpSpPr>
            <a:xfrm>
              <a:off x="8556074" y="866121"/>
              <a:ext cx="153805" cy="572708"/>
              <a:chOff x="4588400" y="1621025"/>
              <a:chExt cx="48100" cy="179100"/>
            </a:xfrm>
          </p:grpSpPr>
          <p:sp>
            <p:nvSpPr>
              <p:cNvPr id="471" name="Google Shape;471;p8"/>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8"/>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8"/>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4" name="Google Shape;474;p8"/>
            <p:cNvGrpSpPr/>
            <p:nvPr/>
          </p:nvGrpSpPr>
          <p:grpSpPr>
            <a:xfrm>
              <a:off x="8423999" y="866121"/>
              <a:ext cx="153805" cy="572708"/>
              <a:chOff x="4588400" y="1621025"/>
              <a:chExt cx="48100" cy="179100"/>
            </a:xfrm>
          </p:grpSpPr>
          <p:sp>
            <p:nvSpPr>
              <p:cNvPr id="475" name="Google Shape;475;p8"/>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8"/>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8"/>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78" name="Google Shape;478;p8"/>
          <p:cNvGrpSpPr/>
          <p:nvPr/>
        </p:nvGrpSpPr>
        <p:grpSpPr>
          <a:xfrm rot="1888781">
            <a:off x="7150912" y="-256858"/>
            <a:ext cx="1167740" cy="1238547"/>
            <a:chOff x="3086050" y="2525575"/>
            <a:chExt cx="605250" cy="641950"/>
          </a:xfrm>
        </p:grpSpPr>
        <p:sp>
          <p:nvSpPr>
            <p:cNvPr id="479" name="Google Shape;479;p8"/>
            <p:cNvSpPr/>
            <p:nvPr/>
          </p:nvSpPr>
          <p:spPr>
            <a:xfrm>
              <a:off x="3339675" y="2525575"/>
              <a:ext cx="11400" cy="281175"/>
            </a:xfrm>
            <a:custGeom>
              <a:rect b="b" l="l" r="r" t="t"/>
              <a:pathLst>
                <a:path extrusionOk="0" h="11247" w="456">
                  <a:moveTo>
                    <a:pt x="103" y="1"/>
                  </a:moveTo>
                  <a:cubicBezTo>
                    <a:pt x="118" y="74"/>
                    <a:pt x="133" y="148"/>
                    <a:pt x="147" y="236"/>
                  </a:cubicBezTo>
                  <a:cubicBezTo>
                    <a:pt x="191" y="1131"/>
                    <a:pt x="456" y="6079"/>
                    <a:pt x="323" y="6974"/>
                  </a:cubicBezTo>
                  <a:cubicBezTo>
                    <a:pt x="279" y="7297"/>
                    <a:pt x="206" y="7635"/>
                    <a:pt x="162" y="7973"/>
                  </a:cubicBezTo>
                  <a:cubicBezTo>
                    <a:pt x="103" y="8633"/>
                    <a:pt x="118" y="9294"/>
                    <a:pt x="221" y="9940"/>
                  </a:cubicBezTo>
                  <a:cubicBezTo>
                    <a:pt x="279" y="10366"/>
                    <a:pt x="309" y="10806"/>
                    <a:pt x="367" y="11232"/>
                  </a:cubicBezTo>
                  <a:lnTo>
                    <a:pt x="294" y="11247"/>
                  </a:lnTo>
                  <a:cubicBezTo>
                    <a:pt x="265" y="11129"/>
                    <a:pt x="235" y="11012"/>
                    <a:pt x="206" y="10894"/>
                  </a:cubicBezTo>
                  <a:cubicBezTo>
                    <a:pt x="133" y="10160"/>
                    <a:pt x="30" y="9426"/>
                    <a:pt x="0" y="8692"/>
                  </a:cubicBezTo>
                  <a:cubicBezTo>
                    <a:pt x="15" y="8208"/>
                    <a:pt x="59" y="7723"/>
                    <a:pt x="133" y="7253"/>
                  </a:cubicBezTo>
                  <a:cubicBezTo>
                    <a:pt x="162" y="6974"/>
                    <a:pt x="177" y="6710"/>
                    <a:pt x="221" y="6446"/>
                  </a:cubicBezTo>
                  <a:cubicBezTo>
                    <a:pt x="338" y="5682"/>
                    <a:pt x="59" y="882"/>
                    <a:pt x="30" y="118"/>
                  </a:cubicBezTo>
                  <a:cubicBezTo>
                    <a:pt x="30" y="89"/>
                    <a:pt x="45" y="74"/>
                    <a:pt x="45" y="45"/>
                  </a:cubicBezTo>
                  <a:cubicBezTo>
                    <a:pt x="45" y="45"/>
                    <a:pt x="59" y="30"/>
                    <a:pt x="1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8"/>
            <p:cNvSpPr/>
            <p:nvPr/>
          </p:nvSpPr>
          <p:spPr>
            <a:xfrm>
              <a:off x="3086050" y="2757900"/>
              <a:ext cx="510925" cy="409625"/>
            </a:xfrm>
            <a:custGeom>
              <a:rect b="b" l="l" r="r" t="t"/>
              <a:pathLst>
                <a:path extrusionOk="0" h="16385" w="20437">
                  <a:moveTo>
                    <a:pt x="4097" y="6284"/>
                  </a:moveTo>
                  <a:cubicBezTo>
                    <a:pt x="3847" y="6299"/>
                    <a:pt x="3598" y="6328"/>
                    <a:pt x="3348" y="6373"/>
                  </a:cubicBezTo>
                  <a:cubicBezTo>
                    <a:pt x="2937" y="6475"/>
                    <a:pt x="2541" y="6593"/>
                    <a:pt x="2130" y="6710"/>
                  </a:cubicBezTo>
                  <a:cubicBezTo>
                    <a:pt x="1689" y="6842"/>
                    <a:pt x="1249" y="6989"/>
                    <a:pt x="779" y="6930"/>
                  </a:cubicBezTo>
                  <a:cubicBezTo>
                    <a:pt x="691" y="6930"/>
                    <a:pt x="618" y="6901"/>
                    <a:pt x="544" y="6886"/>
                  </a:cubicBezTo>
                  <a:cubicBezTo>
                    <a:pt x="206" y="6813"/>
                    <a:pt x="1" y="6475"/>
                    <a:pt x="74" y="6138"/>
                  </a:cubicBezTo>
                  <a:cubicBezTo>
                    <a:pt x="133" y="5800"/>
                    <a:pt x="280" y="5477"/>
                    <a:pt x="500" y="5213"/>
                  </a:cubicBezTo>
                  <a:cubicBezTo>
                    <a:pt x="750" y="4934"/>
                    <a:pt x="1029" y="4684"/>
                    <a:pt x="1308" y="4435"/>
                  </a:cubicBezTo>
                  <a:cubicBezTo>
                    <a:pt x="2159" y="3759"/>
                    <a:pt x="3143" y="3378"/>
                    <a:pt x="4200" y="3128"/>
                  </a:cubicBezTo>
                  <a:cubicBezTo>
                    <a:pt x="4361" y="3084"/>
                    <a:pt x="4537" y="3055"/>
                    <a:pt x="4728" y="3011"/>
                  </a:cubicBezTo>
                  <a:cubicBezTo>
                    <a:pt x="4669" y="2952"/>
                    <a:pt x="4640" y="2908"/>
                    <a:pt x="4596" y="2878"/>
                  </a:cubicBezTo>
                  <a:cubicBezTo>
                    <a:pt x="4068" y="2482"/>
                    <a:pt x="4112" y="1865"/>
                    <a:pt x="4464" y="1410"/>
                  </a:cubicBezTo>
                  <a:cubicBezTo>
                    <a:pt x="4699" y="1073"/>
                    <a:pt x="5051" y="852"/>
                    <a:pt x="5433" y="764"/>
                  </a:cubicBezTo>
                  <a:cubicBezTo>
                    <a:pt x="5932" y="647"/>
                    <a:pt x="6431" y="574"/>
                    <a:pt x="6945" y="515"/>
                  </a:cubicBezTo>
                  <a:cubicBezTo>
                    <a:pt x="7268" y="471"/>
                    <a:pt x="7576" y="397"/>
                    <a:pt x="7885" y="265"/>
                  </a:cubicBezTo>
                  <a:cubicBezTo>
                    <a:pt x="8120" y="177"/>
                    <a:pt x="8369" y="104"/>
                    <a:pt x="8619" y="45"/>
                  </a:cubicBezTo>
                  <a:cubicBezTo>
                    <a:pt x="8810" y="1"/>
                    <a:pt x="9000" y="16"/>
                    <a:pt x="9177" y="89"/>
                  </a:cubicBezTo>
                  <a:cubicBezTo>
                    <a:pt x="9793" y="280"/>
                    <a:pt x="10263" y="764"/>
                    <a:pt x="10439" y="1381"/>
                  </a:cubicBezTo>
                  <a:cubicBezTo>
                    <a:pt x="10645" y="2027"/>
                    <a:pt x="10718" y="2702"/>
                    <a:pt x="10645" y="3378"/>
                  </a:cubicBezTo>
                  <a:lnTo>
                    <a:pt x="10645" y="3495"/>
                  </a:lnTo>
                  <a:cubicBezTo>
                    <a:pt x="10645" y="3510"/>
                    <a:pt x="10659" y="3524"/>
                    <a:pt x="10674" y="3539"/>
                  </a:cubicBezTo>
                  <a:cubicBezTo>
                    <a:pt x="10703" y="3524"/>
                    <a:pt x="10733" y="3524"/>
                    <a:pt x="10762" y="3510"/>
                  </a:cubicBezTo>
                  <a:cubicBezTo>
                    <a:pt x="11687" y="2878"/>
                    <a:pt x="12773" y="2497"/>
                    <a:pt x="13904" y="2409"/>
                  </a:cubicBezTo>
                  <a:cubicBezTo>
                    <a:pt x="14359" y="2365"/>
                    <a:pt x="14814" y="2394"/>
                    <a:pt x="15284" y="2350"/>
                  </a:cubicBezTo>
                  <a:cubicBezTo>
                    <a:pt x="15798" y="2306"/>
                    <a:pt x="16326" y="2218"/>
                    <a:pt x="16840" y="2174"/>
                  </a:cubicBezTo>
                  <a:cubicBezTo>
                    <a:pt x="17178" y="2130"/>
                    <a:pt x="17530" y="2115"/>
                    <a:pt x="17868" y="2100"/>
                  </a:cubicBezTo>
                  <a:cubicBezTo>
                    <a:pt x="18103" y="2086"/>
                    <a:pt x="18323" y="2159"/>
                    <a:pt x="18528" y="2291"/>
                  </a:cubicBezTo>
                  <a:cubicBezTo>
                    <a:pt x="18749" y="2438"/>
                    <a:pt x="18793" y="2629"/>
                    <a:pt x="18616" y="2834"/>
                  </a:cubicBezTo>
                  <a:cubicBezTo>
                    <a:pt x="18514" y="2967"/>
                    <a:pt x="18381" y="3069"/>
                    <a:pt x="18235" y="3157"/>
                  </a:cubicBezTo>
                  <a:cubicBezTo>
                    <a:pt x="17809" y="3407"/>
                    <a:pt x="17383" y="3642"/>
                    <a:pt x="16943" y="3862"/>
                  </a:cubicBezTo>
                  <a:cubicBezTo>
                    <a:pt x="16649" y="4009"/>
                    <a:pt x="16326" y="4112"/>
                    <a:pt x="16003" y="4229"/>
                  </a:cubicBezTo>
                  <a:cubicBezTo>
                    <a:pt x="15959" y="4244"/>
                    <a:pt x="15900" y="4258"/>
                    <a:pt x="15812" y="4302"/>
                  </a:cubicBezTo>
                  <a:cubicBezTo>
                    <a:pt x="16326" y="4347"/>
                    <a:pt x="16840" y="4332"/>
                    <a:pt x="17354" y="4273"/>
                  </a:cubicBezTo>
                  <a:cubicBezTo>
                    <a:pt x="17956" y="4214"/>
                    <a:pt x="18572" y="4097"/>
                    <a:pt x="19174" y="4024"/>
                  </a:cubicBezTo>
                  <a:cubicBezTo>
                    <a:pt x="19453" y="3980"/>
                    <a:pt x="19747" y="3980"/>
                    <a:pt x="20026" y="4053"/>
                  </a:cubicBezTo>
                  <a:cubicBezTo>
                    <a:pt x="20055" y="4068"/>
                    <a:pt x="20084" y="4068"/>
                    <a:pt x="20114" y="4082"/>
                  </a:cubicBezTo>
                  <a:cubicBezTo>
                    <a:pt x="20246" y="4141"/>
                    <a:pt x="20393" y="4185"/>
                    <a:pt x="20407" y="4361"/>
                  </a:cubicBezTo>
                  <a:cubicBezTo>
                    <a:pt x="20437" y="4523"/>
                    <a:pt x="20305" y="4611"/>
                    <a:pt x="20158" y="4670"/>
                  </a:cubicBezTo>
                  <a:cubicBezTo>
                    <a:pt x="19967" y="4772"/>
                    <a:pt x="19761" y="4846"/>
                    <a:pt x="19541" y="4904"/>
                  </a:cubicBezTo>
                  <a:cubicBezTo>
                    <a:pt x="18837" y="5066"/>
                    <a:pt x="18176" y="5330"/>
                    <a:pt x="17545" y="5697"/>
                  </a:cubicBezTo>
                  <a:cubicBezTo>
                    <a:pt x="17046" y="5976"/>
                    <a:pt x="16517" y="6211"/>
                    <a:pt x="15959" y="6387"/>
                  </a:cubicBezTo>
                  <a:cubicBezTo>
                    <a:pt x="15592" y="6505"/>
                    <a:pt x="15225" y="6578"/>
                    <a:pt x="14829" y="6666"/>
                  </a:cubicBezTo>
                  <a:cubicBezTo>
                    <a:pt x="14829" y="6740"/>
                    <a:pt x="14931" y="6769"/>
                    <a:pt x="15005" y="6798"/>
                  </a:cubicBezTo>
                  <a:cubicBezTo>
                    <a:pt x="15475" y="7092"/>
                    <a:pt x="15974" y="7356"/>
                    <a:pt x="16429" y="7664"/>
                  </a:cubicBezTo>
                  <a:cubicBezTo>
                    <a:pt x="17266" y="8222"/>
                    <a:pt x="18117" y="8765"/>
                    <a:pt x="18866" y="9426"/>
                  </a:cubicBezTo>
                  <a:cubicBezTo>
                    <a:pt x="19233" y="9749"/>
                    <a:pt x="19541" y="10116"/>
                    <a:pt x="19776" y="10527"/>
                  </a:cubicBezTo>
                  <a:cubicBezTo>
                    <a:pt x="19938" y="10777"/>
                    <a:pt x="20026" y="11056"/>
                    <a:pt x="20040" y="11349"/>
                  </a:cubicBezTo>
                  <a:cubicBezTo>
                    <a:pt x="20040" y="11467"/>
                    <a:pt x="20040" y="11584"/>
                    <a:pt x="20011" y="11702"/>
                  </a:cubicBezTo>
                  <a:cubicBezTo>
                    <a:pt x="19967" y="11922"/>
                    <a:pt x="19761" y="12083"/>
                    <a:pt x="19541" y="12069"/>
                  </a:cubicBezTo>
                  <a:cubicBezTo>
                    <a:pt x="19277" y="12069"/>
                    <a:pt x="19013" y="12010"/>
                    <a:pt x="18778" y="11907"/>
                  </a:cubicBezTo>
                  <a:cubicBezTo>
                    <a:pt x="18514" y="11790"/>
                    <a:pt x="18249" y="11672"/>
                    <a:pt x="18000" y="11555"/>
                  </a:cubicBezTo>
                  <a:cubicBezTo>
                    <a:pt x="17427" y="11320"/>
                    <a:pt x="16840" y="11158"/>
                    <a:pt x="16223" y="11056"/>
                  </a:cubicBezTo>
                  <a:lnTo>
                    <a:pt x="15357" y="10894"/>
                  </a:lnTo>
                  <a:cubicBezTo>
                    <a:pt x="15313" y="10880"/>
                    <a:pt x="15254" y="10880"/>
                    <a:pt x="15166" y="10865"/>
                  </a:cubicBezTo>
                  <a:cubicBezTo>
                    <a:pt x="15181" y="10953"/>
                    <a:pt x="15210" y="11026"/>
                    <a:pt x="15240" y="11114"/>
                  </a:cubicBezTo>
                  <a:cubicBezTo>
                    <a:pt x="15592" y="11834"/>
                    <a:pt x="15592" y="12583"/>
                    <a:pt x="15445" y="13346"/>
                  </a:cubicBezTo>
                  <a:cubicBezTo>
                    <a:pt x="15343" y="13889"/>
                    <a:pt x="15269" y="14432"/>
                    <a:pt x="15181" y="14976"/>
                  </a:cubicBezTo>
                  <a:cubicBezTo>
                    <a:pt x="15137" y="15196"/>
                    <a:pt x="15078" y="15431"/>
                    <a:pt x="14990" y="15636"/>
                  </a:cubicBezTo>
                  <a:cubicBezTo>
                    <a:pt x="14829" y="16135"/>
                    <a:pt x="14286" y="16385"/>
                    <a:pt x="13801" y="16209"/>
                  </a:cubicBezTo>
                  <a:cubicBezTo>
                    <a:pt x="13008" y="15959"/>
                    <a:pt x="12304" y="15475"/>
                    <a:pt x="11804" y="14814"/>
                  </a:cubicBezTo>
                  <a:cubicBezTo>
                    <a:pt x="11643" y="14594"/>
                    <a:pt x="11496" y="14374"/>
                    <a:pt x="11349" y="14139"/>
                  </a:cubicBezTo>
                  <a:cubicBezTo>
                    <a:pt x="11305" y="14080"/>
                    <a:pt x="11261" y="14021"/>
                    <a:pt x="11188" y="13919"/>
                  </a:cubicBezTo>
                  <a:cubicBezTo>
                    <a:pt x="11026" y="14212"/>
                    <a:pt x="10880" y="14476"/>
                    <a:pt x="10733" y="14741"/>
                  </a:cubicBezTo>
                  <a:cubicBezTo>
                    <a:pt x="10615" y="14917"/>
                    <a:pt x="10512" y="15093"/>
                    <a:pt x="10380" y="15269"/>
                  </a:cubicBezTo>
                  <a:cubicBezTo>
                    <a:pt x="10263" y="15431"/>
                    <a:pt x="10072" y="15519"/>
                    <a:pt x="9881" y="15504"/>
                  </a:cubicBezTo>
                  <a:cubicBezTo>
                    <a:pt x="9617" y="15489"/>
                    <a:pt x="9367" y="15387"/>
                    <a:pt x="9162" y="15225"/>
                  </a:cubicBezTo>
                  <a:cubicBezTo>
                    <a:pt x="8560" y="14741"/>
                    <a:pt x="8120" y="14095"/>
                    <a:pt x="7899" y="13346"/>
                  </a:cubicBezTo>
                  <a:cubicBezTo>
                    <a:pt x="7885" y="13273"/>
                    <a:pt x="7855" y="13199"/>
                    <a:pt x="7811" y="13096"/>
                  </a:cubicBezTo>
                  <a:cubicBezTo>
                    <a:pt x="7752" y="13170"/>
                    <a:pt x="7708" y="13214"/>
                    <a:pt x="7679" y="13273"/>
                  </a:cubicBezTo>
                  <a:cubicBezTo>
                    <a:pt x="7400" y="13684"/>
                    <a:pt x="7062" y="14065"/>
                    <a:pt x="6681" y="14374"/>
                  </a:cubicBezTo>
                  <a:cubicBezTo>
                    <a:pt x="6431" y="14594"/>
                    <a:pt x="6167" y="14829"/>
                    <a:pt x="5917" y="15049"/>
                  </a:cubicBezTo>
                  <a:cubicBezTo>
                    <a:pt x="5653" y="15284"/>
                    <a:pt x="5330" y="15460"/>
                    <a:pt x="4992" y="15548"/>
                  </a:cubicBezTo>
                  <a:cubicBezTo>
                    <a:pt x="4523" y="15680"/>
                    <a:pt x="4024" y="15445"/>
                    <a:pt x="3833" y="14976"/>
                  </a:cubicBezTo>
                  <a:cubicBezTo>
                    <a:pt x="3642" y="14520"/>
                    <a:pt x="3539" y="14021"/>
                    <a:pt x="3554" y="13507"/>
                  </a:cubicBezTo>
                  <a:cubicBezTo>
                    <a:pt x="3554" y="13140"/>
                    <a:pt x="3554" y="12759"/>
                    <a:pt x="3539" y="12392"/>
                  </a:cubicBezTo>
                  <a:lnTo>
                    <a:pt x="3539" y="11526"/>
                  </a:lnTo>
                  <a:cubicBezTo>
                    <a:pt x="3539" y="11437"/>
                    <a:pt x="3539" y="11349"/>
                    <a:pt x="3524" y="11232"/>
                  </a:cubicBezTo>
                  <a:cubicBezTo>
                    <a:pt x="3157" y="11291"/>
                    <a:pt x="2790" y="11408"/>
                    <a:pt x="2438" y="11555"/>
                  </a:cubicBezTo>
                  <a:cubicBezTo>
                    <a:pt x="2100" y="11731"/>
                    <a:pt x="1733" y="11878"/>
                    <a:pt x="1352" y="11966"/>
                  </a:cubicBezTo>
                  <a:cubicBezTo>
                    <a:pt x="735" y="12098"/>
                    <a:pt x="206" y="11496"/>
                    <a:pt x="280" y="10938"/>
                  </a:cubicBezTo>
                  <a:cubicBezTo>
                    <a:pt x="309" y="10718"/>
                    <a:pt x="397" y="10498"/>
                    <a:pt x="544" y="10307"/>
                  </a:cubicBezTo>
                  <a:cubicBezTo>
                    <a:pt x="735" y="10087"/>
                    <a:pt x="911" y="9881"/>
                    <a:pt x="1117" y="9661"/>
                  </a:cubicBezTo>
                  <a:cubicBezTo>
                    <a:pt x="1308" y="9455"/>
                    <a:pt x="1513" y="9265"/>
                    <a:pt x="1704" y="9044"/>
                  </a:cubicBezTo>
                  <a:cubicBezTo>
                    <a:pt x="2203" y="8501"/>
                    <a:pt x="2688" y="7943"/>
                    <a:pt x="3172" y="7400"/>
                  </a:cubicBezTo>
                  <a:cubicBezTo>
                    <a:pt x="3451" y="7092"/>
                    <a:pt x="3745" y="6784"/>
                    <a:pt x="4024" y="6475"/>
                  </a:cubicBezTo>
                  <a:cubicBezTo>
                    <a:pt x="4053" y="6446"/>
                    <a:pt x="4097" y="6402"/>
                    <a:pt x="4126" y="6358"/>
                  </a:cubicBezTo>
                  <a:cubicBezTo>
                    <a:pt x="4112" y="6328"/>
                    <a:pt x="4097" y="6299"/>
                    <a:pt x="4097" y="6284"/>
                  </a:cubicBezTo>
                  <a:close/>
                  <a:moveTo>
                    <a:pt x="9881" y="4435"/>
                  </a:moveTo>
                  <a:cubicBezTo>
                    <a:pt x="9837" y="4611"/>
                    <a:pt x="9793" y="4787"/>
                    <a:pt x="9778" y="4978"/>
                  </a:cubicBezTo>
                  <a:cubicBezTo>
                    <a:pt x="9764" y="5183"/>
                    <a:pt x="9764" y="5389"/>
                    <a:pt x="9793" y="5594"/>
                  </a:cubicBezTo>
                  <a:cubicBezTo>
                    <a:pt x="9822" y="6240"/>
                    <a:pt x="10160" y="6784"/>
                    <a:pt x="10454" y="7341"/>
                  </a:cubicBezTo>
                  <a:cubicBezTo>
                    <a:pt x="10674" y="7723"/>
                    <a:pt x="10938" y="8075"/>
                    <a:pt x="11276" y="8384"/>
                  </a:cubicBezTo>
                  <a:cubicBezTo>
                    <a:pt x="11672" y="8736"/>
                    <a:pt x="12127" y="9044"/>
                    <a:pt x="12597" y="9309"/>
                  </a:cubicBezTo>
                  <a:cubicBezTo>
                    <a:pt x="13008" y="9529"/>
                    <a:pt x="13463" y="9676"/>
                    <a:pt x="13933" y="9720"/>
                  </a:cubicBezTo>
                  <a:cubicBezTo>
                    <a:pt x="14520" y="9778"/>
                    <a:pt x="15093" y="9808"/>
                    <a:pt x="15680" y="9852"/>
                  </a:cubicBezTo>
                  <a:cubicBezTo>
                    <a:pt x="16517" y="9925"/>
                    <a:pt x="17310" y="10263"/>
                    <a:pt x="17941" y="10821"/>
                  </a:cubicBezTo>
                  <a:cubicBezTo>
                    <a:pt x="18205" y="11056"/>
                    <a:pt x="18455" y="11291"/>
                    <a:pt x="18734" y="11511"/>
                  </a:cubicBezTo>
                  <a:cubicBezTo>
                    <a:pt x="18895" y="11658"/>
                    <a:pt x="19071" y="11775"/>
                    <a:pt x="19262" y="11878"/>
                  </a:cubicBezTo>
                  <a:cubicBezTo>
                    <a:pt x="19600" y="12054"/>
                    <a:pt x="19879" y="11878"/>
                    <a:pt x="19908" y="11496"/>
                  </a:cubicBezTo>
                  <a:cubicBezTo>
                    <a:pt x="19908" y="11173"/>
                    <a:pt x="19820" y="10865"/>
                    <a:pt x="19659" y="10601"/>
                  </a:cubicBezTo>
                  <a:cubicBezTo>
                    <a:pt x="19439" y="10219"/>
                    <a:pt x="19145" y="9867"/>
                    <a:pt x="18822" y="9573"/>
                  </a:cubicBezTo>
                  <a:cubicBezTo>
                    <a:pt x="18000" y="8868"/>
                    <a:pt x="17134" y="8237"/>
                    <a:pt x="16209" y="7694"/>
                  </a:cubicBezTo>
                  <a:cubicBezTo>
                    <a:pt x="15166" y="7092"/>
                    <a:pt x="14183" y="6402"/>
                    <a:pt x="13243" y="5653"/>
                  </a:cubicBezTo>
                  <a:cubicBezTo>
                    <a:pt x="12847" y="5360"/>
                    <a:pt x="12436" y="5081"/>
                    <a:pt x="12010" y="4831"/>
                  </a:cubicBezTo>
                  <a:cubicBezTo>
                    <a:pt x="11658" y="4611"/>
                    <a:pt x="11276" y="4464"/>
                    <a:pt x="10865" y="4376"/>
                  </a:cubicBezTo>
                  <a:cubicBezTo>
                    <a:pt x="10542" y="4273"/>
                    <a:pt x="10190" y="4302"/>
                    <a:pt x="9881" y="4420"/>
                  </a:cubicBezTo>
                  <a:close/>
                  <a:moveTo>
                    <a:pt x="9705" y="4347"/>
                  </a:moveTo>
                  <a:lnTo>
                    <a:pt x="9690" y="4288"/>
                  </a:lnTo>
                  <a:cubicBezTo>
                    <a:pt x="9455" y="4229"/>
                    <a:pt x="9206" y="4156"/>
                    <a:pt x="8956" y="4112"/>
                  </a:cubicBezTo>
                  <a:cubicBezTo>
                    <a:pt x="8442" y="4038"/>
                    <a:pt x="7899" y="4112"/>
                    <a:pt x="7415" y="4332"/>
                  </a:cubicBezTo>
                  <a:cubicBezTo>
                    <a:pt x="6534" y="4670"/>
                    <a:pt x="5712" y="5154"/>
                    <a:pt x="4992" y="5771"/>
                  </a:cubicBezTo>
                  <a:cubicBezTo>
                    <a:pt x="4346" y="6328"/>
                    <a:pt x="3759" y="6930"/>
                    <a:pt x="3201" y="7591"/>
                  </a:cubicBezTo>
                  <a:cubicBezTo>
                    <a:pt x="2834" y="8002"/>
                    <a:pt x="2453" y="8398"/>
                    <a:pt x="2115" y="8839"/>
                  </a:cubicBezTo>
                  <a:cubicBezTo>
                    <a:pt x="1880" y="9103"/>
                    <a:pt x="1631" y="9353"/>
                    <a:pt x="1381" y="9602"/>
                  </a:cubicBezTo>
                  <a:cubicBezTo>
                    <a:pt x="1161" y="9823"/>
                    <a:pt x="941" y="10057"/>
                    <a:pt x="735" y="10292"/>
                  </a:cubicBezTo>
                  <a:cubicBezTo>
                    <a:pt x="618" y="10439"/>
                    <a:pt x="529" y="10601"/>
                    <a:pt x="471" y="10777"/>
                  </a:cubicBezTo>
                  <a:cubicBezTo>
                    <a:pt x="339" y="11114"/>
                    <a:pt x="471" y="11511"/>
                    <a:pt x="794" y="11716"/>
                  </a:cubicBezTo>
                  <a:cubicBezTo>
                    <a:pt x="1073" y="11907"/>
                    <a:pt x="1381" y="11878"/>
                    <a:pt x="1689" y="11628"/>
                  </a:cubicBezTo>
                  <a:cubicBezTo>
                    <a:pt x="1777" y="11555"/>
                    <a:pt x="1865" y="11467"/>
                    <a:pt x="1954" y="11379"/>
                  </a:cubicBezTo>
                  <a:cubicBezTo>
                    <a:pt x="2159" y="11173"/>
                    <a:pt x="2335" y="10953"/>
                    <a:pt x="2541" y="10733"/>
                  </a:cubicBezTo>
                  <a:cubicBezTo>
                    <a:pt x="3025" y="10278"/>
                    <a:pt x="3612" y="9969"/>
                    <a:pt x="4244" y="9823"/>
                  </a:cubicBezTo>
                  <a:cubicBezTo>
                    <a:pt x="4655" y="9705"/>
                    <a:pt x="5051" y="9617"/>
                    <a:pt x="5448" y="9514"/>
                  </a:cubicBezTo>
                  <a:cubicBezTo>
                    <a:pt x="6049" y="9382"/>
                    <a:pt x="6622" y="9162"/>
                    <a:pt x="7151" y="8839"/>
                  </a:cubicBezTo>
                  <a:cubicBezTo>
                    <a:pt x="7474" y="8633"/>
                    <a:pt x="7694" y="8296"/>
                    <a:pt x="7752" y="7914"/>
                  </a:cubicBezTo>
                  <a:cubicBezTo>
                    <a:pt x="7973" y="6651"/>
                    <a:pt x="8619" y="5594"/>
                    <a:pt x="9426" y="4640"/>
                  </a:cubicBezTo>
                  <a:cubicBezTo>
                    <a:pt x="9514" y="4537"/>
                    <a:pt x="9602" y="4435"/>
                    <a:pt x="9705" y="4347"/>
                  </a:cubicBezTo>
                  <a:close/>
                  <a:moveTo>
                    <a:pt x="9646" y="4699"/>
                  </a:moveTo>
                  <a:cubicBezTo>
                    <a:pt x="9602" y="4699"/>
                    <a:pt x="9588" y="4699"/>
                    <a:pt x="9573" y="4714"/>
                  </a:cubicBezTo>
                  <a:cubicBezTo>
                    <a:pt x="9529" y="4743"/>
                    <a:pt x="9485" y="4787"/>
                    <a:pt x="9441" y="4846"/>
                  </a:cubicBezTo>
                  <a:cubicBezTo>
                    <a:pt x="9000" y="5360"/>
                    <a:pt x="8648" y="5932"/>
                    <a:pt x="8384" y="6563"/>
                  </a:cubicBezTo>
                  <a:cubicBezTo>
                    <a:pt x="8310" y="6769"/>
                    <a:pt x="8266" y="6989"/>
                    <a:pt x="8237" y="7209"/>
                  </a:cubicBezTo>
                  <a:cubicBezTo>
                    <a:pt x="8193" y="7694"/>
                    <a:pt x="8252" y="8178"/>
                    <a:pt x="8384" y="8648"/>
                  </a:cubicBezTo>
                  <a:cubicBezTo>
                    <a:pt x="8648" y="9676"/>
                    <a:pt x="8648" y="10747"/>
                    <a:pt x="8384" y="11775"/>
                  </a:cubicBezTo>
                  <a:cubicBezTo>
                    <a:pt x="8296" y="12113"/>
                    <a:pt x="8222" y="12450"/>
                    <a:pt x="8164" y="12803"/>
                  </a:cubicBezTo>
                  <a:cubicBezTo>
                    <a:pt x="8075" y="13184"/>
                    <a:pt x="8134" y="13596"/>
                    <a:pt x="8310" y="13963"/>
                  </a:cubicBezTo>
                  <a:cubicBezTo>
                    <a:pt x="8545" y="14418"/>
                    <a:pt x="8883" y="14814"/>
                    <a:pt x="9279" y="15122"/>
                  </a:cubicBezTo>
                  <a:cubicBezTo>
                    <a:pt x="9367" y="15210"/>
                    <a:pt x="9470" y="15269"/>
                    <a:pt x="9588" y="15313"/>
                  </a:cubicBezTo>
                  <a:cubicBezTo>
                    <a:pt x="9999" y="15431"/>
                    <a:pt x="10175" y="15387"/>
                    <a:pt x="10380" y="15020"/>
                  </a:cubicBezTo>
                  <a:cubicBezTo>
                    <a:pt x="10542" y="14741"/>
                    <a:pt x="10718" y="14462"/>
                    <a:pt x="10880" y="14183"/>
                  </a:cubicBezTo>
                  <a:cubicBezTo>
                    <a:pt x="11437" y="13302"/>
                    <a:pt x="11790" y="12318"/>
                    <a:pt x="11907" y="11276"/>
                  </a:cubicBezTo>
                  <a:cubicBezTo>
                    <a:pt x="11981" y="10615"/>
                    <a:pt x="11937" y="9955"/>
                    <a:pt x="11775" y="9323"/>
                  </a:cubicBezTo>
                  <a:cubicBezTo>
                    <a:pt x="11746" y="9221"/>
                    <a:pt x="11687" y="9133"/>
                    <a:pt x="11614" y="9059"/>
                  </a:cubicBezTo>
                  <a:cubicBezTo>
                    <a:pt x="11232" y="8721"/>
                    <a:pt x="10909" y="8325"/>
                    <a:pt x="10630" y="7899"/>
                  </a:cubicBezTo>
                  <a:cubicBezTo>
                    <a:pt x="10424" y="7562"/>
                    <a:pt x="10190" y="7239"/>
                    <a:pt x="10013" y="6886"/>
                  </a:cubicBezTo>
                  <a:cubicBezTo>
                    <a:pt x="9705" y="6284"/>
                    <a:pt x="9588" y="5609"/>
                    <a:pt x="9646" y="4934"/>
                  </a:cubicBezTo>
                  <a:cubicBezTo>
                    <a:pt x="9646" y="4846"/>
                    <a:pt x="9646" y="4772"/>
                    <a:pt x="9646" y="4699"/>
                  </a:cubicBezTo>
                  <a:close/>
                  <a:moveTo>
                    <a:pt x="11291" y="13728"/>
                  </a:moveTo>
                  <a:cubicBezTo>
                    <a:pt x="11819" y="14785"/>
                    <a:pt x="12568" y="15563"/>
                    <a:pt x="13640" y="16003"/>
                  </a:cubicBezTo>
                  <a:cubicBezTo>
                    <a:pt x="13801" y="16062"/>
                    <a:pt x="13977" y="16091"/>
                    <a:pt x="14153" y="16106"/>
                  </a:cubicBezTo>
                  <a:cubicBezTo>
                    <a:pt x="14462" y="16135"/>
                    <a:pt x="14741" y="15886"/>
                    <a:pt x="14741" y="15577"/>
                  </a:cubicBezTo>
                  <a:cubicBezTo>
                    <a:pt x="14770" y="15401"/>
                    <a:pt x="14770" y="15225"/>
                    <a:pt x="14741" y="15049"/>
                  </a:cubicBezTo>
                  <a:cubicBezTo>
                    <a:pt x="14697" y="14711"/>
                    <a:pt x="14623" y="14374"/>
                    <a:pt x="14564" y="14021"/>
                  </a:cubicBezTo>
                  <a:cubicBezTo>
                    <a:pt x="14491" y="13625"/>
                    <a:pt x="14432" y="13214"/>
                    <a:pt x="14564" y="12817"/>
                  </a:cubicBezTo>
                  <a:cubicBezTo>
                    <a:pt x="14638" y="12583"/>
                    <a:pt x="14741" y="12362"/>
                    <a:pt x="14858" y="12142"/>
                  </a:cubicBezTo>
                  <a:cubicBezTo>
                    <a:pt x="14990" y="11878"/>
                    <a:pt x="15078" y="11570"/>
                    <a:pt x="15078" y="11276"/>
                  </a:cubicBezTo>
                  <a:cubicBezTo>
                    <a:pt x="15108" y="10997"/>
                    <a:pt x="14931" y="10747"/>
                    <a:pt x="14653" y="10703"/>
                  </a:cubicBezTo>
                  <a:cubicBezTo>
                    <a:pt x="14374" y="10615"/>
                    <a:pt x="14095" y="10527"/>
                    <a:pt x="13816" y="10439"/>
                  </a:cubicBezTo>
                  <a:cubicBezTo>
                    <a:pt x="13228" y="10204"/>
                    <a:pt x="12685" y="9896"/>
                    <a:pt x="12186" y="9514"/>
                  </a:cubicBezTo>
                  <a:cubicBezTo>
                    <a:pt x="12113" y="9470"/>
                    <a:pt x="12039" y="9426"/>
                    <a:pt x="11937" y="9353"/>
                  </a:cubicBezTo>
                  <a:cubicBezTo>
                    <a:pt x="12230" y="10924"/>
                    <a:pt x="12039" y="12362"/>
                    <a:pt x="11291" y="13728"/>
                  </a:cubicBezTo>
                  <a:close/>
                  <a:moveTo>
                    <a:pt x="4537" y="10880"/>
                  </a:moveTo>
                  <a:cubicBezTo>
                    <a:pt x="4493" y="11144"/>
                    <a:pt x="4420" y="11408"/>
                    <a:pt x="4405" y="11672"/>
                  </a:cubicBezTo>
                  <a:cubicBezTo>
                    <a:pt x="4391" y="12260"/>
                    <a:pt x="4258" y="12832"/>
                    <a:pt x="4038" y="13375"/>
                  </a:cubicBezTo>
                  <a:cubicBezTo>
                    <a:pt x="3935" y="13654"/>
                    <a:pt x="3862" y="13948"/>
                    <a:pt x="3833" y="14227"/>
                  </a:cubicBezTo>
                  <a:cubicBezTo>
                    <a:pt x="3803" y="14550"/>
                    <a:pt x="3906" y="14873"/>
                    <a:pt x="4112" y="15122"/>
                  </a:cubicBezTo>
                  <a:cubicBezTo>
                    <a:pt x="4273" y="15372"/>
                    <a:pt x="4581" y="15475"/>
                    <a:pt x="4860" y="15416"/>
                  </a:cubicBezTo>
                  <a:cubicBezTo>
                    <a:pt x="5198" y="15357"/>
                    <a:pt x="5506" y="15210"/>
                    <a:pt x="5756" y="14990"/>
                  </a:cubicBezTo>
                  <a:cubicBezTo>
                    <a:pt x="6094" y="14697"/>
                    <a:pt x="6431" y="14403"/>
                    <a:pt x="6769" y="14109"/>
                  </a:cubicBezTo>
                  <a:cubicBezTo>
                    <a:pt x="7121" y="13786"/>
                    <a:pt x="7429" y="13419"/>
                    <a:pt x="7679" y="13008"/>
                  </a:cubicBezTo>
                  <a:cubicBezTo>
                    <a:pt x="7752" y="12891"/>
                    <a:pt x="7782" y="12759"/>
                    <a:pt x="7767" y="12627"/>
                  </a:cubicBezTo>
                  <a:cubicBezTo>
                    <a:pt x="7723" y="12333"/>
                    <a:pt x="7708" y="12039"/>
                    <a:pt x="7694" y="11746"/>
                  </a:cubicBezTo>
                  <a:cubicBezTo>
                    <a:pt x="7679" y="11379"/>
                    <a:pt x="7694" y="11012"/>
                    <a:pt x="7679" y="10645"/>
                  </a:cubicBezTo>
                  <a:cubicBezTo>
                    <a:pt x="7664" y="10057"/>
                    <a:pt x="7650" y="9470"/>
                    <a:pt x="7635" y="8883"/>
                  </a:cubicBezTo>
                  <a:cubicBezTo>
                    <a:pt x="7620" y="8824"/>
                    <a:pt x="7620" y="8780"/>
                    <a:pt x="7606" y="8736"/>
                  </a:cubicBezTo>
                  <a:cubicBezTo>
                    <a:pt x="6813" y="9734"/>
                    <a:pt x="5741" y="10468"/>
                    <a:pt x="4537" y="10880"/>
                  </a:cubicBezTo>
                  <a:close/>
                  <a:moveTo>
                    <a:pt x="10366" y="4082"/>
                  </a:moveTo>
                  <a:cubicBezTo>
                    <a:pt x="10380" y="4024"/>
                    <a:pt x="10410" y="3965"/>
                    <a:pt x="10410" y="3906"/>
                  </a:cubicBezTo>
                  <a:cubicBezTo>
                    <a:pt x="10512" y="3378"/>
                    <a:pt x="10542" y="2849"/>
                    <a:pt x="10498" y="2335"/>
                  </a:cubicBezTo>
                  <a:cubicBezTo>
                    <a:pt x="10454" y="1909"/>
                    <a:pt x="10351" y="1498"/>
                    <a:pt x="10160" y="1117"/>
                  </a:cubicBezTo>
                  <a:cubicBezTo>
                    <a:pt x="10043" y="867"/>
                    <a:pt x="9837" y="662"/>
                    <a:pt x="9558" y="574"/>
                  </a:cubicBezTo>
                  <a:cubicBezTo>
                    <a:pt x="9088" y="412"/>
                    <a:pt x="8839" y="456"/>
                    <a:pt x="8501" y="838"/>
                  </a:cubicBezTo>
                  <a:lnTo>
                    <a:pt x="8354" y="999"/>
                  </a:lnTo>
                  <a:cubicBezTo>
                    <a:pt x="8193" y="1175"/>
                    <a:pt x="8046" y="1366"/>
                    <a:pt x="7855" y="1542"/>
                  </a:cubicBezTo>
                  <a:cubicBezTo>
                    <a:pt x="7429" y="1939"/>
                    <a:pt x="6916" y="2188"/>
                    <a:pt x="6314" y="2100"/>
                  </a:cubicBezTo>
                  <a:cubicBezTo>
                    <a:pt x="5976" y="2042"/>
                    <a:pt x="5624" y="1954"/>
                    <a:pt x="5286" y="1880"/>
                  </a:cubicBezTo>
                  <a:cubicBezTo>
                    <a:pt x="5110" y="1836"/>
                    <a:pt x="4934" y="1807"/>
                    <a:pt x="4743" y="1792"/>
                  </a:cubicBezTo>
                  <a:cubicBezTo>
                    <a:pt x="4479" y="1763"/>
                    <a:pt x="4346" y="1880"/>
                    <a:pt x="4346" y="2159"/>
                  </a:cubicBezTo>
                  <a:cubicBezTo>
                    <a:pt x="4391" y="2614"/>
                    <a:pt x="4772" y="2967"/>
                    <a:pt x="5242" y="2967"/>
                  </a:cubicBezTo>
                  <a:cubicBezTo>
                    <a:pt x="5800" y="2922"/>
                    <a:pt x="6358" y="2937"/>
                    <a:pt x="6901" y="3025"/>
                  </a:cubicBezTo>
                  <a:cubicBezTo>
                    <a:pt x="7914" y="3157"/>
                    <a:pt x="8883" y="3510"/>
                    <a:pt x="9749" y="4082"/>
                  </a:cubicBezTo>
                  <a:cubicBezTo>
                    <a:pt x="9925" y="4214"/>
                    <a:pt x="10175" y="4214"/>
                    <a:pt x="10366" y="4068"/>
                  </a:cubicBezTo>
                  <a:close/>
                  <a:moveTo>
                    <a:pt x="9265" y="4009"/>
                  </a:moveTo>
                  <a:cubicBezTo>
                    <a:pt x="9265" y="3994"/>
                    <a:pt x="9265" y="3980"/>
                    <a:pt x="9265" y="3965"/>
                  </a:cubicBezTo>
                  <a:cubicBezTo>
                    <a:pt x="9191" y="3921"/>
                    <a:pt x="9132" y="3877"/>
                    <a:pt x="9059" y="3847"/>
                  </a:cubicBezTo>
                  <a:cubicBezTo>
                    <a:pt x="8692" y="3686"/>
                    <a:pt x="8310" y="3539"/>
                    <a:pt x="7929" y="3392"/>
                  </a:cubicBezTo>
                  <a:cubicBezTo>
                    <a:pt x="7694" y="3304"/>
                    <a:pt x="7444" y="3275"/>
                    <a:pt x="7195" y="3304"/>
                  </a:cubicBezTo>
                  <a:cubicBezTo>
                    <a:pt x="7018" y="3319"/>
                    <a:pt x="6813" y="3334"/>
                    <a:pt x="6622" y="3363"/>
                  </a:cubicBezTo>
                  <a:cubicBezTo>
                    <a:pt x="5653" y="3480"/>
                    <a:pt x="4699" y="3818"/>
                    <a:pt x="3862" y="4332"/>
                  </a:cubicBezTo>
                  <a:cubicBezTo>
                    <a:pt x="3319" y="4714"/>
                    <a:pt x="2717" y="5037"/>
                    <a:pt x="2100" y="5286"/>
                  </a:cubicBezTo>
                  <a:cubicBezTo>
                    <a:pt x="1895" y="5360"/>
                    <a:pt x="1704" y="5433"/>
                    <a:pt x="1498" y="5521"/>
                  </a:cubicBezTo>
                  <a:cubicBezTo>
                    <a:pt x="1131" y="5653"/>
                    <a:pt x="794" y="5859"/>
                    <a:pt x="500" y="6123"/>
                  </a:cubicBezTo>
                  <a:cubicBezTo>
                    <a:pt x="456" y="6167"/>
                    <a:pt x="412" y="6226"/>
                    <a:pt x="368" y="6270"/>
                  </a:cubicBezTo>
                  <a:cubicBezTo>
                    <a:pt x="221" y="6417"/>
                    <a:pt x="295" y="6666"/>
                    <a:pt x="485" y="6725"/>
                  </a:cubicBezTo>
                  <a:cubicBezTo>
                    <a:pt x="603" y="6769"/>
                    <a:pt x="735" y="6784"/>
                    <a:pt x="852" y="6798"/>
                  </a:cubicBezTo>
                  <a:cubicBezTo>
                    <a:pt x="1322" y="6842"/>
                    <a:pt x="1748" y="6695"/>
                    <a:pt x="2174" y="6549"/>
                  </a:cubicBezTo>
                  <a:cubicBezTo>
                    <a:pt x="2776" y="6328"/>
                    <a:pt x="3392" y="6196"/>
                    <a:pt x="4009" y="6167"/>
                  </a:cubicBezTo>
                  <a:cubicBezTo>
                    <a:pt x="4214" y="6167"/>
                    <a:pt x="4420" y="6094"/>
                    <a:pt x="4567" y="5947"/>
                  </a:cubicBezTo>
                  <a:cubicBezTo>
                    <a:pt x="5374" y="5169"/>
                    <a:pt x="6343" y="4567"/>
                    <a:pt x="7400" y="4170"/>
                  </a:cubicBezTo>
                  <a:cubicBezTo>
                    <a:pt x="7855" y="3994"/>
                    <a:pt x="8354" y="3921"/>
                    <a:pt x="8839" y="3950"/>
                  </a:cubicBezTo>
                  <a:cubicBezTo>
                    <a:pt x="8986" y="3950"/>
                    <a:pt x="9118" y="3980"/>
                    <a:pt x="9250" y="3994"/>
                  </a:cubicBezTo>
                  <a:close/>
                  <a:moveTo>
                    <a:pt x="20275" y="4376"/>
                  </a:moveTo>
                  <a:cubicBezTo>
                    <a:pt x="20173" y="4214"/>
                    <a:pt x="19996" y="4126"/>
                    <a:pt x="19806" y="4156"/>
                  </a:cubicBezTo>
                  <a:cubicBezTo>
                    <a:pt x="19483" y="4156"/>
                    <a:pt x="19145" y="4185"/>
                    <a:pt x="18822" y="4214"/>
                  </a:cubicBezTo>
                  <a:cubicBezTo>
                    <a:pt x="18352" y="4273"/>
                    <a:pt x="17897" y="4361"/>
                    <a:pt x="17427" y="4405"/>
                  </a:cubicBezTo>
                  <a:cubicBezTo>
                    <a:pt x="16840" y="4435"/>
                    <a:pt x="16267" y="4435"/>
                    <a:pt x="15680" y="4449"/>
                  </a:cubicBezTo>
                  <a:cubicBezTo>
                    <a:pt x="14843" y="4464"/>
                    <a:pt x="14007" y="4405"/>
                    <a:pt x="13184" y="4288"/>
                  </a:cubicBezTo>
                  <a:cubicBezTo>
                    <a:pt x="12538" y="4200"/>
                    <a:pt x="11893" y="4156"/>
                    <a:pt x="11232" y="4156"/>
                  </a:cubicBezTo>
                  <a:cubicBezTo>
                    <a:pt x="11129" y="4156"/>
                    <a:pt x="11012" y="4170"/>
                    <a:pt x="10865" y="4185"/>
                  </a:cubicBezTo>
                  <a:cubicBezTo>
                    <a:pt x="10894" y="4214"/>
                    <a:pt x="10924" y="4229"/>
                    <a:pt x="10953" y="4258"/>
                  </a:cubicBezTo>
                  <a:cubicBezTo>
                    <a:pt x="11584" y="4420"/>
                    <a:pt x="12186" y="4699"/>
                    <a:pt x="12700" y="5095"/>
                  </a:cubicBezTo>
                  <a:cubicBezTo>
                    <a:pt x="13258" y="5477"/>
                    <a:pt x="13772" y="5903"/>
                    <a:pt x="14300" y="6314"/>
                  </a:cubicBezTo>
                  <a:cubicBezTo>
                    <a:pt x="14476" y="6490"/>
                    <a:pt x="14755" y="6534"/>
                    <a:pt x="14990" y="6431"/>
                  </a:cubicBezTo>
                  <a:cubicBezTo>
                    <a:pt x="15240" y="6314"/>
                    <a:pt x="15475" y="6167"/>
                    <a:pt x="15695" y="6005"/>
                  </a:cubicBezTo>
                  <a:cubicBezTo>
                    <a:pt x="15930" y="5844"/>
                    <a:pt x="16135" y="5653"/>
                    <a:pt x="16341" y="5477"/>
                  </a:cubicBezTo>
                  <a:cubicBezTo>
                    <a:pt x="17016" y="4919"/>
                    <a:pt x="17868" y="4625"/>
                    <a:pt x="18749" y="4640"/>
                  </a:cubicBezTo>
                  <a:cubicBezTo>
                    <a:pt x="19116" y="4640"/>
                    <a:pt x="19497" y="4611"/>
                    <a:pt x="19864" y="4581"/>
                  </a:cubicBezTo>
                  <a:cubicBezTo>
                    <a:pt x="20026" y="4581"/>
                    <a:pt x="20187" y="4493"/>
                    <a:pt x="20261" y="4361"/>
                  </a:cubicBezTo>
                  <a:close/>
                  <a:moveTo>
                    <a:pt x="10557" y="4038"/>
                  </a:moveTo>
                  <a:cubicBezTo>
                    <a:pt x="10586" y="4053"/>
                    <a:pt x="10615" y="4053"/>
                    <a:pt x="10630" y="4053"/>
                  </a:cubicBezTo>
                  <a:lnTo>
                    <a:pt x="10821" y="4038"/>
                  </a:lnTo>
                  <a:cubicBezTo>
                    <a:pt x="11511" y="3980"/>
                    <a:pt x="12215" y="3994"/>
                    <a:pt x="12920" y="4097"/>
                  </a:cubicBezTo>
                  <a:cubicBezTo>
                    <a:pt x="13419" y="4170"/>
                    <a:pt x="13918" y="4200"/>
                    <a:pt x="14432" y="4200"/>
                  </a:cubicBezTo>
                  <a:cubicBezTo>
                    <a:pt x="14697" y="4185"/>
                    <a:pt x="14976" y="4170"/>
                    <a:pt x="15240" y="4170"/>
                  </a:cubicBezTo>
                  <a:cubicBezTo>
                    <a:pt x="15710" y="4170"/>
                    <a:pt x="16165" y="4068"/>
                    <a:pt x="16576" y="3862"/>
                  </a:cubicBezTo>
                  <a:cubicBezTo>
                    <a:pt x="17119" y="3598"/>
                    <a:pt x="17647" y="3304"/>
                    <a:pt x="18176" y="3011"/>
                  </a:cubicBezTo>
                  <a:cubicBezTo>
                    <a:pt x="18279" y="2952"/>
                    <a:pt x="18381" y="2878"/>
                    <a:pt x="18455" y="2790"/>
                  </a:cubicBezTo>
                  <a:cubicBezTo>
                    <a:pt x="18514" y="2732"/>
                    <a:pt x="18543" y="2658"/>
                    <a:pt x="18587" y="2585"/>
                  </a:cubicBezTo>
                  <a:cubicBezTo>
                    <a:pt x="18484" y="2379"/>
                    <a:pt x="18249" y="2277"/>
                    <a:pt x="18029" y="2335"/>
                  </a:cubicBezTo>
                  <a:cubicBezTo>
                    <a:pt x="17677" y="2379"/>
                    <a:pt x="17339" y="2482"/>
                    <a:pt x="17031" y="2644"/>
                  </a:cubicBezTo>
                  <a:cubicBezTo>
                    <a:pt x="16634" y="2820"/>
                    <a:pt x="16253" y="3011"/>
                    <a:pt x="15871" y="3187"/>
                  </a:cubicBezTo>
                  <a:cubicBezTo>
                    <a:pt x="15064" y="3568"/>
                    <a:pt x="14153" y="3657"/>
                    <a:pt x="13287" y="3466"/>
                  </a:cubicBezTo>
                  <a:cubicBezTo>
                    <a:pt x="12861" y="3378"/>
                    <a:pt x="12421" y="3304"/>
                    <a:pt x="11981" y="3275"/>
                  </a:cubicBezTo>
                  <a:cubicBezTo>
                    <a:pt x="11525" y="3245"/>
                    <a:pt x="11056" y="3407"/>
                    <a:pt x="10703" y="3715"/>
                  </a:cubicBezTo>
                  <a:cubicBezTo>
                    <a:pt x="10601" y="3774"/>
                    <a:pt x="10542" y="3891"/>
                    <a:pt x="10542" y="4024"/>
                  </a:cubicBezTo>
                  <a:close/>
                  <a:moveTo>
                    <a:pt x="6784" y="3201"/>
                  </a:moveTo>
                  <a:lnTo>
                    <a:pt x="6784" y="3157"/>
                  </a:lnTo>
                  <a:cubicBezTo>
                    <a:pt x="6754" y="3143"/>
                    <a:pt x="6710" y="3143"/>
                    <a:pt x="6681" y="3143"/>
                  </a:cubicBezTo>
                  <a:lnTo>
                    <a:pt x="6505" y="3113"/>
                  </a:lnTo>
                  <a:cubicBezTo>
                    <a:pt x="5682" y="3040"/>
                    <a:pt x="4846" y="3113"/>
                    <a:pt x="4053" y="3334"/>
                  </a:cubicBezTo>
                  <a:cubicBezTo>
                    <a:pt x="3040" y="3598"/>
                    <a:pt x="2086" y="3994"/>
                    <a:pt x="1278" y="4684"/>
                  </a:cubicBezTo>
                  <a:cubicBezTo>
                    <a:pt x="1058" y="4860"/>
                    <a:pt x="838" y="5066"/>
                    <a:pt x="662" y="5301"/>
                  </a:cubicBezTo>
                  <a:cubicBezTo>
                    <a:pt x="515" y="5506"/>
                    <a:pt x="397" y="5712"/>
                    <a:pt x="295" y="5932"/>
                  </a:cubicBezTo>
                  <a:cubicBezTo>
                    <a:pt x="265" y="5991"/>
                    <a:pt x="265" y="6050"/>
                    <a:pt x="265" y="6108"/>
                  </a:cubicBezTo>
                  <a:cubicBezTo>
                    <a:pt x="720" y="5668"/>
                    <a:pt x="1293" y="5448"/>
                    <a:pt x="1851" y="5227"/>
                  </a:cubicBezTo>
                  <a:cubicBezTo>
                    <a:pt x="2453" y="5007"/>
                    <a:pt x="3025" y="4728"/>
                    <a:pt x="3554" y="4361"/>
                  </a:cubicBezTo>
                  <a:cubicBezTo>
                    <a:pt x="4302" y="3847"/>
                    <a:pt x="5169" y="3495"/>
                    <a:pt x="6064" y="3334"/>
                  </a:cubicBezTo>
                  <a:cubicBezTo>
                    <a:pt x="6299" y="3260"/>
                    <a:pt x="6549" y="3231"/>
                    <a:pt x="6784" y="3187"/>
                  </a:cubicBezTo>
                  <a:close/>
                  <a:moveTo>
                    <a:pt x="9353" y="383"/>
                  </a:moveTo>
                  <a:cubicBezTo>
                    <a:pt x="9338" y="353"/>
                    <a:pt x="9323" y="339"/>
                    <a:pt x="9294" y="309"/>
                  </a:cubicBezTo>
                  <a:cubicBezTo>
                    <a:pt x="9279" y="309"/>
                    <a:pt x="9250" y="295"/>
                    <a:pt x="9235" y="280"/>
                  </a:cubicBezTo>
                  <a:cubicBezTo>
                    <a:pt x="8883" y="118"/>
                    <a:pt x="8545" y="207"/>
                    <a:pt x="8193" y="324"/>
                  </a:cubicBezTo>
                  <a:cubicBezTo>
                    <a:pt x="7782" y="441"/>
                    <a:pt x="7356" y="559"/>
                    <a:pt x="6930" y="647"/>
                  </a:cubicBezTo>
                  <a:cubicBezTo>
                    <a:pt x="6534" y="735"/>
                    <a:pt x="6123" y="779"/>
                    <a:pt x="5727" y="852"/>
                  </a:cubicBezTo>
                  <a:cubicBezTo>
                    <a:pt x="5374" y="911"/>
                    <a:pt x="5051" y="1073"/>
                    <a:pt x="4772" y="1308"/>
                  </a:cubicBezTo>
                  <a:cubicBezTo>
                    <a:pt x="4669" y="1381"/>
                    <a:pt x="4581" y="1484"/>
                    <a:pt x="4552" y="1616"/>
                  </a:cubicBezTo>
                  <a:cubicBezTo>
                    <a:pt x="4699" y="1631"/>
                    <a:pt x="4816" y="1631"/>
                    <a:pt x="4948" y="1660"/>
                  </a:cubicBezTo>
                  <a:cubicBezTo>
                    <a:pt x="5359" y="1748"/>
                    <a:pt x="5785" y="1821"/>
                    <a:pt x="6211" y="1924"/>
                  </a:cubicBezTo>
                  <a:cubicBezTo>
                    <a:pt x="6578" y="2012"/>
                    <a:pt x="6974" y="1954"/>
                    <a:pt x="7312" y="1763"/>
                  </a:cubicBezTo>
                  <a:cubicBezTo>
                    <a:pt x="7518" y="1631"/>
                    <a:pt x="7723" y="1469"/>
                    <a:pt x="7899" y="1293"/>
                  </a:cubicBezTo>
                  <a:cubicBezTo>
                    <a:pt x="8090" y="1102"/>
                    <a:pt x="8281" y="897"/>
                    <a:pt x="8457" y="691"/>
                  </a:cubicBezTo>
                  <a:cubicBezTo>
                    <a:pt x="8604" y="500"/>
                    <a:pt x="8824" y="383"/>
                    <a:pt x="9074" y="397"/>
                  </a:cubicBezTo>
                  <a:cubicBezTo>
                    <a:pt x="9147" y="383"/>
                    <a:pt x="9221" y="368"/>
                    <a:pt x="9338" y="368"/>
                  </a:cubicBezTo>
                  <a:close/>
                  <a:moveTo>
                    <a:pt x="18572" y="11643"/>
                  </a:moveTo>
                  <a:lnTo>
                    <a:pt x="18572" y="11614"/>
                  </a:lnTo>
                  <a:cubicBezTo>
                    <a:pt x="18558" y="11584"/>
                    <a:pt x="18543" y="11555"/>
                    <a:pt x="18528" y="11540"/>
                  </a:cubicBezTo>
                  <a:cubicBezTo>
                    <a:pt x="18191" y="11261"/>
                    <a:pt x="17882" y="10968"/>
                    <a:pt x="17545" y="10703"/>
                  </a:cubicBezTo>
                  <a:cubicBezTo>
                    <a:pt x="17046" y="10322"/>
                    <a:pt x="16473" y="10087"/>
                    <a:pt x="15856" y="10028"/>
                  </a:cubicBezTo>
                  <a:cubicBezTo>
                    <a:pt x="15357" y="9969"/>
                    <a:pt x="14858" y="9940"/>
                    <a:pt x="14359" y="9911"/>
                  </a:cubicBezTo>
                  <a:cubicBezTo>
                    <a:pt x="13625" y="9881"/>
                    <a:pt x="12905" y="9676"/>
                    <a:pt x="12274" y="9294"/>
                  </a:cubicBezTo>
                  <a:cubicBezTo>
                    <a:pt x="12215" y="9250"/>
                    <a:pt x="12157" y="9221"/>
                    <a:pt x="12083" y="9191"/>
                  </a:cubicBezTo>
                  <a:cubicBezTo>
                    <a:pt x="12083" y="9235"/>
                    <a:pt x="12113" y="9279"/>
                    <a:pt x="12142" y="9309"/>
                  </a:cubicBezTo>
                  <a:cubicBezTo>
                    <a:pt x="12612" y="9676"/>
                    <a:pt x="13126" y="9984"/>
                    <a:pt x="13669" y="10219"/>
                  </a:cubicBezTo>
                  <a:cubicBezTo>
                    <a:pt x="14462" y="10527"/>
                    <a:pt x="15269" y="10747"/>
                    <a:pt x="16106" y="10894"/>
                  </a:cubicBezTo>
                  <a:cubicBezTo>
                    <a:pt x="16884" y="10997"/>
                    <a:pt x="17633" y="11217"/>
                    <a:pt x="18337" y="11540"/>
                  </a:cubicBezTo>
                  <a:cubicBezTo>
                    <a:pt x="18411" y="11584"/>
                    <a:pt x="18484" y="11614"/>
                    <a:pt x="18558" y="11628"/>
                  </a:cubicBezTo>
                  <a:close/>
                  <a:moveTo>
                    <a:pt x="11834" y="3099"/>
                  </a:moveTo>
                  <a:cubicBezTo>
                    <a:pt x="11863" y="3113"/>
                    <a:pt x="11893" y="3143"/>
                    <a:pt x="11907" y="3143"/>
                  </a:cubicBezTo>
                  <a:cubicBezTo>
                    <a:pt x="12377" y="3157"/>
                    <a:pt x="12861" y="3216"/>
                    <a:pt x="13317" y="3304"/>
                  </a:cubicBezTo>
                  <a:cubicBezTo>
                    <a:pt x="13684" y="3378"/>
                    <a:pt x="14065" y="3407"/>
                    <a:pt x="14432" y="3407"/>
                  </a:cubicBezTo>
                  <a:cubicBezTo>
                    <a:pt x="14917" y="3392"/>
                    <a:pt x="15401" y="3260"/>
                    <a:pt x="15827" y="3040"/>
                  </a:cubicBezTo>
                  <a:cubicBezTo>
                    <a:pt x="16370" y="2790"/>
                    <a:pt x="16913" y="2555"/>
                    <a:pt x="17457" y="2306"/>
                  </a:cubicBezTo>
                  <a:cubicBezTo>
                    <a:pt x="17471" y="2306"/>
                    <a:pt x="17471" y="2277"/>
                    <a:pt x="17486" y="2262"/>
                  </a:cubicBezTo>
                  <a:cubicBezTo>
                    <a:pt x="17457" y="2247"/>
                    <a:pt x="17442" y="2247"/>
                    <a:pt x="17413" y="2247"/>
                  </a:cubicBezTo>
                  <a:cubicBezTo>
                    <a:pt x="17280" y="2262"/>
                    <a:pt x="17148" y="2262"/>
                    <a:pt x="17031" y="2277"/>
                  </a:cubicBezTo>
                  <a:cubicBezTo>
                    <a:pt x="16135" y="2438"/>
                    <a:pt x="15225" y="2526"/>
                    <a:pt x="14330" y="2541"/>
                  </a:cubicBezTo>
                  <a:cubicBezTo>
                    <a:pt x="13522" y="2541"/>
                    <a:pt x="12729" y="2702"/>
                    <a:pt x="11981" y="3011"/>
                  </a:cubicBezTo>
                  <a:cubicBezTo>
                    <a:pt x="11937" y="3040"/>
                    <a:pt x="11878" y="3055"/>
                    <a:pt x="11834" y="3099"/>
                  </a:cubicBezTo>
                  <a:close/>
                  <a:moveTo>
                    <a:pt x="2071" y="11555"/>
                  </a:moveTo>
                  <a:cubicBezTo>
                    <a:pt x="2159" y="11526"/>
                    <a:pt x="2232" y="11481"/>
                    <a:pt x="2321" y="11452"/>
                  </a:cubicBezTo>
                  <a:cubicBezTo>
                    <a:pt x="2555" y="11364"/>
                    <a:pt x="2776" y="11261"/>
                    <a:pt x="3011" y="11203"/>
                  </a:cubicBezTo>
                  <a:cubicBezTo>
                    <a:pt x="3568" y="11012"/>
                    <a:pt x="4112" y="10850"/>
                    <a:pt x="4669" y="10659"/>
                  </a:cubicBezTo>
                  <a:cubicBezTo>
                    <a:pt x="5477" y="10380"/>
                    <a:pt x="6226" y="9925"/>
                    <a:pt x="6857" y="9323"/>
                  </a:cubicBezTo>
                  <a:cubicBezTo>
                    <a:pt x="6916" y="9279"/>
                    <a:pt x="6960" y="9206"/>
                    <a:pt x="7018" y="9147"/>
                  </a:cubicBezTo>
                  <a:cubicBezTo>
                    <a:pt x="6974" y="9133"/>
                    <a:pt x="6930" y="9133"/>
                    <a:pt x="6886" y="9147"/>
                  </a:cubicBezTo>
                  <a:cubicBezTo>
                    <a:pt x="6549" y="9279"/>
                    <a:pt x="6211" y="9426"/>
                    <a:pt x="5859" y="9529"/>
                  </a:cubicBezTo>
                  <a:cubicBezTo>
                    <a:pt x="5418" y="9661"/>
                    <a:pt x="4978" y="9764"/>
                    <a:pt x="4523" y="9881"/>
                  </a:cubicBezTo>
                  <a:cubicBezTo>
                    <a:pt x="3422" y="10146"/>
                    <a:pt x="2702" y="10630"/>
                    <a:pt x="2071" y="11555"/>
                  </a:cubicBezTo>
                  <a:close/>
                  <a:moveTo>
                    <a:pt x="7943" y="12876"/>
                  </a:moveTo>
                  <a:cubicBezTo>
                    <a:pt x="7973" y="12847"/>
                    <a:pt x="7987" y="12832"/>
                    <a:pt x="8002" y="12832"/>
                  </a:cubicBezTo>
                  <a:cubicBezTo>
                    <a:pt x="8105" y="12377"/>
                    <a:pt x="8193" y="11922"/>
                    <a:pt x="8296" y="11481"/>
                  </a:cubicBezTo>
                  <a:cubicBezTo>
                    <a:pt x="8442" y="10865"/>
                    <a:pt x="8472" y="10234"/>
                    <a:pt x="8384" y="9602"/>
                  </a:cubicBezTo>
                  <a:cubicBezTo>
                    <a:pt x="8310" y="9118"/>
                    <a:pt x="8208" y="8619"/>
                    <a:pt x="8134" y="8134"/>
                  </a:cubicBezTo>
                  <a:cubicBezTo>
                    <a:pt x="8090" y="7914"/>
                    <a:pt x="8075" y="7694"/>
                    <a:pt x="8046" y="7474"/>
                  </a:cubicBezTo>
                  <a:cubicBezTo>
                    <a:pt x="8017" y="7488"/>
                    <a:pt x="8002" y="7488"/>
                    <a:pt x="8002" y="7503"/>
                  </a:cubicBezTo>
                  <a:cubicBezTo>
                    <a:pt x="7826" y="8134"/>
                    <a:pt x="7738" y="8795"/>
                    <a:pt x="7752" y="9455"/>
                  </a:cubicBezTo>
                  <a:cubicBezTo>
                    <a:pt x="7767" y="10072"/>
                    <a:pt x="7797" y="10689"/>
                    <a:pt x="7811" y="11305"/>
                  </a:cubicBezTo>
                  <a:cubicBezTo>
                    <a:pt x="7841" y="11746"/>
                    <a:pt x="7855" y="12186"/>
                    <a:pt x="7885" y="12612"/>
                  </a:cubicBezTo>
                  <a:cubicBezTo>
                    <a:pt x="7899" y="12700"/>
                    <a:pt x="7929" y="12788"/>
                    <a:pt x="7943" y="12876"/>
                  </a:cubicBezTo>
                  <a:close/>
                  <a:moveTo>
                    <a:pt x="15240" y="11555"/>
                  </a:moveTo>
                  <a:cubicBezTo>
                    <a:pt x="15108" y="11878"/>
                    <a:pt x="15005" y="12142"/>
                    <a:pt x="14873" y="12406"/>
                  </a:cubicBezTo>
                  <a:cubicBezTo>
                    <a:pt x="14638" y="12861"/>
                    <a:pt x="14564" y="13390"/>
                    <a:pt x="14667" y="13889"/>
                  </a:cubicBezTo>
                  <a:cubicBezTo>
                    <a:pt x="14755" y="14300"/>
                    <a:pt x="14814" y="14711"/>
                    <a:pt x="14873" y="15137"/>
                  </a:cubicBezTo>
                  <a:cubicBezTo>
                    <a:pt x="14902" y="15196"/>
                    <a:pt x="14917" y="15240"/>
                    <a:pt x="14946" y="15299"/>
                  </a:cubicBezTo>
                  <a:cubicBezTo>
                    <a:pt x="14976" y="15181"/>
                    <a:pt x="14990" y="15108"/>
                    <a:pt x="15005" y="15034"/>
                  </a:cubicBezTo>
                  <a:cubicBezTo>
                    <a:pt x="15093" y="14491"/>
                    <a:pt x="15196" y="13933"/>
                    <a:pt x="15269" y="13390"/>
                  </a:cubicBezTo>
                  <a:cubicBezTo>
                    <a:pt x="15328" y="13082"/>
                    <a:pt x="15357" y="12773"/>
                    <a:pt x="15387" y="12450"/>
                  </a:cubicBezTo>
                  <a:cubicBezTo>
                    <a:pt x="15401" y="12142"/>
                    <a:pt x="15357" y="11848"/>
                    <a:pt x="15240" y="11555"/>
                  </a:cubicBezTo>
                  <a:close/>
                  <a:moveTo>
                    <a:pt x="19204" y="4787"/>
                  </a:moveTo>
                  <a:cubicBezTo>
                    <a:pt x="18587" y="4743"/>
                    <a:pt x="17985" y="4758"/>
                    <a:pt x="17398" y="4992"/>
                  </a:cubicBezTo>
                  <a:cubicBezTo>
                    <a:pt x="16693" y="5286"/>
                    <a:pt x="16135" y="5815"/>
                    <a:pt x="15533" y="6299"/>
                  </a:cubicBezTo>
                  <a:cubicBezTo>
                    <a:pt x="15577" y="6314"/>
                    <a:pt x="15592" y="6314"/>
                    <a:pt x="15607" y="6314"/>
                  </a:cubicBezTo>
                  <a:cubicBezTo>
                    <a:pt x="15680" y="6299"/>
                    <a:pt x="15739" y="6284"/>
                    <a:pt x="15812" y="6270"/>
                  </a:cubicBezTo>
                  <a:cubicBezTo>
                    <a:pt x="16356" y="6094"/>
                    <a:pt x="16869" y="5873"/>
                    <a:pt x="17369" y="5594"/>
                  </a:cubicBezTo>
                  <a:cubicBezTo>
                    <a:pt x="17912" y="5271"/>
                    <a:pt x="18514" y="5007"/>
                    <a:pt x="19130" y="4831"/>
                  </a:cubicBezTo>
                  <a:cubicBezTo>
                    <a:pt x="19160" y="4816"/>
                    <a:pt x="19189" y="4802"/>
                    <a:pt x="19218" y="4787"/>
                  </a:cubicBezTo>
                  <a:close/>
                  <a:moveTo>
                    <a:pt x="3715" y="13654"/>
                  </a:moveTo>
                  <a:cubicBezTo>
                    <a:pt x="4229" y="12817"/>
                    <a:pt x="4214" y="11878"/>
                    <a:pt x="4361" y="10924"/>
                  </a:cubicBezTo>
                  <a:lnTo>
                    <a:pt x="3715" y="11158"/>
                  </a:lnTo>
                  <a:cubicBezTo>
                    <a:pt x="3612" y="11995"/>
                    <a:pt x="3745" y="12817"/>
                    <a:pt x="3730" y="1365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8"/>
            <p:cNvSpPr/>
            <p:nvPr/>
          </p:nvSpPr>
          <p:spPr>
            <a:xfrm>
              <a:off x="3144425" y="2888950"/>
              <a:ext cx="82225" cy="101675"/>
            </a:xfrm>
            <a:custGeom>
              <a:rect b="b" l="l" r="r" t="t"/>
              <a:pathLst>
                <a:path extrusionOk="0" h="4067" w="3289">
                  <a:moveTo>
                    <a:pt x="0" y="4037"/>
                  </a:moveTo>
                  <a:cubicBezTo>
                    <a:pt x="59" y="3935"/>
                    <a:pt x="103" y="3832"/>
                    <a:pt x="162" y="3744"/>
                  </a:cubicBezTo>
                  <a:cubicBezTo>
                    <a:pt x="778" y="2892"/>
                    <a:pt x="1380" y="2026"/>
                    <a:pt x="2011" y="1189"/>
                  </a:cubicBezTo>
                  <a:cubicBezTo>
                    <a:pt x="2349" y="749"/>
                    <a:pt x="2731" y="367"/>
                    <a:pt x="3171" y="29"/>
                  </a:cubicBezTo>
                  <a:cubicBezTo>
                    <a:pt x="3201" y="0"/>
                    <a:pt x="3245" y="0"/>
                    <a:pt x="3289" y="0"/>
                  </a:cubicBezTo>
                  <a:cubicBezTo>
                    <a:pt x="3259" y="29"/>
                    <a:pt x="3230" y="73"/>
                    <a:pt x="3186" y="88"/>
                  </a:cubicBezTo>
                  <a:cubicBezTo>
                    <a:pt x="2672" y="514"/>
                    <a:pt x="2217" y="998"/>
                    <a:pt x="1835" y="1527"/>
                  </a:cubicBezTo>
                  <a:cubicBezTo>
                    <a:pt x="1321" y="2246"/>
                    <a:pt x="808" y="2966"/>
                    <a:pt x="294" y="3685"/>
                  </a:cubicBezTo>
                  <a:cubicBezTo>
                    <a:pt x="206" y="3802"/>
                    <a:pt x="132" y="3935"/>
                    <a:pt x="44" y="406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8"/>
            <p:cNvSpPr/>
            <p:nvPr/>
          </p:nvSpPr>
          <p:spPr>
            <a:xfrm>
              <a:off x="3342975" y="2971875"/>
              <a:ext cx="5175" cy="107200"/>
            </a:xfrm>
            <a:custGeom>
              <a:rect b="b" l="l" r="r" t="t"/>
              <a:pathLst>
                <a:path extrusionOk="0" h="4288" w="207">
                  <a:moveTo>
                    <a:pt x="45" y="1"/>
                  </a:moveTo>
                  <a:cubicBezTo>
                    <a:pt x="147" y="1425"/>
                    <a:pt x="206" y="2864"/>
                    <a:pt x="30" y="4288"/>
                  </a:cubicBezTo>
                  <a:cubicBezTo>
                    <a:pt x="1" y="3803"/>
                    <a:pt x="1" y="3319"/>
                    <a:pt x="30" y="2834"/>
                  </a:cubicBezTo>
                  <a:cubicBezTo>
                    <a:pt x="89" y="2130"/>
                    <a:pt x="89" y="1410"/>
                    <a:pt x="59" y="706"/>
                  </a:cubicBezTo>
                  <a:cubicBezTo>
                    <a:pt x="45" y="471"/>
                    <a:pt x="45" y="236"/>
                    <a:pt x="4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8"/>
            <p:cNvSpPr/>
            <p:nvPr/>
          </p:nvSpPr>
          <p:spPr>
            <a:xfrm>
              <a:off x="3397675" y="3022175"/>
              <a:ext cx="38925" cy="86275"/>
            </a:xfrm>
            <a:custGeom>
              <a:rect b="b" l="l" r="r" t="t"/>
              <a:pathLst>
                <a:path extrusionOk="0" h="3451" w="1557">
                  <a:moveTo>
                    <a:pt x="0" y="0"/>
                  </a:moveTo>
                  <a:cubicBezTo>
                    <a:pt x="573" y="1116"/>
                    <a:pt x="1175" y="2217"/>
                    <a:pt x="1556" y="345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8"/>
            <p:cNvSpPr/>
            <p:nvPr/>
          </p:nvSpPr>
          <p:spPr>
            <a:xfrm>
              <a:off x="3190675" y="3061800"/>
              <a:ext cx="18375" cy="77475"/>
            </a:xfrm>
            <a:custGeom>
              <a:rect b="b" l="l" r="r" t="t"/>
              <a:pathLst>
                <a:path extrusionOk="0" h="3099" w="735">
                  <a:moveTo>
                    <a:pt x="734" y="1"/>
                  </a:moveTo>
                  <a:cubicBezTo>
                    <a:pt x="426" y="1014"/>
                    <a:pt x="103" y="2027"/>
                    <a:pt x="0" y="3098"/>
                  </a:cubicBezTo>
                  <a:cubicBezTo>
                    <a:pt x="15" y="2012"/>
                    <a:pt x="338" y="999"/>
                    <a:pt x="73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8"/>
            <p:cNvSpPr/>
            <p:nvPr/>
          </p:nvSpPr>
          <p:spPr>
            <a:xfrm>
              <a:off x="3359125" y="3028050"/>
              <a:ext cx="9925" cy="84800"/>
            </a:xfrm>
            <a:custGeom>
              <a:rect b="b" l="l" r="r" t="t"/>
              <a:pathLst>
                <a:path extrusionOk="0" h="3392" w="397">
                  <a:moveTo>
                    <a:pt x="206" y="0"/>
                  </a:moveTo>
                  <a:cubicBezTo>
                    <a:pt x="397" y="1454"/>
                    <a:pt x="294" y="2966"/>
                    <a:pt x="1" y="3391"/>
                  </a:cubicBezTo>
                  <a:cubicBezTo>
                    <a:pt x="147" y="2848"/>
                    <a:pt x="221" y="2276"/>
                    <a:pt x="235" y="1703"/>
                  </a:cubicBezTo>
                  <a:cubicBezTo>
                    <a:pt x="235" y="1145"/>
                    <a:pt x="221" y="573"/>
                    <a:pt x="20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8"/>
            <p:cNvSpPr/>
            <p:nvPr/>
          </p:nvSpPr>
          <p:spPr>
            <a:xfrm>
              <a:off x="3319500" y="2932625"/>
              <a:ext cx="11025" cy="98375"/>
            </a:xfrm>
            <a:custGeom>
              <a:rect b="b" l="l" r="r" t="t"/>
              <a:pathLst>
                <a:path extrusionOk="0" h="3935" w="441">
                  <a:moveTo>
                    <a:pt x="440" y="0"/>
                  </a:moveTo>
                  <a:cubicBezTo>
                    <a:pt x="250" y="646"/>
                    <a:pt x="162" y="1307"/>
                    <a:pt x="132" y="1967"/>
                  </a:cubicBezTo>
                  <a:cubicBezTo>
                    <a:pt x="117" y="2628"/>
                    <a:pt x="88" y="3303"/>
                    <a:pt x="73" y="3935"/>
                  </a:cubicBezTo>
                  <a:cubicBezTo>
                    <a:pt x="15" y="2628"/>
                    <a:pt x="0" y="1292"/>
                    <a:pt x="4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8"/>
            <p:cNvSpPr/>
            <p:nvPr/>
          </p:nvSpPr>
          <p:spPr>
            <a:xfrm>
              <a:off x="3438400" y="2953900"/>
              <a:ext cx="65350" cy="55825"/>
            </a:xfrm>
            <a:custGeom>
              <a:rect b="b" l="l" r="r" t="t"/>
              <a:pathLst>
                <a:path extrusionOk="0" h="2233" w="2614">
                  <a:moveTo>
                    <a:pt x="1" y="1"/>
                  </a:moveTo>
                  <a:cubicBezTo>
                    <a:pt x="236" y="221"/>
                    <a:pt x="485" y="456"/>
                    <a:pt x="735" y="676"/>
                  </a:cubicBezTo>
                  <a:cubicBezTo>
                    <a:pt x="984" y="881"/>
                    <a:pt x="1263" y="1102"/>
                    <a:pt x="1527" y="1322"/>
                  </a:cubicBezTo>
                  <a:cubicBezTo>
                    <a:pt x="1806" y="1527"/>
                    <a:pt x="2056" y="1718"/>
                    <a:pt x="2320" y="1938"/>
                  </a:cubicBezTo>
                  <a:cubicBezTo>
                    <a:pt x="2423" y="2027"/>
                    <a:pt x="2526" y="2129"/>
                    <a:pt x="2614" y="2232"/>
                  </a:cubicBezTo>
                  <a:cubicBezTo>
                    <a:pt x="1733" y="1513"/>
                    <a:pt x="764" y="867"/>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8"/>
            <p:cNvSpPr/>
            <p:nvPr/>
          </p:nvSpPr>
          <p:spPr>
            <a:xfrm>
              <a:off x="3391050" y="3103650"/>
              <a:ext cx="40775" cy="57275"/>
            </a:xfrm>
            <a:custGeom>
              <a:rect b="b" l="l" r="r" t="t"/>
              <a:pathLst>
                <a:path extrusionOk="0" h="2291" w="1631">
                  <a:moveTo>
                    <a:pt x="1" y="0"/>
                  </a:moveTo>
                  <a:cubicBezTo>
                    <a:pt x="471" y="808"/>
                    <a:pt x="940" y="1630"/>
                    <a:pt x="1630" y="2291"/>
                  </a:cubicBezTo>
                  <a:cubicBezTo>
                    <a:pt x="1219" y="2129"/>
                    <a:pt x="427" y="1013"/>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8"/>
            <p:cNvSpPr/>
            <p:nvPr/>
          </p:nvSpPr>
          <p:spPr>
            <a:xfrm>
              <a:off x="3384450" y="2879400"/>
              <a:ext cx="59475" cy="52150"/>
            </a:xfrm>
            <a:custGeom>
              <a:rect b="b" l="l" r="r" t="t"/>
              <a:pathLst>
                <a:path extrusionOk="0" h="2086" w="2379">
                  <a:moveTo>
                    <a:pt x="2379" y="2085"/>
                  </a:moveTo>
                  <a:lnTo>
                    <a:pt x="1" y="0"/>
                  </a:lnTo>
                  <a:cubicBezTo>
                    <a:pt x="867" y="602"/>
                    <a:pt x="1659" y="1307"/>
                    <a:pt x="2379" y="208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8"/>
            <p:cNvSpPr/>
            <p:nvPr/>
          </p:nvSpPr>
          <p:spPr>
            <a:xfrm>
              <a:off x="3541900" y="3000525"/>
              <a:ext cx="40775" cy="49925"/>
            </a:xfrm>
            <a:custGeom>
              <a:rect b="b" l="l" r="r" t="t"/>
              <a:pathLst>
                <a:path extrusionOk="0" h="1997" w="1631">
                  <a:moveTo>
                    <a:pt x="1630" y="1997"/>
                  </a:moveTo>
                  <a:cubicBezTo>
                    <a:pt x="1234" y="1219"/>
                    <a:pt x="603" y="631"/>
                    <a:pt x="1" y="0"/>
                  </a:cubicBezTo>
                  <a:cubicBezTo>
                    <a:pt x="441" y="206"/>
                    <a:pt x="1513" y="1512"/>
                    <a:pt x="1630" y="199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8"/>
            <p:cNvSpPr/>
            <p:nvPr/>
          </p:nvSpPr>
          <p:spPr>
            <a:xfrm>
              <a:off x="3236175" y="3074650"/>
              <a:ext cx="22050" cy="54725"/>
            </a:xfrm>
            <a:custGeom>
              <a:rect b="b" l="l" r="r" t="t"/>
              <a:pathLst>
                <a:path extrusionOk="0" h="2189" w="882">
                  <a:moveTo>
                    <a:pt x="0" y="2188"/>
                  </a:moveTo>
                  <a:cubicBezTo>
                    <a:pt x="382" y="1498"/>
                    <a:pt x="588" y="735"/>
                    <a:pt x="881" y="1"/>
                  </a:cubicBezTo>
                  <a:cubicBezTo>
                    <a:pt x="690" y="779"/>
                    <a:pt x="470" y="1527"/>
                    <a:pt x="0" y="218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8"/>
            <p:cNvSpPr/>
            <p:nvPr/>
          </p:nvSpPr>
          <p:spPr>
            <a:xfrm>
              <a:off x="3407575" y="2964925"/>
              <a:ext cx="50675" cy="38925"/>
            </a:xfrm>
            <a:custGeom>
              <a:rect b="b" l="l" r="r" t="t"/>
              <a:pathLst>
                <a:path extrusionOk="0" h="1557" w="2027">
                  <a:moveTo>
                    <a:pt x="0" y="0"/>
                  </a:moveTo>
                  <a:lnTo>
                    <a:pt x="2026" y="1556"/>
                  </a:lnTo>
                  <a:cubicBezTo>
                    <a:pt x="1792" y="1542"/>
                    <a:pt x="676" y="675"/>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8"/>
            <p:cNvSpPr/>
            <p:nvPr/>
          </p:nvSpPr>
          <p:spPr>
            <a:xfrm>
              <a:off x="3423350" y="3033550"/>
              <a:ext cx="25350" cy="58000"/>
            </a:xfrm>
            <a:custGeom>
              <a:rect b="b" l="l" r="r" t="t"/>
              <a:pathLst>
                <a:path extrusionOk="0" h="2320" w="1014">
                  <a:moveTo>
                    <a:pt x="1" y="0"/>
                  </a:moveTo>
                  <a:cubicBezTo>
                    <a:pt x="441" y="734"/>
                    <a:pt x="852" y="1468"/>
                    <a:pt x="1014" y="2320"/>
                  </a:cubicBezTo>
                  <a:cubicBezTo>
                    <a:pt x="735" y="1527"/>
                    <a:pt x="397" y="749"/>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8"/>
            <p:cNvSpPr/>
            <p:nvPr/>
          </p:nvSpPr>
          <p:spPr>
            <a:xfrm>
              <a:off x="3294175" y="2918300"/>
              <a:ext cx="17625" cy="54700"/>
            </a:xfrm>
            <a:custGeom>
              <a:rect b="b" l="l" r="r" t="t"/>
              <a:pathLst>
                <a:path extrusionOk="0" h="2188" w="705">
                  <a:moveTo>
                    <a:pt x="0" y="2188"/>
                  </a:moveTo>
                  <a:cubicBezTo>
                    <a:pt x="15" y="1410"/>
                    <a:pt x="264" y="647"/>
                    <a:pt x="705" y="1"/>
                  </a:cubicBezTo>
                  <a:cubicBezTo>
                    <a:pt x="558" y="353"/>
                    <a:pt x="382" y="705"/>
                    <a:pt x="264" y="1072"/>
                  </a:cubicBezTo>
                  <a:cubicBezTo>
                    <a:pt x="147" y="1439"/>
                    <a:pt x="88" y="1821"/>
                    <a:pt x="0" y="218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8"/>
            <p:cNvSpPr/>
            <p:nvPr/>
          </p:nvSpPr>
          <p:spPr>
            <a:xfrm>
              <a:off x="3178925" y="2961600"/>
              <a:ext cx="29025" cy="48475"/>
            </a:xfrm>
            <a:custGeom>
              <a:rect b="b" l="l" r="r" t="t"/>
              <a:pathLst>
                <a:path extrusionOk="0" h="1939" w="1161">
                  <a:moveTo>
                    <a:pt x="1160" y="1"/>
                  </a:moveTo>
                  <a:lnTo>
                    <a:pt x="0" y="1939"/>
                  </a:lnTo>
                  <a:cubicBezTo>
                    <a:pt x="0" y="1719"/>
                    <a:pt x="866" y="295"/>
                    <a:pt x="11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8"/>
            <p:cNvSpPr/>
            <p:nvPr/>
          </p:nvSpPr>
          <p:spPr>
            <a:xfrm>
              <a:off x="3475100" y="2836450"/>
              <a:ext cx="57275" cy="18025"/>
            </a:xfrm>
            <a:custGeom>
              <a:rect b="b" l="l" r="r" t="t"/>
              <a:pathLst>
                <a:path extrusionOk="0" h="721" w="2291">
                  <a:moveTo>
                    <a:pt x="1" y="720"/>
                  </a:moveTo>
                  <a:cubicBezTo>
                    <a:pt x="779" y="485"/>
                    <a:pt x="1542" y="382"/>
                    <a:pt x="2291" y="1"/>
                  </a:cubicBezTo>
                  <a:cubicBezTo>
                    <a:pt x="2262" y="103"/>
                    <a:pt x="2174" y="177"/>
                    <a:pt x="2071" y="206"/>
                  </a:cubicBezTo>
                  <a:cubicBezTo>
                    <a:pt x="1792" y="294"/>
                    <a:pt x="1513" y="382"/>
                    <a:pt x="1234" y="470"/>
                  </a:cubicBezTo>
                  <a:cubicBezTo>
                    <a:pt x="926" y="559"/>
                    <a:pt x="603" y="632"/>
                    <a:pt x="280" y="691"/>
                  </a:cubicBezTo>
                  <a:cubicBezTo>
                    <a:pt x="192" y="705"/>
                    <a:pt x="89" y="720"/>
                    <a:pt x="1" y="72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8"/>
            <p:cNvSpPr/>
            <p:nvPr/>
          </p:nvSpPr>
          <p:spPr>
            <a:xfrm>
              <a:off x="3399125" y="2860675"/>
              <a:ext cx="55075" cy="24250"/>
            </a:xfrm>
            <a:custGeom>
              <a:rect b="b" l="l" r="r" t="t"/>
              <a:pathLst>
                <a:path extrusionOk="0" h="970" w="2203">
                  <a:moveTo>
                    <a:pt x="2203" y="970"/>
                  </a:moveTo>
                  <a:cubicBezTo>
                    <a:pt x="1498" y="588"/>
                    <a:pt x="764" y="280"/>
                    <a:pt x="1" y="74"/>
                  </a:cubicBezTo>
                  <a:cubicBezTo>
                    <a:pt x="368" y="1"/>
                    <a:pt x="1660" y="529"/>
                    <a:pt x="2203" y="97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8"/>
            <p:cNvSpPr/>
            <p:nvPr/>
          </p:nvSpPr>
          <p:spPr>
            <a:xfrm>
              <a:off x="3451975" y="2867275"/>
              <a:ext cx="59850" cy="16550"/>
            </a:xfrm>
            <a:custGeom>
              <a:rect b="b" l="l" r="r" t="t"/>
              <a:pathLst>
                <a:path extrusionOk="0" h="662" w="2394">
                  <a:moveTo>
                    <a:pt x="1" y="1"/>
                  </a:moveTo>
                  <a:cubicBezTo>
                    <a:pt x="838" y="104"/>
                    <a:pt x="1660" y="192"/>
                    <a:pt x="2394" y="662"/>
                  </a:cubicBezTo>
                  <a:cubicBezTo>
                    <a:pt x="2012" y="529"/>
                    <a:pt x="1630" y="368"/>
                    <a:pt x="1234" y="265"/>
                  </a:cubicBezTo>
                  <a:cubicBezTo>
                    <a:pt x="838" y="148"/>
                    <a:pt x="412" y="89"/>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8"/>
            <p:cNvSpPr/>
            <p:nvPr/>
          </p:nvSpPr>
          <p:spPr>
            <a:xfrm>
              <a:off x="3190675" y="2869125"/>
              <a:ext cx="56175" cy="4800"/>
            </a:xfrm>
            <a:custGeom>
              <a:rect b="b" l="l" r="r" t="t"/>
              <a:pathLst>
                <a:path extrusionOk="0" h="192" w="2247">
                  <a:moveTo>
                    <a:pt x="2246" y="162"/>
                  </a:moveTo>
                  <a:cubicBezTo>
                    <a:pt x="1820" y="162"/>
                    <a:pt x="1424" y="132"/>
                    <a:pt x="1028" y="147"/>
                  </a:cubicBezTo>
                  <a:cubicBezTo>
                    <a:pt x="631" y="147"/>
                    <a:pt x="235" y="176"/>
                    <a:pt x="0" y="191"/>
                  </a:cubicBezTo>
                  <a:cubicBezTo>
                    <a:pt x="499" y="59"/>
                    <a:pt x="1806" y="0"/>
                    <a:pt x="2246" y="1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8"/>
            <p:cNvSpPr/>
            <p:nvPr/>
          </p:nvSpPr>
          <p:spPr>
            <a:xfrm>
              <a:off x="3332325" y="2810400"/>
              <a:ext cx="11775" cy="51400"/>
            </a:xfrm>
            <a:custGeom>
              <a:rect b="b" l="l" r="r" t="t"/>
              <a:pathLst>
                <a:path extrusionOk="0" h="2056" w="471">
                  <a:moveTo>
                    <a:pt x="412" y="2056"/>
                  </a:moveTo>
                  <a:cubicBezTo>
                    <a:pt x="397" y="1351"/>
                    <a:pt x="265" y="646"/>
                    <a:pt x="1" y="0"/>
                  </a:cubicBezTo>
                  <a:cubicBezTo>
                    <a:pt x="324" y="632"/>
                    <a:pt x="471" y="1351"/>
                    <a:pt x="412" y="205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8"/>
            <p:cNvSpPr/>
            <p:nvPr/>
          </p:nvSpPr>
          <p:spPr>
            <a:xfrm>
              <a:off x="3412700" y="3127500"/>
              <a:ext cx="26475" cy="33050"/>
            </a:xfrm>
            <a:custGeom>
              <a:rect b="b" l="l" r="r" t="t"/>
              <a:pathLst>
                <a:path extrusionOk="0" h="1322" w="1059">
                  <a:moveTo>
                    <a:pt x="1058" y="1322"/>
                  </a:moveTo>
                  <a:cubicBezTo>
                    <a:pt x="618" y="955"/>
                    <a:pt x="265" y="500"/>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8"/>
            <p:cNvSpPr/>
            <p:nvPr/>
          </p:nvSpPr>
          <p:spPr>
            <a:xfrm>
              <a:off x="3373800" y="2848575"/>
              <a:ext cx="38575" cy="11400"/>
            </a:xfrm>
            <a:custGeom>
              <a:rect b="b" l="l" r="r" t="t"/>
              <a:pathLst>
                <a:path extrusionOk="0" h="456" w="1543">
                  <a:moveTo>
                    <a:pt x="1528" y="0"/>
                  </a:moveTo>
                  <a:lnTo>
                    <a:pt x="1" y="455"/>
                  </a:lnTo>
                  <a:cubicBezTo>
                    <a:pt x="45" y="367"/>
                    <a:pt x="60" y="353"/>
                    <a:pt x="441" y="235"/>
                  </a:cubicBezTo>
                  <a:cubicBezTo>
                    <a:pt x="617" y="191"/>
                    <a:pt x="808" y="132"/>
                    <a:pt x="984" y="88"/>
                  </a:cubicBezTo>
                  <a:cubicBezTo>
                    <a:pt x="1175" y="44"/>
                    <a:pt x="1351" y="30"/>
                    <a:pt x="15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8"/>
            <p:cNvSpPr/>
            <p:nvPr/>
          </p:nvSpPr>
          <p:spPr>
            <a:xfrm>
              <a:off x="3265525" y="2859200"/>
              <a:ext cx="41150" cy="16925"/>
            </a:xfrm>
            <a:custGeom>
              <a:rect b="b" l="l" r="r" t="t"/>
              <a:pathLst>
                <a:path extrusionOk="0" h="677" w="1646">
                  <a:moveTo>
                    <a:pt x="1645" y="1"/>
                  </a:moveTo>
                  <a:cubicBezTo>
                    <a:pt x="1058" y="74"/>
                    <a:pt x="485" y="309"/>
                    <a:pt x="1" y="676"/>
                  </a:cubicBezTo>
                  <a:cubicBezTo>
                    <a:pt x="221" y="339"/>
                    <a:pt x="1014" y="16"/>
                    <a:pt x="164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8"/>
            <p:cNvSpPr/>
            <p:nvPr/>
          </p:nvSpPr>
          <p:spPr>
            <a:xfrm>
              <a:off x="3200575" y="2850400"/>
              <a:ext cx="45900" cy="7000"/>
            </a:xfrm>
            <a:custGeom>
              <a:rect b="b" l="l" r="r" t="t"/>
              <a:pathLst>
                <a:path extrusionOk="0" h="280" w="1836">
                  <a:moveTo>
                    <a:pt x="0" y="280"/>
                  </a:moveTo>
                  <a:cubicBezTo>
                    <a:pt x="588" y="59"/>
                    <a:pt x="1219" y="1"/>
                    <a:pt x="1836" y="133"/>
                  </a:cubicBezTo>
                  <a:cubicBezTo>
                    <a:pt x="1219" y="30"/>
                    <a:pt x="602" y="147"/>
                    <a:pt x="0" y="28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8"/>
            <p:cNvSpPr/>
            <p:nvPr/>
          </p:nvSpPr>
          <p:spPr>
            <a:xfrm>
              <a:off x="3298925" y="3075750"/>
              <a:ext cx="5550" cy="45900"/>
            </a:xfrm>
            <a:custGeom>
              <a:rect b="b" l="l" r="r" t="t"/>
              <a:pathLst>
                <a:path extrusionOk="0" h="1836" w="222">
                  <a:moveTo>
                    <a:pt x="221" y="1836"/>
                  </a:moveTo>
                  <a:cubicBezTo>
                    <a:pt x="60" y="1249"/>
                    <a:pt x="1" y="617"/>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8"/>
            <p:cNvSpPr/>
            <p:nvPr/>
          </p:nvSpPr>
          <p:spPr>
            <a:xfrm>
              <a:off x="3532725" y="2863975"/>
              <a:ext cx="38925" cy="8475"/>
            </a:xfrm>
            <a:custGeom>
              <a:rect b="b" l="l" r="r" t="t"/>
              <a:pathLst>
                <a:path extrusionOk="0" h="339" w="1557">
                  <a:moveTo>
                    <a:pt x="1557" y="338"/>
                  </a:moveTo>
                  <a:cubicBezTo>
                    <a:pt x="1058" y="162"/>
                    <a:pt x="514" y="118"/>
                    <a:pt x="1" y="1"/>
                  </a:cubicBezTo>
                  <a:cubicBezTo>
                    <a:pt x="529" y="59"/>
                    <a:pt x="1072" y="89"/>
                    <a:pt x="1557" y="33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8"/>
            <p:cNvSpPr/>
            <p:nvPr/>
          </p:nvSpPr>
          <p:spPr>
            <a:xfrm>
              <a:off x="3389950" y="3019975"/>
              <a:ext cx="18750" cy="41125"/>
            </a:xfrm>
            <a:custGeom>
              <a:rect b="b" l="l" r="r" t="t"/>
              <a:pathLst>
                <a:path extrusionOk="0" h="1645" w="750">
                  <a:moveTo>
                    <a:pt x="705" y="1644"/>
                  </a:moveTo>
                  <a:cubicBezTo>
                    <a:pt x="471" y="1101"/>
                    <a:pt x="236" y="558"/>
                    <a:pt x="1" y="15"/>
                  </a:cubicBezTo>
                  <a:lnTo>
                    <a:pt x="45" y="0"/>
                  </a:lnTo>
                  <a:cubicBezTo>
                    <a:pt x="280" y="543"/>
                    <a:pt x="515" y="1072"/>
                    <a:pt x="749" y="16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8"/>
            <p:cNvSpPr/>
            <p:nvPr/>
          </p:nvSpPr>
          <p:spPr>
            <a:xfrm>
              <a:off x="3217100" y="3046750"/>
              <a:ext cx="15425" cy="40400"/>
            </a:xfrm>
            <a:custGeom>
              <a:rect b="b" l="l" r="r" t="t"/>
              <a:pathLst>
                <a:path extrusionOk="0" h="1616" w="617">
                  <a:moveTo>
                    <a:pt x="617" y="1"/>
                  </a:moveTo>
                  <a:lnTo>
                    <a:pt x="0" y="1616"/>
                  </a:lnTo>
                  <a:cubicBezTo>
                    <a:pt x="117" y="1043"/>
                    <a:pt x="323" y="500"/>
                    <a:pt x="61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8"/>
            <p:cNvSpPr/>
            <p:nvPr/>
          </p:nvSpPr>
          <p:spPr>
            <a:xfrm>
              <a:off x="3240950" y="2961975"/>
              <a:ext cx="21300" cy="30125"/>
            </a:xfrm>
            <a:custGeom>
              <a:rect b="b" l="l" r="r" t="t"/>
              <a:pathLst>
                <a:path extrusionOk="0" h="1205" w="852">
                  <a:moveTo>
                    <a:pt x="852" y="45"/>
                  </a:moveTo>
                  <a:cubicBezTo>
                    <a:pt x="543" y="412"/>
                    <a:pt x="367" y="852"/>
                    <a:pt x="44" y="1204"/>
                  </a:cubicBezTo>
                  <a:lnTo>
                    <a:pt x="0" y="1175"/>
                  </a:lnTo>
                  <a:lnTo>
                    <a:pt x="793"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8"/>
            <p:cNvSpPr/>
            <p:nvPr/>
          </p:nvSpPr>
          <p:spPr>
            <a:xfrm>
              <a:off x="3289400" y="2819575"/>
              <a:ext cx="20925" cy="31575"/>
            </a:xfrm>
            <a:custGeom>
              <a:rect b="b" l="l" r="r" t="t"/>
              <a:pathLst>
                <a:path extrusionOk="0" h="1263" w="837">
                  <a:moveTo>
                    <a:pt x="793" y="1263"/>
                  </a:moveTo>
                  <a:cubicBezTo>
                    <a:pt x="720" y="1160"/>
                    <a:pt x="631" y="1043"/>
                    <a:pt x="558" y="940"/>
                  </a:cubicBezTo>
                  <a:cubicBezTo>
                    <a:pt x="353" y="632"/>
                    <a:pt x="162" y="323"/>
                    <a:pt x="0" y="0"/>
                  </a:cubicBezTo>
                  <a:cubicBezTo>
                    <a:pt x="279" y="411"/>
                    <a:pt x="558" y="823"/>
                    <a:pt x="837" y="123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8"/>
            <p:cNvSpPr/>
            <p:nvPr/>
          </p:nvSpPr>
          <p:spPr>
            <a:xfrm>
              <a:off x="3285000" y="2792775"/>
              <a:ext cx="13950" cy="31225"/>
            </a:xfrm>
            <a:custGeom>
              <a:rect b="b" l="l" r="r" t="t"/>
              <a:pathLst>
                <a:path extrusionOk="0" h="1249" w="558">
                  <a:moveTo>
                    <a:pt x="0" y="1"/>
                  </a:moveTo>
                  <a:lnTo>
                    <a:pt x="558" y="1249"/>
                  </a:lnTo>
                  <a:cubicBezTo>
                    <a:pt x="367" y="1043"/>
                    <a:pt x="0" y="250"/>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8"/>
            <p:cNvSpPr/>
            <p:nvPr/>
          </p:nvSpPr>
          <p:spPr>
            <a:xfrm>
              <a:off x="3220025" y="2802325"/>
              <a:ext cx="20200" cy="24600"/>
            </a:xfrm>
            <a:custGeom>
              <a:rect b="b" l="l" r="r" t="t"/>
              <a:pathLst>
                <a:path extrusionOk="0" h="984" w="808">
                  <a:moveTo>
                    <a:pt x="808" y="984"/>
                  </a:moveTo>
                  <a:cubicBezTo>
                    <a:pt x="456" y="734"/>
                    <a:pt x="177" y="397"/>
                    <a:pt x="0" y="15"/>
                  </a:cubicBezTo>
                  <a:cubicBezTo>
                    <a:pt x="0" y="15"/>
                    <a:pt x="15" y="0"/>
                    <a:pt x="15" y="0"/>
                  </a:cubicBezTo>
                  <a:cubicBezTo>
                    <a:pt x="15" y="0"/>
                    <a:pt x="30" y="0"/>
                    <a:pt x="4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8"/>
            <p:cNvSpPr/>
            <p:nvPr/>
          </p:nvSpPr>
          <p:spPr>
            <a:xfrm>
              <a:off x="3359125" y="2845275"/>
              <a:ext cx="28650" cy="13600"/>
            </a:xfrm>
            <a:custGeom>
              <a:rect b="b" l="l" r="r" t="t"/>
              <a:pathLst>
                <a:path extrusionOk="0" h="544" w="1146">
                  <a:moveTo>
                    <a:pt x="1" y="485"/>
                  </a:moveTo>
                  <a:cubicBezTo>
                    <a:pt x="338" y="250"/>
                    <a:pt x="735" y="88"/>
                    <a:pt x="1146" y="0"/>
                  </a:cubicBezTo>
                  <a:lnTo>
                    <a:pt x="15" y="543"/>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8"/>
            <p:cNvSpPr/>
            <p:nvPr/>
          </p:nvSpPr>
          <p:spPr>
            <a:xfrm>
              <a:off x="3184800" y="2981050"/>
              <a:ext cx="16175" cy="26100"/>
            </a:xfrm>
            <a:custGeom>
              <a:rect b="b" l="l" r="r" t="t"/>
              <a:pathLst>
                <a:path extrusionOk="0" h="1044" w="647">
                  <a:moveTo>
                    <a:pt x="0" y="1014"/>
                  </a:moveTo>
                  <a:lnTo>
                    <a:pt x="646" y="1"/>
                  </a:lnTo>
                  <a:cubicBezTo>
                    <a:pt x="646" y="148"/>
                    <a:pt x="220" y="867"/>
                    <a:pt x="29" y="104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8"/>
            <p:cNvSpPr/>
            <p:nvPr/>
          </p:nvSpPr>
          <p:spPr>
            <a:xfrm>
              <a:off x="3369400" y="3055925"/>
              <a:ext cx="4425" cy="33075"/>
            </a:xfrm>
            <a:custGeom>
              <a:rect b="b" l="l" r="r" t="t"/>
              <a:pathLst>
                <a:path extrusionOk="0" h="1323" w="177">
                  <a:moveTo>
                    <a:pt x="1" y="1322"/>
                  </a:moveTo>
                  <a:cubicBezTo>
                    <a:pt x="30" y="852"/>
                    <a:pt x="74" y="412"/>
                    <a:pt x="103" y="1"/>
                  </a:cubicBezTo>
                  <a:cubicBezTo>
                    <a:pt x="177" y="441"/>
                    <a:pt x="133" y="896"/>
                    <a:pt x="1" y="132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8"/>
            <p:cNvSpPr/>
            <p:nvPr/>
          </p:nvSpPr>
          <p:spPr>
            <a:xfrm>
              <a:off x="3349225" y="2904350"/>
              <a:ext cx="17275" cy="31225"/>
            </a:xfrm>
            <a:custGeom>
              <a:rect b="b" l="l" r="r" t="t"/>
              <a:pathLst>
                <a:path extrusionOk="0" h="1249" w="691">
                  <a:moveTo>
                    <a:pt x="0" y="1"/>
                  </a:moveTo>
                  <a:cubicBezTo>
                    <a:pt x="220" y="412"/>
                    <a:pt x="455" y="837"/>
                    <a:pt x="690" y="1249"/>
                  </a:cubicBezTo>
                  <a:cubicBezTo>
                    <a:pt x="382" y="882"/>
                    <a:pt x="147" y="456"/>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8"/>
            <p:cNvSpPr/>
            <p:nvPr/>
          </p:nvSpPr>
          <p:spPr>
            <a:xfrm>
              <a:off x="3449050" y="2894450"/>
              <a:ext cx="26075" cy="17275"/>
            </a:xfrm>
            <a:custGeom>
              <a:rect b="b" l="l" r="r" t="t"/>
              <a:pathLst>
                <a:path extrusionOk="0" h="691" w="1043">
                  <a:moveTo>
                    <a:pt x="0" y="0"/>
                  </a:moveTo>
                  <a:cubicBezTo>
                    <a:pt x="397" y="147"/>
                    <a:pt x="749" y="382"/>
                    <a:pt x="1043" y="69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8"/>
            <p:cNvSpPr/>
            <p:nvPr/>
          </p:nvSpPr>
          <p:spPr>
            <a:xfrm>
              <a:off x="3210475" y="2876100"/>
              <a:ext cx="30500" cy="2575"/>
            </a:xfrm>
            <a:custGeom>
              <a:rect b="b" l="l" r="r" t="t"/>
              <a:pathLst>
                <a:path extrusionOk="0" h="103" w="1220">
                  <a:moveTo>
                    <a:pt x="1" y="44"/>
                  </a:moveTo>
                  <a:cubicBezTo>
                    <a:pt x="309" y="30"/>
                    <a:pt x="617" y="0"/>
                    <a:pt x="926" y="0"/>
                  </a:cubicBezTo>
                  <a:cubicBezTo>
                    <a:pt x="1014" y="0"/>
                    <a:pt x="1117" y="15"/>
                    <a:pt x="1219" y="44"/>
                  </a:cubicBezTo>
                  <a:lnTo>
                    <a:pt x="1219" y="103"/>
                  </a:lnTo>
                  <a:cubicBezTo>
                    <a:pt x="1087" y="103"/>
                    <a:pt x="970" y="74"/>
                    <a:pt x="852" y="74"/>
                  </a:cubicBezTo>
                  <a:cubicBezTo>
                    <a:pt x="735" y="59"/>
                    <a:pt x="588" y="59"/>
                    <a:pt x="441" y="59"/>
                  </a:cubicBezTo>
                  <a:cubicBezTo>
                    <a:pt x="309" y="59"/>
                    <a:pt x="162" y="74"/>
                    <a:pt x="15" y="7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8"/>
            <p:cNvSpPr/>
            <p:nvPr/>
          </p:nvSpPr>
          <p:spPr>
            <a:xfrm>
              <a:off x="3280950" y="2875000"/>
              <a:ext cx="23875" cy="16175"/>
            </a:xfrm>
            <a:custGeom>
              <a:rect b="b" l="l" r="r" t="t"/>
              <a:pathLst>
                <a:path extrusionOk="0" h="647" w="955">
                  <a:moveTo>
                    <a:pt x="955" y="0"/>
                  </a:moveTo>
                  <a:lnTo>
                    <a:pt x="1" y="646"/>
                  </a:lnTo>
                  <a:cubicBezTo>
                    <a:pt x="265" y="367"/>
                    <a:pt x="588" y="147"/>
                    <a:pt x="95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8"/>
            <p:cNvSpPr/>
            <p:nvPr/>
          </p:nvSpPr>
          <p:spPr>
            <a:xfrm>
              <a:off x="3246450" y="3097050"/>
              <a:ext cx="12125" cy="23875"/>
            </a:xfrm>
            <a:custGeom>
              <a:rect b="b" l="l" r="r" t="t"/>
              <a:pathLst>
                <a:path extrusionOk="0" h="955" w="485">
                  <a:moveTo>
                    <a:pt x="485" y="30"/>
                  </a:moveTo>
                  <a:cubicBezTo>
                    <a:pt x="353" y="338"/>
                    <a:pt x="206" y="646"/>
                    <a:pt x="74" y="954"/>
                  </a:cubicBezTo>
                  <a:lnTo>
                    <a:pt x="1" y="925"/>
                  </a:lnTo>
                  <a:lnTo>
                    <a:pt x="44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8"/>
            <p:cNvSpPr/>
            <p:nvPr/>
          </p:nvSpPr>
          <p:spPr>
            <a:xfrm>
              <a:off x="3564650" y="3035750"/>
              <a:ext cx="13625" cy="20200"/>
            </a:xfrm>
            <a:custGeom>
              <a:rect b="b" l="l" r="r" t="t"/>
              <a:pathLst>
                <a:path extrusionOk="0" h="808" w="545">
                  <a:moveTo>
                    <a:pt x="544" y="808"/>
                  </a:moveTo>
                  <a:lnTo>
                    <a:pt x="1" y="0"/>
                  </a:lnTo>
                  <a:cubicBezTo>
                    <a:pt x="250" y="206"/>
                    <a:pt x="441" y="485"/>
                    <a:pt x="544" y="80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8"/>
            <p:cNvSpPr/>
            <p:nvPr/>
          </p:nvSpPr>
          <p:spPr>
            <a:xfrm>
              <a:off x="3246450" y="2819950"/>
              <a:ext cx="14700" cy="13950"/>
            </a:xfrm>
            <a:custGeom>
              <a:rect b="b" l="l" r="r" t="t"/>
              <a:pathLst>
                <a:path extrusionOk="0" h="558" w="588">
                  <a:moveTo>
                    <a:pt x="1" y="0"/>
                  </a:moveTo>
                  <a:lnTo>
                    <a:pt x="588" y="558"/>
                  </a:lnTo>
                  <a:cubicBezTo>
                    <a:pt x="412" y="529"/>
                    <a:pt x="177" y="323"/>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8"/>
            <p:cNvSpPr/>
            <p:nvPr/>
          </p:nvSpPr>
          <p:spPr>
            <a:xfrm>
              <a:off x="3331225" y="2841950"/>
              <a:ext cx="6275" cy="19850"/>
            </a:xfrm>
            <a:custGeom>
              <a:rect b="b" l="l" r="r" t="t"/>
              <a:pathLst>
                <a:path extrusionOk="0" h="794" w="251">
                  <a:moveTo>
                    <a:pt x="250" y="794"/>
                  </a:moveTo>
                  <a:lnTo>
                    <a:pt x="1" y="1"/>
                  </a:lnTo>
                  <a:cubicBezTo>
                    <a:pt x="221" y="265"/>
                    <a:pt x="206" y="544"/>
                    <a:pt x="250" y="79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8"/>
            <p:cNvSpPr/>
            <p:nvPr/>
          </p:nvSpPr>
          <p:spPr>
            <a:xfrm>
              <a:off x="3327200" y="3120900"/>
              <a:ext cx="2950" cy="22050"/>
            </a:xfrm>
            <a:custGeom>
              <a:rect b="b" l="l" r="r" t="t"/>
              <a:pathLst>
                <a:path extrusionOk="0" h="882" w="118">
                  <a:moveTo>
                    <a:pt x="44" y="881"/>
                  </a:moveTo>
                  <a:cubicBezTo>
                    <a:pt x="30" y="588"/>
                    <a:pt x="15" y="294"/>
                    <a:pt x="0" y="0"/>
                  </a:cubicBezTo>
                  <a:lnTo>
                    <a:pt x="0" y="0"/>
                  </a:lnTo>
                  <a:lnTo>
                    <a:pt x="118" y="88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8"/>
            <p:cNvSpPr/>
            <p:nvPr/>
          </p:nvSpPr>
          <p:spPr>
            <a:xfrm>
              <a:off x="3453075" y="2991700"/>
              <a:ext cx="17650" cy="13600"/>
            </a:xfrm>
            <a:custGeom>
              <a:rect b="b" l="l" r="r" t="t"/>
              <a:pathLst>
                <a:path extrusionOk="0" h="544" w="706">
                  <a:moveTo>
                    <a:pt x="662" y="544"/>
                  </a:moveTo>
                  <a:lnTo>
                    <a:pt x="1" y="45"/>
                  </a:lnTo>
                  <a:lnTo>
                    <a:pt x="16" y="1"/>
                  </a:lnTo>
                  <a:lnTo>
                    <a:pt x="368" y="250"/>
                  </a:lnTo>
                  <a:cubicBezTo>
                    <a:pt x="471" y="324"/>
                    <a:pt x="588" y="412"/>
                    <a:pt x="706" y="50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8"/>
            <p:cNvSpPr/>
            <p:nvPr/>
          </p:nvSpPr>
          <p:spPr>
            <a:xfrm>
              <a:off x="3486125" y="2880125"/>
              <a:ext cx="18000" cy="8850"/>
            </a:xfrm>
            <a:custGeom>
              <a:rect b="b" l="l" r="r" t="t"/>
              <a:pathLst>
                <a:path extrusionOk="0" h="354" w="720">
                  <a:moveTo>
                    <a:pt x="690" y="353"/>
                  </a:moveTo>
                  <a:lnTo>
                    <a:pt x="0" y="1"/>
                  </a:lnTo>
                  <a:cubicBezTo>
                    <a:pt x="250" y="59"/>
                    <a:pt x="499" y="162"/>
                    <a:pt x="720" y="30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8"/>
            <p:cNvSpPr/>
            <p:nvPr/>
          </p:nvSpPr>
          <p:spPr>
            <a:xfrm>
              <a:off x="3444275" y="2919400"/>
              <a:ext cx="14350" cy="12150"/>
            </a:xfrm>
            <a:custGeom>
              <a:rect b="b" l="l" r="r" t="t"/>
              <a:pathLst>
                <a:path extrusionOk="0" h="486" w="574">
                  <a:moveTo>
                    <a:pt x="529" y="485"/>
                  </a:moveTo>
                  <a:lnTo>
                    <a:pt x="1" y="30"/>
                  </a:lnTo>
                  <a:lnTo>
                    <a:pt x="30" y="1"/>
                  </a:lnTo>
                  <a:lnTo>
                    <a:pt x="573" y="45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8"/>
            <p:cNvSpPr/>
            <p:nvPr/>
          </p:nvSpPr>
          <p:spPr>
            <a:xfrm>
              <a:off x="3322050" y="2920500"/>
              <a:ext cx="8100" cy="13600"/>
            </a:xfrm>
            <a:custGeom>
              <a:rect b="b" l="l" r="r" t="t"/>
              <a:pathLst>
                <a:path extrusionOk="0" h="544" w="324">
                  <a:moveTo>
                    <a:pt x="324" y="45"/>
                  </a:moveTo>
                  <a:lnTo>
                    <a:pt x="45" y="544"/>
                  </a:lnTo>
                  <a:lnTo>
                    <a:pt x="1" y="529"/>
                  </a:lnTo>
                  <a:lnTo>
                    <a:pt x="28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8"/>
            <p:cNvSpPr/>
            <p:nvPr/>
          </p:nvSpPr>
          <p:spPr>
            <a:xfrm>
              <a:off x="3461525" y="2933725"/>
              <a:ext cx="9200" cy="8100"/>
            </a:xfrm>
            <a:custGeom>
              <a:rect b="b" l="l" r="r" t="t"/>
              <a:pathLst>
                <a:path extrusionOk="0" h="324" w="368">
                  <a:moveTo>
                    <a:pt x="30" y="0"/>
                  </a:moveTo>
                  <a:lnTo>
                    <a:pt x="368" y="279"/>
                  </a:lnTo>
                  <a:lnTo>
                    <a:pt x="338" y="323"/>
                  </a:lnTo>
                  <a:lnTo>
                    <a:pt x="1" y="3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8"/>
            <p:cNvSpPr/>
            <p:nvPr/>
          </p:nvSpPr>
          <p:spPr>
            <a:xfrm>
              <a:off x="3346275" y="2640475"/>
              <a:ext cx="345025" cy="259875"/>
            </a:xfrm>
            <a:custGeom>
              <a:rect b="b" l="l" r="r" t="t"/>
              <a:pathLst>
                <a:path extrusionOk="0" h="10395" w="13801">
                  <a:moveTo>
                    <a:pt x="13771" y="10394"/>
                  </a:moveTo>
                  <a:cubicBezTo>
                    <a:pt x="13669" y="10335"/>
                    <a:pt x="13581" y="10291"/>
                    <a:pt x="13522" y="10233"/>
                  </a:cubicBezTo>
                  <a:cubicBezTo>
                    <a:pt x="11584" y="8750"/>
                    <a:pt x="9455" y="7531"/>
                    <a:pt x="7297" y="6386"/>
                  </a:cubicBezTo>
                  <a:cubicBezTo>
                    <a:pt x="6181" y="5784"/>
                    <a:pt x="5066" y="5212"/>
                    <a:pt x="3965" y="4595"/>
                  </a:cubicBezTo>
                  <a:cubicBezTo>
                    <a:pt x="2937" y="4023"/>
                    <a:pt x="2012" y="3347"/>
                    <a:pt x="1307" y="2408"/>
                  </a:cubicBezTo>
                  <a:cubicBezTo>
                    <a:pt x="823" y="1806"/>
                    <a:pt x="412" y="1145"/>
                    <a:pt x="103" y="441"/>
                  </a:cubicBezTo>
                  <a:cubicBezTo>
                    <a:pt x="30" y="308"/>
                    <a:pt x="1" y="147"/>
                    <a:pt x="30" y="0"/>
                  </a:cubicBezTo>
                  <a:cubicBezTo>
                    <a:pt x="74" y="88"/>
                    <a:pt x="103" y="147"/>
                    <a:pt x="133" y="206"/>
                  </a:cubicBezTo>
                  <a:cubicBezTo>
                    <a:pt x="338" y="646"/>
                    <a:pt x="617" y="1057"/>
                    <a:pt x="940" y="1409"/>
                  </a:cubicBezTo>
                  <a:cubicBezTo>
                    <a:pt x="1395" y="1909"/>
                    <a:pt x="1953" y="2290"/>
                    <a:pt x="2585" y="2525"/>
                  </a:cubicBezTo>
                  <a:cubicBezTo>
                    <a:pt x="3421" y="2892"/>
                    <a:pt x="4288" y="3230"/>
                    <a:pt x="5139" y="3582"/>
                  </a:cubicBezTo>
                  <a:cubicBezTo>
                    <a:pt x="5726" y="3832"/>
                    <a:pt x="6299" y="4067"/>
                    <a:pt x="6871" y="4316"/>
                  </a:cubicBezTo>
                  <a:cubicBezTo>
                    <a:pt x="8545" y="5094"/>
                    <a:pt x="10087" y="6137"/>
                    <a:pt x="11423" y="7399"/>
                  </a:cubicBezTo>
                  <a:cubicBezTo>
                    <a:pt x="12274" y="8163"/>
                    <a:pt x="12949" y="9088"/>
                    <a:pt x="13639" y="9983"/>
                  </a:cubicBezTo>
                  <a:cubicBezTo>
                    <a:pt x="13698" y="10057"/>
                    <a:pt x="13742" y="10145"/>
                    <a:pt x="13786" y="10233"/>
                  </a:cubicBezTo>
                  <a:cubicBezTo>
                    <a:pt x="13801" y="10262"/>
                    <a:pt x="13771" y="10306"/>
                    <a:pt x="13771" y="10394"/>
                  </a:cubicBezTo>
                  <a:close/>
                  <a:moveTo>
                    <a:pt x="1116" y="1762"/>
                  </a:moveTo>
                  <a:lnTo>
                    <a:pt x="1087" y="1821"/>
                  </a:lnTo>
                  <a:cubicBezTo>
                    <a:pt x="1293" y="2070"/>
                    <a:pt x="1513" y="2320"/>
                    <a:pt x="1748" y="2555"/>
                  </a:cubicBezTo>
                  <a:cubicBezTo>
                    <a:pt x="2541" y="3303"/>
                    <a:pt x="3465" y="3891"/>
                    <a:pt x="4493" y="4287"/>
                  </a:cubicBezTo>
                  <a:cubicBezTo>
                    <a:pt x="5433" y="4683"/>
                    <a:pt x="6372" y="5065"/>
                    <a:pt x="7282" y="5505"/>
                  </a:cubicBezTo>
                  <a:cubicBezTo>
                    <a:pt x="9338" y="6474"/>
                    <a:pt x="11217" y="7752"/>
                    <a:pt x="12876" y="9293"/>
                  </a:cubicBezTo>
                  <a:cubicBezTo>
                    <a:pt x="12920" y="9337"/>
                    <a:pt x="12964" y="9381"/>
                    <a:pt x="13023" y="9411"/>
                  </a:cubicBezTo>
                  <a:cubicBezTo>
                    <a:pt x="12524" y="8706"/>
                    <a:pt x="11951" y="8045"/>
                    <a:pt x="11320" y="7443"/>
                  </a:cubicBezTo>
                  <a:cubicBezTo>
                    <a:pt x="9837" y="6078"/>
                    <a:pt x="8134" y="4962"/>
                    <a:pt x="6284" y="4155"/>
                  </a:cubicBezTo>
                  <a:cubicBezTo>
                    <a:pt x="6049" y="4052"/>
                    <a:pt x="5800" y="3949"/>
                    <a:pt x="5550" y="3861"/>
                  </a:cubicBezTo>
                  <a:cubicBezTo>
                    <a:pt x="4699" y="3509"/>
                    <a:pt x="3832" y="3171"/>
                    <a:pt x="2981" y="2833"/>
                  </a:cubicBezTo>
                  <a:cubicBezTo>
                    <a:pt x="2335" y="2584"/>
                    <a:pt x="1733" y="2246"/>
                    <a:pt x="1190" y="1806"/>
                  </a:cubicBezTo>
                  <a:cubicBezTo>
                    <a:pt x="1161" y="1791"/>
                    <a:pt x="1146" y="1776"/>
                    <a:pt x="1116" y="1762"/>
                  </a:cubicBezTo>
                  <a:close/>
                  <a:moveTo>
                    <a:pt x="13184" y="9836"/>
                  </a:moveTo>
                  <a:lnTo>
                    <a:pt x="13228" y="9778"/>
                  </a:lnTo>
                  <a:cubicBezTo>
                    <a:pt x="12964" y="9543"/>
                    <a:pt x="12714" y="9293"/>
                    <a:pt x="12450" y="9044"/>
                  </a:cubicBezTo>
                  <a:cubicBezTo>
                    <a:pt x="10806" y="7575"/>
                    <a:pt x="8941" y="6372"/>
                    <a:pt x="6945" y="5476"/>
                  </a:cubicBezTo>
                  <a:cubicBezTo>
                    <a:pt x="6005" y="5050"/>
                    <a:pt x="5066" y="4654"/>
                    <a:pt x="4141" y="4258"/>
                  </a:cubicBezTo>
                  <a:cubicBezTo>
                    <a:pt x="3436" y="3964"/>
                    <a:pt x="2775" y="3553"/>
                    <a:pt x="2188" y="3068"/>
                  </a:cubicBezTo>
                  <a:lnTo>
                    <a:pt x="1865" y="2804"/>
                  </a:lnTo>
                  <a:cubicBezTo>
                    <a:pt x="1851" y="2833"/>
                    <a:pt x="1865" y="2863"/>
                    <a:pt x="1880" y="2892"/>
                  </a:cubicBezTo>
                  <a:cubicBezTo>
                    <a:pt x="1939" y="2951"/>
                    <a:pt x="1997" y="2995"/>
                    <a:pt x="2056" y="3054"/>
                  </a:cubicBezTo>
                  <a:cubicBezTo>
                    <a:pt x="2643" y="3612"/>
                    <a:pt x="3289" y="4081"/>
                    <a:pt x="3994" y="4478"/>
                  </a:cubicBezTo>
                  <a:cubicBezTo>
                    <a:pt x="5066" y="5065"/>
                    <a:pt x="6152" y="5638"/>
                    <a:pt x="7238" y="6210"/>
                  </a:cubicBezTo>
                  <a:cubicBezTo>
                    <a:pt x="9264" y="7252"/>
                    <a:pt x="11217" y="8442"/>
                    <a:pt x="13081" y="9763"/>
                  </a:cubicBezTo>
                  <a:cubicBezTo>
                    <a:pt x="13111" y="9792"/>
                    <a:pt x="13155" y="9807"/>
                    <a:pt x="13184" y="982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1" name="Google Shape;531;p8"/>
          <p:cNvGrpSpPr/>
          <p:nvPr/>
        </p:nvGrpSpPr>
        <p:grpSpPr>
          <a:xfrm>
            <a:off x="666082" y="4127639"/>
            <a:ext cx="1194069" cy="2968318"/>
            <a:chOff x="7075975" y="3013350"/>
            <a:chExt cx="781050" cy="1941600"/>
          </a:xfrm>
        </p:grpSpPr>
        <p:sp>
          <p:nvSpPr>
            <p:cNvPr id="532" name="Google Shape;532;p8"/>
            <p:cNvSpPr/>
            <p:nvPr/>
          </p:nvSpPr>
          <p:spPr>
            <a:xfrm>
              <a:off x="7334000" y="3013350"/>
              <a:ext cx="523025" cy="479375"/>
            </a:xfrm>
            <a:custGeom>
              <a:rect b="b" l="l" r="r" t="t"/>
              <a:pathLst>
                <a:path extrusionOk="0" h="19175" w="20921">
                  <a:moveTo>
                    <a:pt x="3788" y="18440"/>
                  </a:moveTo>
                  <a:cubicBezTo>
                    <a:pt x="3759" y="18367"/>
                    <a:pt x="3759" y="18308"/>
                    <a:pt x="3759" y="18249"/>
                  </a:cubicBezTo>
                  <a:cubicBezTo>
                    <a:pt x="3949" y="17735"/>
                    <a:pt x="3817" y="17236"/>
                    <a:pt x="3715" y="16752"/>
                  </a:cubicBezTo>
                  <a:cubicBezTo>
                    <a:pt x="3597" y="16179"/>
                    <a:pt x="3465" y="15621"/>
                    <a:pt x="3318" y="15049"/>
                  </a:cubicBezTo>
                  <a:cubicBezTo>
                    <a:pt x="3186" y="14491"/>
                    <a:pt x="3098" y="13918"/>
                    <a:pt x="3098" y="13331"/>
                  </a:cubicBezTo>
                  <a:cubicBezTo>
                    <a:pt x="3069" y="12685"/>
                    <a:pt x="2995" y="12039"/>
                    <a:pt x="2878" y="11393"/>
                  </a:cubicBezTo>
                  <a:cubicBezTo>
                    <a:pt x="2746" y="10630"/>
                    <a:pt x="2599" y="9866"/>
                    <a:pt x="2452" y="9103"/>
                  </a:cubicBezTo>
                  <a:cubicBezTo>
                    <a:pt x="2408" y="8854"/>
                    <a:pt x="2335" y="8619"/>
                    <a:pt x="2290" y="8384"/>
                  </a:cubicBezTo>
                  <a:cubicBezTo>
                    <a:pt x="2026" y="6945"/>
                    <a:pt x="1366" y="5668"/>
                    <a:pt x="764" y="4361"/>
                  </a:cubicBezTo>
                  <a:cubicBezTo>
                    <a:pt x="558" y="3950"/>
                    <a:pt x="367" y="3524"/>
                    <a:pt x="191" y="3099"/>
                  </a:cubicBezTo>
                  <a:cubicBezTo>
                    <a:pt x="118" y="2864"/>
                    <a:pt x="59" y="2614"/>
                    <a:pt x="15" y="2365"/>
                  </a:cubicBezTo>
                  <a:cubicBezTo>
                    <a:pt x="0" y="2335"/>
                    <a:pt x="0" y="2306"/>
                    <a:pt x="0" y="2276"/>
                  </a:cubicBezTo>
                  <a:cubicBezTo>
                    <a:pt x="15" y="2159"/>
                    <a:pt x="0" y="2012"/>
                    <a:pt x="147" y="1953"/>
                  </a:cubicBezTo>
                  <a:cubicBezTo>
                    <a:pt x="265" y="1909"/>
                    <a:pt x="397" y="1953"/>
                    <a:pt x="470" y="2056"/>
                  </a:cubicBezTo>
                  <a:cubicBezTo>
                    <a:pt x="573" y="2188"/>
                    <a:pt x="661" y="2320"/>
                    <a:pt x="734" y="2453"/>
                  </a:cubicBezTo>
                  <a:cubicBezTo>
                    <a:pt x="1116" y="3304"/>
                    <a:pt x="1586" y="4097"/>
                    <a:pt x="2129" y="4846"/>
                  </a:cubicBezTo>
                  <a:cubicBezTo>
                    <a:pt x="2408" y="5227"/>
                    <a:pt x="2658" y="5638"/>
                    <a:pt x="2907" y="6049"/>
                  </a:cubicBezTo>
                  <a:cubicBezTo>
                    <a:pt x="3333" y="6725"/>
                    <a:pt x="3612" y="7488"/>
                    <a:pt x="3744" y="8281"/>
                  </a:cubicBezTo>
                  <a:cubicBezTo>
                    <a:pt x="3759" y="8369"/>
                    <a:pt x="3788" y="8457"/>
                    <a:pt x="3832" y="8545"/>
                  </a:cubicBezTo>
                  <a:cubicBezTo>
                    <a:pt x="3905" y="8208"/>
                    <a:pt x="3979" y="7885"/>
                    <a:pt x="4038" y="7547"/>
                  </a:cubicBezTo>
                  <a:cubicBezTo>
                    <a:pt x="4214" y="6666"/>
                    <a:pt x="4390" y="5785"/>
                    <a:pt x="4551" y="4890"/>
                  </a:cubicBezTo>
                  <a:cubicBezTo>
                    <a:pt x="4654" y="4229"/>
                    <a:pt x="4742" y="3568"/>
                    <a:pt x="4860" y="2908"/>
                  </a:cubicBezTo>
                  <a:cubicBezTo>
                    <a:pt x="4962" y="2320"/>
                    <a:pt x="5080" y="1719"/>
                    <a:pt x="5227" y="1146"/>
                  </a:cubicBezTo>
                  <a:cubicBezTo>
                    <a:pt x="5285" y="911"/>
                    <a:pt x="5373" y="691"/>
                    <a:pt x="5506" y="485"/>
                  </a:cubicBezTo>
                  <a:cubicBezTo>
                    <a:pt x="5799" y="1"/>
                    <a:pt x="6372" y="16"/>
                    <a:pt x="6665" y="485"/>
                  </a:cubicBezTo>
                  <a:cubicBezTo>
                    <a:pt x="6783" y="662"/>
                    <a:pt x="6856" y="838"/>
                    <a:pt x="6930" y="1029"/>
                  </a:cubicBezTo>
                  <a:cubicBezTo>
                    <a:pt x="7194" y="1719"/>
                    <a:pt x="7532" y="2379"/>
                    <a:pt x="7943" y="2996"/>
                  </a:cubicBezTo>
                  <a:cubicBezTo>
                    <a:pt x="8222" y="3436"/>
                    <a:pt x="8486" y="3891"/>
                    <a:pt x="8765" y="4361"/>
                  </a:cubicBezTo>
                  <a:lnTo>
                    <a:pt x="8882" y="4156"/>
                  </a:lnTo>
                  <a:cubicBezTo>
                    <a:pt x="9102" y="3701"/>
                    <a:pt x="9440" y="3304"/>
                    <a:pt x="9851" y="3010"/>
                  </a:cubicBezTo>
                  <a:cubicBezTo>
                    <a:pt x="10321" y="2702"/>
                    <a:pt x="10835" y="2511"/>
                    <a:pt x="11378" y="2438"/>
                  </a:cubicBezTo>
                  <a:cubicBezTo>
                    <a:pt x="11774" y="2379"/>
                    <a:pt x="12171" y="2394"/>
                    <a:pt x="12538" y="2497"/>
                  </a:cubicBezTo>
                  <a:cubicBezTo>
                    <a:pt x="12978" y="2570"/>
                    <a:pt x="13345" y="2878"/>
                    <a:pt x="13507" y="3304"/>
                  </a:cubicBezTo>
                  <a:cubicBezTo>
                    <a:pt x="13595" y="3539"/>
                    <a:pt x="13668" y="3803"/>
                    <a:pt x="13771" y="4038"/>
                  </a:cubicBezTo>
                  <a:cubicBezTo>
                    <a:pt x="13977" y="4508"/>
                    <a:pt x="14197" y="4978"/>
                    <a:pt x="14402" y="5448"/>
                  </a:cubicBezTo>
                  <a:cubicBezTo>
                    <a:pt x="14667" y="5991"/>
                    <a:pt x="14872" y="6563"/>
                    <a:pt x="15004" y="7151"/>
                  </a:cubicBezTo>
                  <a:cubicBezTo>
                    <a:pt x="15034" y="7165"/>
                    <a:pt x="15078" y="7165"/>
                    <a:pt x="15107" y="7165"/>
                  </a:cubicBezTo>
                  <a:cubicBezTo>
                    <a:pt x="15870" y="7077"/>
                    <a:pt x="16648" y="7283"/>
                    <a:pt x="17250" y="7767"/>
                  </a:cubicBezTo>
                  <a:cubicBezTo>
                    <a:pt x="17471" y="7929"/>
                    <a:pt x="17661" y="8090"/>
                    <a:pt x="17867" y="8266"/>
                  </a:cubicBezTo>
                  <a:cubicBezTo>
                    <a:pt x="18117" y="8472"/>
                    <a:pt x="18351" y="8692"/>
                    <a:pt x="18601" y="8868"/>
                  </a:cubicBezTo>
                  <a:cubicBezTo>
                    <a:pt x="19085" y="9206"/>
                    <a:pt x="19423" y="9720"/>
                    <a:pt x="19555" y="10292"/>
                  </a:cubicBezTo>
                  <a:cubicBezTo>
                    <a:pt x="19702" y="10982"/>
                    <a:pt x="19658" y="11687"/>
                    <a:pt x="19438" y="12348"/>
                  </a:cubicBezTo>
                  <a:cubicBezTo>
                    <a:pt x="19174" y="13155"/>
                    <a:pt x="18763" y="13918"/>
                    <a:pt x="18234" y="14579"/>
                  </a:cubicBezTo>
                  <a:cubicBezTo>
                    <a:pt x="18484" y="15475"/>
                    <a:pt x="18851" y="16267"/>
                    <a:pt x="19643" y="16796"/>
                  </a:cubicBezTo>
                  <a:cubicBezTo>
                    <a:pt x="19937" y="16987"/>
                    <a:pt x="20201" y="17207"/>
                    <a:pt x="20466" y="17412"/>
                  </a:cubicBezTo>
                  <a:cubicBezTo>
                    <a:pt x="20656" y="17559"/>
                    <a:pt x="20788" y="17735"/>
                    <a:pt x="20847" y="17956"/>
                  </a:cubicBezTo>
                  <a:cubicBezTo>
                    <a:pt x="20921" y="18249"/>
                    <a:pt x="20803" y="18455"/>
                    <a:pt x="20495" y="18470"/>
                  </a:cubicBezTo>
                  <a:cubicBezTo>
                    <a:pt x="20187" y="18484"/>
                    <a:pt x="19878" y="18484"/>
                    <a:pt x="19570" y="18455"/>
                  </a:cubicBezTo>
                  <a:cubicBezTo>
                    <a:pt x="18425" y="18323"/>
                    <a:pt x="17280" y="18176"/>
                    <a:pt x="16135" y="18205"/>
                  </a:cubicBezTo>
                  <a:cubicBezTo>
                    <a:pt x="15445" y="18205"/>
                    <a:pt x="14769" y="18264"/>
                    <a:pt x="14079" y="18323"/>
                  </a:cubicBezTo>
                  <a:cubicBezTo>
                    <a:pt x="13507" y="18381"/>
                    <a:pt x="12934" y="18440"/>
                    <a:pt x="12362" y="18528"/>
                  </a:cubicBezTo>
                  <a:cubicBezTo>
                    <a:pt x="11716" y="18616"/>
                    <a:pt x="11070" y="18734"/>
                    <a:pt x="10424" y="18837"/>
                  </a:cubicBezTo>
                  <a:cubicBezTo>
                    <a:pt x="9514" y="18969"/>
                    <a:pt x="8589" y="19174"/>
                    <a:pt x="7664" y="19145"/>
                  </a:cubicBezTo>
                  <a:cubicBezTo>
                    <a:pt x="7047" y="19145"/>
                    <a:pt x="6445" y="18998"/>
                    <a:pt x="5887" y="18734"/>
                  </a:cubicBezTo>
                  <a:cubicBezTo>
                    <a:pt x="5520" y="18543"/>
                    <a:pt x="5109" y="18381"/>
                    <a:pt x="4698" y="18279"/>
                  </a:cubicBezTo>
                  <a:cubicBezTo>
                    <a:pt x="4434" y="18220"/>
                    <a:pt x="4155" y="18249"/>
                    <a:pt x="3905" y="18381"/>
                  </a:cubicBezTo>
                  <a:cubicBezTo>
                    <a:pt x="3876" y="18411"/>
                    <a:pt x="3832" y="18425"/>
                    <a:pt x="3788" y="18440"/>
                  </a:cubicBezTo>
                  <a:close/>
                  <a:moveTo>
                    <a:pt x="12964" y="11423"/>
                  </a:moveTo>
                  <a:cubicBezTo>
                    <a:pt x="12626" y="11437"/>
                    <a:pt x="12347" y="11437"/>
                    <a:pt x="12068" y="11467"/>
                  </a:cubicBezTo>
                  <a:cubicBezTo>
                    <a:pt x="11466" y="11540"/>
                    <a:pt x="10864" y="11658"/>
                    <a:pt x="10277" y="11848"/>
                  </a:cubicBezTo>
                  <a:cubicBezTo>
                    <a:pt x="9939" y="11966"/>
                    <a:pt x="9602" y="12113"/>
                    <a:pt x="9264" y="12259"/>
                  </a:cubicBezTo>
                  <a:cubicBezTo>
                    <a:pt x="9029" y="12377"/>
                    <a:pt x="8853" y="12568"/>
                    <a:pt x="8779" y="12817"/>
                  </a:cubicBezTo>
                  <a:cubicBezTo>
                    <a:pt x="8412" y="13728"/>
                    <a:pt x="7928" y="14594"/>
                    <a:pt x="7355" y="15387"/>
                  </a:cubicBezTo>
                  <a:cubicBezTo>
                    <a:pt x="6768" y="16179"/>
                    <a:pt x="6108" y="16899"/>
                    <a:pt x="5227" y="17354"/>
                  </a:cubicBezTo>
                  <a:cubicBezTo>
                    <a:pt x="5109" y="17412"/>
                    <a:pt x="5051" y="17515"/>
                    <a:pt x="5065" y="17633"/>
                  </a:cubicBezTo>
                  <a:cubicBezTo>
                    <a:pt x="5080" y="17882"/>
                    <a:pt x="5212" y="18117"/>
                    <a:pt x="5418" y="18264"/>
                  </a:cubicBezTo>
                  <a:cubicBezTo>
                    <a:pt x="5990" y="18719"/>
                    <a:pt x="6680" y="18983"/>
                    <a:pt x="7414" y="19027"/>
                  </a:cubicBezTo>
                  <a:cubicBezTo>
                    <a:pt x="8236" y="19042"/>
                    <a:pt x="9058" y="18969"/>
                    <a:pt x="9866" y="18807"/>
                  </a:cubicBezTo>
                  <a:cubicBezTo>
                    <a:pt x="10512" y="18704"/>
                    <a:pt x="11158" y="18587"/>
                    <a:pt x="11804" y="18499"/>
                  </a:cubicBezTo>
                  <a:cubicBezTo>
                    <a:pt x="12435" y="18411"/>
                    <a:pt x="13096" y="18308"/>
                    <a:pt x="13756" y="18249"/>
                  </a:cubicBezTo>
                  <a:cubicBezTo>
                    <a:pt x="14314" y="18191"/>
                    <a:pt x="14843" y="18132"/>
                    <a:pt x="15401" y="18117"/>
                  </a:cubicBezTo>
                  <a:cubicBezTo>
                    <a:pt x="15944" y="18103"/>
                    <a:pt x="16546" y="18103"/>
                    <a:pt x="17118" y="18117"/>
                  </a:cubicBezTo>
                  <a:cubicBezTo>
                    <a:pt x="17603" y="18132"/>
                    <a:pt x="18102" y="18191"/>
                    <a:pt x="18586" y="18249"/>
                  </a:cubicBezTo>
                  <a:cubicBezTo>
                    <a:pt x="19071" y="18293"/>
                    <a:pt x="19570" y="18352"/>
                    <a:pt x="20069" y="18396"/>
                  </a:cubicBezTo>
                  <a:cubicBezTo>
                    <a:pt x="20231" y="18396"/>
                    <a:pt x="20392" y="18381"/>
                    <a:pt x="20554" y="18352"/>
                  </a:cubicBezTo>
                  <a:cubicBezTo>
                    <a:pt x="20700" y="18323"/>
                    <a:pt x="20759" y="18235"/>
                    <a:pt x="20759" y="18073"/>
                  </a:cubicBezTo>
                  <a:cubicBezTo>
                    <a:pt x="20744" y="17941"/>
                    <a:pt x="20656" y="17809"/>
                    <a:pt x="20524" y="17780"/>
                  </a:cubicBezTo>
                  <a:cubicBezTo>
                    <a:pt x="20157" y="17647"/>
                    <a:pt x="19805" y="17515"/>
                    <a:pt x="19453" y="17383"/>
                  </a:cubicBezTo>
                  <a:cubicBezTo>
                    <a:pt x="18880" y="17192"/>
                    <a:pt x="18351" y="16899"/>
                    <a:pt x="17911" y="16502"/>
                  </a:cubicBezTo>
                  <a:cubicBezTo>
                    <a:pt x="17353" y="16003"/>
                    <a:pt x="16898" y="15401"/>
                    <a:pt x="16560" y="14755"/>
                  </a:cubicBezTo>
                  <a:cubicBezTo>
                    <a:pt x="16340" y="14344"/>
                    <a:pt x="16135" y="13933"/>
                    <a:pt x="15914" y="13522"/>
                  </a:cubicBezTo>
                  <a:cubicBezTo>
                    <a:pt x="15665" y="13038"/>
                    <a:pt x="15357" y="12582"/>
                    <a:pt x="14990" y="12171"/>
                  </a:cubicBezTo>
                  <a:cubicBezTo>
                    <a:pt x="14681" y="11819"/>
                    <a:pt x="14270" y="11584"/>
                    <a:pt x="13815" y="11496"/>
                  </a:cubicBezTo>
                  <a:cubicBezTo>
                    <a:pt x="13507" y="11437"/>
                    <a:pt x="13198" y="11452"/>
                    <a:pt x="12949" y="11423"/>
                  </a:cubicBezTo>
                  <a:close/>
                  <a:moveTo>
                    <a:pt x="9484" y="9118"/>
                  </a:moveTo>
                  <a:cubicBezTo>
                    <a:pt x="9484" y="8795"/>
                    <a:pt x="9455" y="8472"/>
                    <a:pt x="9411" y="8164"/>
                  </a:cubicBezTo>
                  <a:cubicBezTo>
                    <a:pt x="9279" y="7400"/>
                    <a:pt x="9000" y="6681"/>
                    <a:pt x="8589" y="6049"/>
                  </a:cubicBezTo>
                  <a:cubicBezTo>
                    <a:pt x="8104" y="5271"/>
                    <a:pt x="7649" y="4493"/>
                    <a:pt x="7223" y="3701"/>
                  </a:cubicBezTo>
                  <a:cubicBezTo>
                    <a:pt x="6827" y="2981"/>
                    <a:pt x="6636" y="2174"/>
                    <a:pt x="6651" y="1366"/>
                  </a:cubicBezTo>
                  <a:cubicBezTo>
                    <a:pt x="6651" y="1131"/>
                    <a:pt x="6621" y="896"/>
                    <a:pt x="6577" y="676"/>
                  </a:cubicBezTo>
                  <a:cubicBezTo>
                    <a:pt x="6548" y="441"/>
                    <a:pt x="6372" y="265"/>
                    <a:pt x="6137" y="236"/>
                  </a:cubicBezTo>
                  <a:cubicBezTo>
                    <a:pt x="5931" y="192"/>
                    <a:pt x="5711" y="309"/>
                    <a:pt x="5608" y="500"/>
                  </a:cubicBezTo>
                  <a:cubicBezTo>
                    <a:pt x="5491" y="691"/>
                    <a:pt x="5388" y="896"/>
                    <a:pt x="5329" y="1117"/>
                  </a:cubicBezTo>
                  <a:cubicBezTo>
                    <a:pt x="5183" y="1675"/>
                    <a:pt x="5080" y="2218"/>
                    <a:pt x="4977" y="2776"/>
                  </a:cubicBezTo>
                  <a:cubicBezTo>
                    <a:pt x="4830" y="3612"/>
                    <a:pt x="4742" y="4479"/>
                    <a:pt x="4581" y="5315"/>
                  </a:cubicBezTo>
                  <a:cubicBezTo>
                    <a:pt x="4243" y="7121"/>
                    <a:pt x="3861" y="8927"/>
                    <a:pt x="3509" y="10733"/>
                  </a:cubicBezTo>
                  <a:cubicBezTo>
                    <a:pt x="3406" y="11320"/>
                    <a:pt x="3348" y="11922"/>
                    <a:pt x="3259" y="12524"/>
                  </a:cubicBezTo>
                  <a:cubicBezTo>
                    <a:pt x="3215" y="12891"/>
                    <a:pt x="3215" y="13258"/>
                    <a:pt x="3259" y="13639"/>
                  </a:cubicBezTo>
                  <a:cubicBezTo>
                    <a:pt x="3274" y="14520"/>
                    <a:pt x="3480" y="15387"/>
                    <a:pt x="3847" y="16194"/>
                  </a:cubicBezTo>
                  <a:cubicBezTo>
                    <a:pt x="3964" y="16458"/>
                    <a:pt x="4111" y="16708"/>
                    <a:pt x="4302" y="16928"/>
                  </a:cubicBezTo>
                  <a:cubicBezTo>
                    <a:pt x="4595" y="17295"/>
                    <a:pt x="5124" y="17368"/>
                    <a:pt x="5491" y="17075"/>
                  </a:cubicBezTo>
                  <a:cubicBezTo>
                    <a:pt x="5961" y="16767"/>
                    <a:pt x="6386" y="16385"/>
                    <a:pt x="6768" y="15959"/>
                  </a:cubicBezTo>
                  <a:cubicBezTo>
                    <a:pt x="7664" y="14873"/>
                    <a:pt x="8383" y="13639"/>
                    <a:pt x="8868" y="12304"/>
                  </a:cubicBezTo>
                  <a:cubicBezTo>
                    <a:pt x="9264" y="11291"/>
                    <a:pt x="9469" y="10204"/>
                    <a:pt x="9484" y="9118"/>
                  </a:cubicBezTo>
                  <a:close/>
                  <a:moveTo>
                    <a:pt x="9014" y="12274"/>
                  </a:moveTo>
                  <a:cubicBezTo>
                    <a:pt x="9279" y="12142"/>
                    <a:pt x="9499" y="12025"/>
                    <a:pt x="9734" y="11937"/>
                  </a:cubicBezTo>
                  <a:cubicBezTo>
                    <a:pt x="10791" y="11540"/>
                    <a:pt x="11907" y="11320"/>
                    <a:pt x="13037" y="11291"/>
                  </a:cubicBezTo>
                  <a:cubicBezTo>
                    <a:pt x="13257" y="11291"/>
                    <a:pt x="13477" y="11188"/>
                    <a:pt x="13624" y="11012"/>
                  </a:cubicBezTo>
                  <a:cubicBezTo>
                    <a:pt x="14138" y="10439"/>
                    <a:pt x="14505" y="9764"/>
                    <a:pt x="14725" y="9030"/>
                  </a:cubicBezTo>
                  <a:cubicBezTo>
                    <a:pt x="14843" y="8677"/>
                    <a:pt x="14901" y="8296"/>
                    <a:pt x="14916" y="7929"/>
                  </a:cubicBezTo>
                  <a:cubicBezTo>
                    <a:pt x="14916" y="7356"/>
                    <a:pt x="14813" y="6798"/>
                    <a:pt x="14608" y="6284"/>
                  </a:cubicBezTo>
                  <a:cubicBezTo>
                    <a:pt x="14226" y="5286"/>
                    <a:pt x="13712" y="4346"/>
                    <a:pt x="13375" y="3348"/>
                  </a:cubicBezTo>
                  <a:cubicBezTo>
                    <a:pt x="13242" y="2966"/>
                    <a:pt x="12934" y="2688"/>
                    <a:pt x="12538" y="2614"/>
                  </a:cubicBezTo>
                  <a:cubicBezTo>
                    <a:pt x="12112" y="2497"/>
                    <a:pt x="11672" y="2482"/>
                    <a:pt x="11246" y="2570"/>
                  </a:cubicBezTo>
                  <a:cubicBezTo>
                    <a:pt x="10732" y="2643"/>
                    <a:pt x="10248" y="2849"/>
                    <a:pt x="9822" y="3157"/>
                  </a:cubicBezTo>
                  <a:cubicBezTo>
                    <a:pt x="9367" y="3524"/>
                    <a:pt x="9014" y="3994"/>
                    <a:pt x="8809" y="4552"/>
                  </a:cubicBezTo>
                  <a:cubicBezTo>
                    <a:pt x="9866" y="7092"/>
                    <a:pt x="9910" y="9661"/>
                    <a:pt x="9000" y="12274"/>
                  </a:cubicBezTo>
                  <a:close/>
                  <a:moveTo>
                    <a:pt x="15019" y="7312"/>
                  </a:moveTo>
                  <a:cubicBezTo>
                    <a:pt x="15136" y="8854"/>
                    <a:pt x="14578" y="10131"/>
                    <a:pt x="13565" y="11261"/>
                  </a:cubicBezTo>
                  <a:lnTo>
                    <a:pt x="13874" y="11320"/>
                  </a:lnTo>
                  <a:cubicBezTo>
                    <a:pt x="14211" y="11349"/>
                    <a:pt x="14564" y="11393"/>
                    <a:pt x="14901" y="11467"/>
                  </a:cubicBezTo>
                  <a:cubicBezTo>
                    <a:pt x="16414" y="11863"/>
                    <a:pt x="17573" y="12671"/>
                    <a:pt x="18087" y="14227"/>
                  </a:cubicBezTo>
                  <a:cubicBezTo>
                    <a:pt x="18102" y="14285"/>
                    <a:pt x="18146" y="14344"/>
                    <a:pt x="18175" y="14432"/>
                  </a:cubicBezTo>
                  <a:cubicBezTo>
                    <a:pt x="18234" y="14359"/>
                    <a:pt x="18278" y="14330"/>
                    <a:pt x="18307" y="14285"/>
                  </a:cubicBezTo>
                  <a:cubicBezTo>
                    <a:pt x="18689" y="13757"/>
                    <a:pt x="18997" y="13184"/>
                    <a:pt x="19218" y="12582"/>
                  </a:cubicBezTo>
                  <a:cubicBezTo>
                    <a:pt x="19379" y="12186"/>
                    <a:pt x="19482" y="11775"/>
                    <a:pt x="19511" y="11364"/>
                  </a:cubicBezTo>
                  <a:cubicBezTo>
                    <a:pt x="19555" y="10909"/>
                    <a:pt x="19497" y="10454"/>
                    <a:pt x="19350" y="10028"/>
                  </a:cubicBezTo>
                  <a:cubicBezTo>
                    <a:pt x="19247" y="9690"/>
                    <a:pt x="19056" y="9397"/>
                    <a:pt x="18792" y="9176"/>
                  </a:cubicBezTo>
                  <a:cubicBezTo>
                    <a:pt x="18307" y="8765"/>
                    <a:pt x="17808" y="8369"/>
                    <a:pt x="17324" y="7958"/>
                  </a:cubicBezTo>
                  <a:cubicBezTo>
                    <a:pt x="16869" y="7576"/>
                    <a:pt x="16311" y="7327"/>
                    <a:pt x="15709" y="7253"/>
                  </a:cubicBezTo>
                  <a:cubicBezTo>
                    <a:pt x="15474" y="7209"/>
                    <a:pt x="15239" y="7239"/>
                    <a:pt x="15019" y="7327"/>
                  </a:cubicBezTo>
                  <a:close/>
                  <a:moveTo>
                    <a:pt x="14255" y="11481"/>
                  </a:moveTo>
                  <a:cubicBezTo>
                    <a:pt x="14270" y="11496"/>
                    <a:pt x="14285" y="11511"/>
                    <a:pt x="14314" y="11525"/>
                  </a:cubicBezTo>
                  <a:cubicBezTo>
                    <a:pt x="14843" y="11790"/>
                    <a:pt x="15268" y="12201"/>
                    <a:pt x="15562" y="12715"/>
                  </a:cubicBezTo>
                  <a:cubicBezTo>
                    <a:pt x="15826" y="13140"/>
                    <a:pt x="16076" y="13595"/>
                    <a:pt x="16325" y="14051"/>
                  </a:cubicBezTo>
                  <a:cubicBezTo>
                    <a:pt x="16531" y="14418"/>
                    <a:pt x="16707" y="14785"/>
                    <a:pt x="16927" y="15137"/>
                  </a:cubicBezTo>
                  <a:cubicBezTo>
                    <a:pt x="17588" y="16194"/>
                    <a:pt x="18484" y="16987"/>
                    <a:pt x="19702" y="17339"/>
                  </a:cubicBezTo>
                  <a:cubicBezTo>
                    <a:pt x="19922" y="17398"/>
                    <a:pt x="20128" y="17501"/>
                    <a:pt x="20348" y="17574"/>
                  </a:cubicBezTo>
                  <a:cubicBezTo>
                    <a:pt x="20392" y="17589"/>
                    <a:pt x="20436" y="17603"/>
                    <a:pt x="20480" y="17618"/>
                  </a:cubicBezTo>
                  <a:cubicBezTo>
                    <a:pt x="20392" y="17486"/>
                    <a:pt x="20275" y="17383"/>
                    <a:pt x="20143" y="17280"/>
                  </a:cubicBezTo>
                  <a:cubicBezTo>
                    <a:pt x="19922" y="17119"/>
                    <a:pt x="19702" y="16957"/>
                    <a:pt x="19482" y="16811"/>
                  </a:cubicBezTo>
                  <a:cubicBezTo>
                    <a:pt x="18968" y="16429"/>
                    <a:pt x="18586" y="15915"/>
                    <a:pt x="18366" y="15328"/>
                  </a:cubicBezTo>
                  <a:cubicBezTo>
                    <a:pt x="18219" y="14931"/>
                    <a:pt x="18087" y="14535"/>
                    <a:pt x="17940" y="14139"/>
                  </a:cubicBezTo>
                  <a:cubicBezTo>
                    <a:pt x="17808" y="13757"/>
                    <a:pt x="17617" y="13405"/>
                    <a:pt x="17383" y="13082"/>
                  </a:cubicBezTo>
                  <a:cubicBezTo>
                    <a:pt x="16575" y="12098"/>
                    <a:pt x="15489" y="11658"/>
                    <a:pt x="14255" y="11496"/>
                  </a:cubicBezTo>
                  <a:close/>
                  <a:moveTo>
                    <a:pt x="3127" y="12215"/>
                  </a:moveTo>
                  <a:cubicBezTo>
                    <a:pt x="3303" y="11276"/>
                    <a:pt x="3465" y="10380"/>
                    <a:pt x="3641" y="9485"/>
                  </a:cubicBezTo>
                  <a:cubicBezTo>
                    <a:pt x="3788" y="8854"/>
                    <a:pt x="3685" y="8208"/>
                    <a:pt x="3362" y="7664"/>
                  </a:cubicBezTo>
                  <a:cubicBezTo>
                    <a:pt x="2966" y="7018"/>
                    <a:pt x="2511" y="6402"/>
                    <a:pt x="1997" y="5829"/>
                  </a:cubicBezTo>
                  <a:cubicBezTo>
                    <a:pt x="1395" y="5154"/>
                    <a:pt x="1013" y="4317"/>
                    <a:pt x="881" y="3422"/>
                  </a:cubicBezTo>
                  <a:cubicBezTo>
                    <a:pt x="822" y="3040"/>
                    <a:pt x="690" y="2658"/>
                    <a:pt x="514" y="2306"/>
                  </a:cubicBezTo>
                  <a:cubicBezTo>
                    <a:pt x="441" y="2159"/>
                    <a:pt x="367" y="2042"/>
                    <a:pt x="176" y="2042"/>
                  </a:cubicBezTo>
                  <a:cubicBezTo>
                    <a:pt x="88" y="2159"/>
                    <a:pt x="59" y="2320"/>
                    <a:pt x="132" y="2453"/>
                  </a:cubicBezTo>
                  <a:cubicBezTo>
                    <a:pt x="191" y="2717"/>
                    <a:pt x="265" y="2981"/>
                    <a:pt x="382" y="3245"/>
                  </a:cubicBezTo>
                  <a:cubicBezTo>
                    <a:pt x="602" y="3745"/>
                    <a:pt x="852" y="4244"/>
                    <a:pt x="1087" y="4758"/>
                  </a:cubicBezTo>
                  <a:cubicBezTo>
                    <a:pt x="1542" y="5741"/>
                    <a:pt x="1997" y="6739"/>
                    <a:pt x="2261" y="7811"/>
                  </a:cubicBezTo>
                  <a:cubicBezTo>
                    <a:pt x="2555" y="8956"/>
                    <a:pt x="2775" y="10131"/>
                    <a:pt x="2966" y="11291"/>
                  </a:cubicBezTo>
                  <a:cubicBezTo>
                    <a:pt x="3025" y="11614"/>
                    <a:pt x="3069" y="11907"/>
                    <a:pt x="3113" y="12230"/>
                  </a:cubicBezTo>
                  <a:close/>
                  <a:moveTo>
                    <a:pt x="6768" y="955"/>
                  </a:moveTo>
                  <a:cubicBezTo>
                    <a:pt x="6768" y="999"/>
                    <a:pt x="6753" y="1043"/>
                    <a:pt x="6753" y="1087"/>
                  </a:cubicBezTo>
                  <a:cubicBezTo>
                    <a:pt x="6709" y="1924"/>
                    <a:pt x="6886" y="2761"/>
                    <a:pt x="7253" y="3524"/>
                  </a:cubicBezTo>
                  <a:cubicBezTo>
                    <a:pt x="7664" y="4346"/>
                    <a:pt x="8134" y="5139"/>
                    <a:pt x="8633" y="5917"/>
                  </a:cubicBezTo>
                  <a:cubicBezTo>
                    <a:pt x="8970" y="6416"/>
                    <a:pt x="9235" y="6974"/>
                    <a:pt x="9381" y="7547"/>
                  </a:cubicBezTo>
                  <a:cubicBezTo>
                    <a:pt x="9411" y="7664"/>
                    <a:pt x="9455" y="7767"/>
                    <a:pt x="9484" y="7885"/>
                  </a:cubicBezTo>
                  <a:lnTo>
                    <a:pt x="9543" y="7870"/>
                  </a:lnTo>
                  <a:cubicBezTo>
                    <a:pt x="9469" y="7400"/>
                    <a:pt x="9411" y="6916"/>
                    <a:pt x="9308" y="6446"/>
                  </a:cubicBezTo>
                  <a:cubicBezTo>
                    <a:pt x="9058" y="5242"/>
                    <a:pt x="8574" y="4082"/>
                    <a:pt x="7869" y="3069"/>
                  </a:cubicBezTo>
                  <a:cubicBezTo>
                    <a:pt x="7458" y="2482"/>
                    <a:pt x="7106" y="1836"/>
                    <a:pt x="6856" y="1161"/>
                  </a:cubicBezTo>
                  <a:cubicBezTo>
                    <a:pt x="6842" y="1117"/>
                    <a:pt x="6812" y="1073"/>
                    <a:pt x="6768" y="970"/>
                  </a:cubicBezTo>
                  <a:close/>
                  <a:moveTo>
                    <a:pt x="3436" y="7488"/>
                  </a:moveTo>
                  <a:cubicBezTo>
                    <a:pt x="3436" y="7459"/>
                    <a:pt x="3436" y="7444"/>
                    <a:pt x="3436" y="7429"/>
                  </a:cubicBezTo>
                  <a:cubicBezTo>
                    <a:pt x="3392" y="7312"/>
                    <a:pt x="3348" y="7195"/>
                    <a:pt x="3303" y="7062"/>
                  </a:cubicBezTo>
                  <a:cubicBezTo>
                    <a:pt x="3025" y="6255"/>
                    <a:pt x="2481" y="5594"/>
                    <a:pt x="2056" y="4875"/>
                  </a:cubicBezTo>
                  <a:cubicBezTo>
                    <a:pt x="1747" y="4376"/>
                    <a:pt x="1410" y="3891"/>
                    <a:pt x="1087" y="3407"/>
                  </a:cubicBezTo>
                  <a:cubicBezTo>
                    <a:pt x="1057" y="3363"/>
                    <a:pt x="1013" y="3319"/>
                    <a:pt x="969" y="3275"/>
                  </a:cubicBezTo>
                  <a:cubicBezTo>
                    <a:pt x="999" y="3407"/>
                    <a:pt x="1013" y="3480"/>
                    <a:pt x="1028" y="3554"/>
                  </a:cubicBezTo>
                  <a:cubicBezTo>
                    <a:pt x="1131" y="4244"/>
                    <a:pt x="1410" y="4890"/>
                    <a:pt x="1835" y="5433"/>
                  </a:cubicBezTo>
                  <a:cubicBezTo>
                    <a:pt x="1997" y="5609"/>
                    <a:pt x="2129" y="5815"/>
                    <a:pt x="2276" y="6005"/>
                  </a:cubicBezTo>
                  <a:cubicBezTo>
                    <a:pt x="2643" y="6505"/>
                    <a:pt x="3039" y="6989"/>
                    <a:pt x="3421" y="748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8"/>
            <p:cNvSpPr/>
            <p:nvPr/>
          </p:nvSpPr>
          <p:spPr>
            <a:xfrm>
              <a:off x="7458050" y="3405350"/>
              <a:ext cx="179125" cy="54325"/>
            </a:xfrm>
            <a:custGeom>
              <a:rect b="b" l="l" r="r" t="t"/>
              <a:pathLst>
                <a:path extrusionOk="0" h="2173" w="7165">
                  <a:moveTo>
                    <a:pt x="0" y="2011"/>
                  </a:moveTo>
                  <a:cubicBezTo>
                    <a:pt x="59" y="1997"/>
                    <a:pt x="118" y="1997"/>
                    <a:pt x="177" y="1997"/>
                  </a:cubicBezTo>
                  <a:cubicBezTo>
                    <a:pt x="1366" y="2158"/>
                    <a:pt x="2496" y="1879"/>
                    <a:pt x="3597" y="1468"/>
                  </a:cubicBezTo>
                  <a:cubicBezTo>
                    <a:pt x="4287" y="1204"/>
                    <a:pt x="4948" y="910"/>
                    <a:pt x="5623" y="631"/>
                  </a:cubicBezTo>
                  <a:cubicBezTo>
                    <a:pt x="6137" y="426"/>
                    <a:pt x="6651" y="206"/>
                    <a:pt x="7165" y="0"/>
                  </a:cubicBezTo>
                  <a:cubicBezTo>
                    <a:pt x="6783" y="191"/>
                    <a:pt x="6401" y="397"/>
                    <a:pt x="6020" y="573"/>
                  </a:cubicBezTo>
                  <a:cubicBezTo>
                    <a:pt x="5330" y="881"/>
                    <a:pt x="4640" y="1160"/>
                    <a:pt x="3950" y="1439"/>
                  </a:cubicBezTo>
                  <a:cubicBezTo>
                    <a:pt x="3304" y="1718"/>
                    <a:pt x="2628" y="1923"/>
                    <a:pt x="1924" y="2055"/>
                  </a:cubicBezTo>
                  <a:cubicBezTo>
                    <a:pt x="1307" y="2158"/>
                    <a:pt x="676" y="2173"/>
                    <a:pt x="59" y="2085"/>
                  </a:cubicBezTo>
                  <a:cubicBezTo>
                    <a:pt x="30" y="2070"/>
                    <a:pt x="15" y="2055"/>
                    <a:pt x="0" y="205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8"/>
            <p:cNvSpPr/>
            <p:nvPr/>
          </p:nvSpPr>
          <p:spPr>
            <a:xfrm>
              <a:off x="7471250" y="3194675"/>
              <a:ext cx="70875" cy="190875"/>
            </a:xfrm>
            <a:custGeom>
              <a:rect b="b" l="l" r="r" t="t"/>
              <a:pathLst>
                <a:path extrusionOk="0" h="7635" w="2835">
                  <a:moveTo>
                    <a:pt x="2834" y="15"/>
                  </a:moveTo>
                  <a:cubicBezTo>
                    <a:pt x="2776" y="294"/>
                    <a:pt x="2732" y="588"/>
                    <a:pt x="2673" y="866"/>
                  </a:cubicBezTo>
                  <a:cubicBezTo>
                    <a:pt x="2526" y="1498"/>
                    <a:pt x="2409" y="2144"/>
                    <a:pt x="2232" y="2760"/>
                  </a:cubicBezTo>
                  <a:cubicBezTo>
                    <a:pt x="2056" y="3377"/>
                    <a:pt x="1836" y="3979"/>
                    <a:pt x="1572" y="4566"/>
                  </a:cubicBezTo>
                  <a:cubicBezTo>
                    <a:pt x="1102" y="5564"/>
                    <a:pt x="588" y="6548"/>
                    <a:pt x="104" y="7532"/>
                  </a:cubicBezTo>
                  <a:cubicBezTo>
                    <a:pt x="74" y="7576"/>
                    <a:pt x="45" y="7620"/>
                    <a:pt x="1" y="7634"/>
                  </a:cubicBezTo>
                  <a:cubicBezTo>
                    <a:pt x="30" y="7561"/>
                    <a:pt x="60" y="7502"/>
                    <a:pt x="89" y="7429"/>
                  </a:cubicBezTo>
                  <a:cubicBezTo>
                    <a:pt x="588" y="6401"/>
                    <a:pt x="1102" y="5374"/>
                    <a:pt x="1572" y="4331"/>
                  </a:cubicBezTo>
                  <a:cubicBezTo>
                    <a:pt x="2012" y="3333"/>
                    <a:pt x="2335" y="2276"/>
                    <a:pt x="2511" y="1204"/>
                  </a:cubicBezTo>
                  <a:cubicBezTo>
                    <a:pt x="2599" y="793"/>
                    <a:pt x="2702" y="397"/>
                    <a:pt x="279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8"/>
            <p:cNvSpPr/>
            <p:nvPr/>
          </p:nvSpPr>
          <p:spPr>
            <a:xfrm>
              <a:off x="7470150" y="3466275"/>
              <a:ext cx="122625" cy="15075"/>
            </a:xfrm>
            <a:custGeom>
              <a:rect b="b" l="l" r="r" t="t"/>
              <a:pathLst>
                <a:path extrusionOk="0" h="603" w="4905">
                  <a:moveTo>
                    <a:pt x="2365" y="176"/>
                  </a:moveTo>
                  <a:cubicBezTo>
                    <a:pt x="2042" y="206"/>
                    <a:pt x="1719" y="279"/>
                    <a:pt x="1381" y="294"/>
                  </a:cubicBezTo>
                  <a:cubicBezTo>
                    <a:pt x="1058" y="308"/>
                    <a:pt x="735" y="294"/>
                    <a:pt x="412" y="323"/>
                  </a:cubicBezTo>
                  <a:cubicBezTo>
                    <a:pt x="779" y="441"/>
                    <a:pt x="1175" y="499"/>
                    <a:pt x="1572" y="470"/>
                  </a:cubicBezTo>
                  <a:cubicBezTo>
                    <a:pt x="2658" y="470"/>
                    <a:pt x="3745" y="308"/>
                    <a:pt x="4787" y="15"/>
                  </a:cubicBezTo>
                  <a:cubicBezTo>
                    <a:pt x="4831" y="0"/>
                    <a:pt x="4875" y="0"/>
                    <a:pt x="4904" y="30"/>
                  </a:cubicBezTo>
                  <a:cubicBezTo>
                    <a:pt x="4493" y="132"/>
                    <a:pt x="4082" y="264"/>
                    <a:pt x="3656" y="353"/>
                  </a:cubicBezTo>
                  <a:cubicBezTo>
                    <a:pt x="2908" y="514"/>
                    <a:pt x="2130" y="602"/>
                    <a:pt x="1366" y="587"/>
                  </a:cubicBezTo>
                  <a:cubicBezTo>
                    <a:pt x="1161" y="587"/>
                    <a:pt x="970" y="573"/>
                    <a:pt x="779" y="543"/>
                  </a:cubicBezTo>
                  <a:cubicBezTo>
                    <a:pt x="559" y="499"/>
                    <a:pt x="339" y="441"/>
                    <a:pt x="104" y="397"/>
                  </a:cubicBezTo>
                  <a:lnTo>
                    <a:pt x="192" y="294"/>
                  </a:lnTo>
                  <a:lnTo>
                    <a:pt x="1" y="235"/>
                  </a:lnTo>
                  <a:lnTo>
                    <a:pt x="1" y="191"/>
                  </a:lnTo>
                  <a:cubicBezTo>
                    <a:pt x="265" y="206"/>
                    <a:pt x="515" y="220"/>
                    <a:pt x="764" y="220"/>
                  </a:cubicBezTo>
                  <a:cubicBezTo>
                    <a:pt x="1014" y="220"/>
                    <a:pt x="1307" y="206"/>
                    <a:pt x="1572" y="191"/>
                  </a:cubicBezTo>
                  <a:cubicBezTo>
                    <a:pt x="1851" y="176"/>
                    <a:pt x="2100" y="147"/>
                    <a:pt x="2350" y="1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8"/>
            <p:cNvSpPr/>
            <p:nvPr/>
          </p:nvSpPr>
          <p:spPr>
            <a:xfrm>
              <a:off x="7420975" y="3241650"/>
              <a:ext cx="30850" cy="174725"/>
            </a:xfrm>
            <a:custGeom>
              <a:rect b="b" l="l" r="r" t="t"/>
              <a:pathLst>
                <a:path extrusionOk="0" h="6989" w="1234">
                  <a:moveTo>
                    <a:pt x="1234" y="0"/>
                  </a:moveTo>
                  <a:cubicBezTo>
                    <a:pt x="1043" y="632"/>
                    <a:pt x="837" y="1263"/>
                    <a:pt x="661" y="1880"/>
                  </a:cubicBezTo>
                  <a:cubicBezTo>
                    <a:pt x="456" y="2614"/>
                    <a:pt x="309" y="3362"/>
                    <a:pt x="236" y="4126"/>
                  </a:cubicBezTo>
                  <a:cubicBezTo>
                    <a:pt x="133" y="5051"/>
                    <a:pt x="206" y="6005"/>
                    <a:pt x="485" y="6900"/>
                  </a:cubicBezTo>
                  <a:cubicBezTo>
                    <a:pt x="485" y="6930"/>
                    <a:pt x="485" y="6945"/>
                    <a:pt x="441" y="6989"/>
                  </a:cubicBezTo>
                  <a:cubicBezTo>
                    <a:pt x="353" y="6607"/>
                    <a:pt x="221" y="6225"/>
                    <a:pt x="177" y="5843"/>
                  </a:cubicBezTo>
                  <a:cubicBezTo>
                    <a:pt x="1" y="4552"/>
                    <a:pt x="191" y="3304"/>
                    <a:pt x="529" y="2070"/>
                  </a:cubicBezTo>
                  <a:cubicBezTo>
                    <a:pt x="705" y="1410"/>
                    <a:pt x="955" y="764"/>
                    <a:pt x="1175" y="103"/>
                  </a:cubicBezTo>
                  <a:cubicBezTo>
                    <a:pt x="1175" y="74"/>
                    <a:pt x="1204" y="30"/>
                    <a:pt x="12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8"/>
            <p:cNvSpPr/>
            <p:nvPr/>
          </p:nvSpPr>
          <p:spPr>
            <a:xfrm>
              <a:off x="7629075" y="3175950"/>
              <a:ext cx="73075" cy="113800"/>
            </a:xfrm>
            <a:custGeom>
              <a:rect b="b" l="l" r="r" t="t"/>
              <a:pathLst>
                <a:path extrusionOk="0" h="4552" w="2923">
                  <a:moveTo>
                    <a:pt x="1" y="4522"/>
                  </a:moveTo>
                  <a:lnTo>
                    <a:pt x="133" y="4375"/>
                  </a:lnTo>
                  <a:cubicBezTo>
                    <a:pt x="749" y="3730"/>
                    <a:pt x="1307" y="3040"/>
                    <a:pt x="1836" y="2305"/>
                  </a:cubicBezTo>
                  <a:cubicBezTo>
                    <a:pt x="2262" y="1704"/>
                    <a:pt x="2599" y="1028"/>
                    <a:pt x="2790" y="309"/>
                  </a:cubicBezTo>
                  <a:cubicBezTo>
                    <a:pt x="2819" y="191"/>
                    <a:pt x="2849" y="89"/>
                    <a:pt x="2893" y="1"/>
                  </a:cubicBezTo>
                  <a:cubicBezTo>
                    <a:pt x="2922" y="191"/>
                    <a:pt x="2893" y="382"/>
                    <a:pt x="2834" y="558"/>
                  </a:cubicBezTo>
                  <a:cubicBezTo>
                    <a:pt x="2599" y="1307"/>
                    <a:pt x="2218" y="1997"/>
                    <a:pt x="1748" y="2614"/>
                  </a:cubicBezTo>
                  <a:cubicBezTo>
                    <a:pt x="1263" y="3216"/>
                    <a:pt x="808" y="3847"/>
                    <a:pt x="221" y="4375"/>
                  </a:cubicBezTo>
                  <a:cubicBezTo>
                    <a:pt x="148" y="4434"/>
                    <a:pt x="89" y="4493"/>
                    <a:pt x="30" y="455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8"/>
            <p:cNvSpPr/>
            <p:nvPr/>
          </p:nvSpPr>
          <p:spPr>
            <a:xfrm>
              <a:off x="7460250" y="3333775"/>
              <a:ext cx="73425" cy="112325"/>
            </a:xfrm>
            <a:custGeom>
              <a:rect b="b" l="l" r="r" t="t"/>
              <a:pathLst>
                <a:path extrusionOk="0" h="4493" w="2937">
                  <a:moveTo>
                    <a:pt x="1" y="4449"/>
                  </a:moveTo>
                  <a:cubicBezTo>
                    <a:pt x="30" y="4405"/>
                    <a:pt x="59" y="4375"/>
                    <a:pt x="89" y="4346"/>
                  </a:cubicBezTo>
                  <a:cubicBezTo>
                    <a:pt x="793" y="3788"/>
                    <a:pt x="1351" y="3083"/>
                    <a:pt x="1748" y="2276"/>
                  </a:cubicBezTo>
                  <a:cubicBezTo>
                    <a:pt x="2115" y="1586"/>
                    <a:pt x="2452" y="881"/>
                    <a:pt x="2790" y="191"/>
                  </a:cubicBezTo>
                  <a:cubicBezTo>
                    <a:pt x="2819" y="118"/>
                    <a:pt x="2878" y="59"/>
                    <a:pt x="2937" y="0"/>
                  </a:cubicBezTo>
                  <a:cubicBezTo>
                    <a:pt x="2805" y="294"/>
                    <a:pt x="2687" y="602"/>
                    <a:pt x="2555" y="896"/>
                  </a:cubicBezTo>
                  <a:cubicBezTo>
                    <a:pt x="2188" y="1689"/>
                    <a:pt x="1777" y="2467"/>
                    <a:pt x="1322" y="3201"/>
                  </a:cubicBezTo>
                  <a:cubicBezTo>
                    <a:pt x="1013" y="3656"/>
                    <a:pt x="646" y="4038"/>
                    <a:pt x="221" y="4361"/>
                  </a:cubicBezTo>
                  <a:cubicBezTo>
                    <a:pt x="162" y="4419"/>
                    <a:pt x="89" y="4449"/>
                    <a:pt x="30" y="44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8"/>
            <p:cNvSpPr/>
            <p:nvPr/>
          </p:nvSpPr>
          <p:spPr>
            <a:xfrm>
              <a:off x="7701750" y="3443500"/>
              <a:ext cx="133625" cy="10325"/>
            </a:xfrm>
            <a:custGeom>
              <a:rect b="b" l="l" r="r" t="t"/>
              <a:pathLst>
                <a:path extrusionOk="0" h="413" w="5345">
                  <a:moveTo>
                    <a:pt x="5330" y="412"/>
                  </a:moveTo>
                  <a:cubicBezTo>
                    <a:pt x="5227" y="383"/>
                    <a:pt x="5124" y="368"/>
                    <a:pt x="5036" y="353"/>
                  </a:cubicBezTo>
                  <a:cubicBezTo>
                    <a:pt x="4596" y="236"/>
                    <a:pt x="4141" y="177"/>
                    <a:pt x="3685" y="162"/>
                  </a:cubicBezTo>
                  <a:cubicBezTo>
                    <a:pt x="3260" y="148"/>
                    <a:pt x="2819" y="118"/>
                    <a:pt x="2379" y="133"/>
                  </a:cubicBezTo>
                  <a:cubicBezTo>
                    <a:pt x="1733" y="133"/>
                    <a:pt x="1087" y="177"/>
                    <a:pt x="426" y="206"/>
                  </a:cubicBezTo>
                  <a:lnTo>
                    <a:pt x="1" y="206"/>
                  </a:lnTo>
                  <a:cubicBezTo>
                    <a:pt x="1175" y="45"/>
                    <a:pt x="2379" y="1"/>
                    <a:pt x="3568" y="60"/>
                  </a:cubicBezTo>
                  <a:cubicBezTo>
                    <a:pt x="4038" y="89"/>
                    <a:pt x="4522" y="148"/>
                    <a:pt x="5007" y="236"/>
                  </a:cubicBezTo>
                  <a:cubicBezTo>
                    <a:pt x="5110" y="265"/>
                    <a:pt x="5227" y="309"/>
                    <a:pt x="5344" y="35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8"/>
            <p:cNvSpPr/>
            <p:nvPr/>
          </p:nvSpPr>
          <p:spPr>
            <a:xfrm>
              <a:off x="7702125" y="3279825"/>
              <a:ext cx="76350" cy="26075"/>
            </a:xfrm>
            <a:custGeom>
              <a:rect b="b" l="l" r="r" t="t"/>
              <a:pathLst>
                <a:path extrusionOk="0" h="1043" w="3054">
                  <a:moveTo>
                    <a:pt x="3054" y="59"/>
                  </a:moveTo>
                  <a:cubicBezTo>
                    <a:pt x="2658" y="206"/>
                    <a:pt x="2261" y="367"/>
                    <a:pt x="1850" y="514"/>
                  </a:cubicBezTo>
                  <a:cubicBezTo>
                    <a:pt x="1454" y="646"/>
                    <a:pt x="1057" y="764"/>
                    <a:pt x="661" y="896"/>
                  </a:cubicBezTo>
                  <a:cubicBezTo>
                    <a:pt x="1219" y="925"/>
                    <a:pt x="1733" y="690"/>
                    <a:pt x="2320" y="573"/>
                  </a:cubicBezTo>
                  <a:cubicBezTo>
                    <a:pt x="1982" y="734"/>
                    <a:pt x="1615" y="852"/>
                    <a:pt x="1248" y="940"/>
                  </a:cubicBezTo>
                  <a:cubicBezTo>
                    <a:pt x="1116" y="969"/>
                    <a:pt x="984" y="984"/>
                    <a:pt x="852" y="1013"/>
                  </a:cubicBezTo>
                  <a:cubicBezTo>
                    <a:pt x="734" y="1043"/>
                    <a:pt x="602" y="999"/>
                    <a:pt x="543" y="896"/>
                  </a:cubicBezTo>
                  <a:lnTo>
                    <a:pt x="15" y="925"/>
                  </a:lnTo>
                  <a:cubicBezTo>
                    <a:pt x="15" y="910"/>
                    <a:pt x="15" y="881"/>
                    <a:pt x="0" y="852"/>
                  </a:cubicBezTo>
                  <a:cubicBezTo>
                    <a:pt x="1072" y="764"/>
                    <a:pt x="2041" y="367"/>
                    <a:pt x="30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8"/>
            <p:cNvSpPr/>
            <p:nvPr/>
          </p:nvSpPr>
          <p:spPr>
            <a:xfrm>
              <a:off x="7432000" y="3312475"/>
              <a:ext cx="16175" cy="128850"/>
            </a:xfrm>
            <a:custGeom>
              <a:rect b="b" l="l" r="r" t="t"/>
              <a:pathLst>
                <a:path extrusionOk="0" h="5154" w="647">
                  <a:moveTo>
                    <a:pt x="426" y="45"/>
                  </a:moveTo>
                  <a:cubicBezTo>
                    <a:pt x="29" y="1763"/>
                    <a:pt x="0" y="3466"/>
                    <a:pt x="646" y="5154"/>
                  </a:cubicBezTo>
                  <a:cubicBezTo>
                    <a:pt x="617" y="5110"/>
                    <a:pt x="587" y="5066"/>
                    <a:pt x="558" y="5022"/>
                  </a:cubicBezTo>
                  <a:cubicBezTo>
                    <a:pt x="338" y="4552"/>
                    <a:pt x="206" y="4053"/>
                    <a:pt x="162" y="3554"/>
                  </a:cubicBezTo>
                  <a:cubicBezTo>
                    <a:pt x="118" y="3025"/>
                    <a:pt x="73" y="2497"/>
                    <a:pt x="73" y="1953"/>
                  </a:cubicBezTo>
                  <a:cubicBezTo>
                    <a:pt x="88" y="1307"/>
                    <a:pt x="191" y="662"/>
                    <a:pt x="396" y="45"/>
                  </a:cubicBezTo>
                  <a:cubicBezTo>
                    <a:pt x="396" y="30"/>
                    <a:pt x="411" y="16"/>
                    <a:pt x="4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8"/>
            <p:cNvSpPr/>
            <p:nvPr/>
          </p:nvSpPr>
          <p:spPr>
            <a:xfrm>
              <a:off x="7574400" y="3144025"/>
              <a:ext cx="51400" cy="120400"/>
            </a:xfrm>
            <a:custGeom>
              <a:rect b="b" l="l" r="r" t="t"/>
              <a:pathLst>
                <a:path extrusionOk="0" h="4816" w="2056">
                  <a:moveTo>
                    <a:pt x="2056" y="0"/>
                  </a:moveTo>
                  <a:cubicBezTo>
                    <a:pt x="1806" y="411"/>
                    <a:pt x="1586" y="837"/>
                    <a:pt x="1322" y="1248"/>
                  </a:cubicBezTo>
                  <a:cubicBezTo>
                    <a:pt x="925" y="1821"/>
                    <a:pt x="720" y="2481"/>
                    <a:pt x="514" y="3142"/>
                  </a:cubicBezTo>
                  <a:cubicBezTo>
                    <a:pt x="338" y="3685"/>
                    <a:pt x="191" y="4258"/>
                    <a:pt x="0" y="4816"/>
                  </a:cubicBezTo>
                  <a:cubicBezTo>
                    <a:pt x="15" y="4728"/>
                    <a:pt x="30" y="4639"/>
                    <a:pt x="59" y="4551"/>
                  </a:cubicBezTo>
                  <a:cubicBezTo>
                    <a:pt x="323" y="3553"/>
                    <a:pt x="543" y="2540"/>
                    <a:pt x="999" y="1601"/>
                  </a:cubicBezTo>
                  <a:cubicBezTo>
                    <a:pt x="1278" y="1028"/>
                    <a:pt x="1630" y="485"/>
                    <a:pt x="20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8"/>
            <p:cNvSpPr/>
            <p:nvPr/>
          </p:nvSpPr>
          <p:spPr>
            <a:xfrm>
              <a:off x="7541725" y="3312125"/>
              <a:ext cx="89225" cy="42600"/>
            </a:xfrm>
            <a:custGeom>
              <a:rect b="b" l="l" r="r" t="t"/>
              <a:pathLst>
                <a:path extrusionOk="0" h="1704" w="3569">
                  <a:moveTo>
                    <a:pt x="3568" y="0"/>
                  </a:moveTo>
                  <a:cubicBezTo>
                    <a:pt x="2320" y="426"/>
                    <a:pt x="1072" y="837"/>
                    <a:pt x="30" y="1703"/>
                  </a:cubicBezTo>
                  <a:lnTo>
                    <a:pt x="1" y="1674"/>
                  </a:lnTo>
                  <a:cubicBezTo>
                    <a:pt x="15" y="1630"/>
                    <a:pt x="45" y="1586"/>
                    <a:pt x="89" y="1556"/>
                  </a:cubicBezTo>
                  <a:cubicBezTo>
                    <a:pt x="382" y="1351"/>
                    <a:pt x="676" y="1116"/>
                    <a:pt x="999" y="940"/>
                  </a:cubicBezTo>
                  <a:cubicBezTo>
                    <a:pt x="1777" y="529"/>
                    <a:pt x="2614" y="206"/>
                    <a:pt x="3465" y="0"/>
                  </a:cubicBezTo>
                  <a:cubicBezTo>
                    <a:pt x="3495" y="0"/>
                    <a:pt x="3539" y="0"/>
                    <a:pt x="356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8"/>
            <p:cNvSpPr/>
            <p:nvPr/>
          </p:nvSpPr>
          <p:spPr>
            <a:xfrm>
              <a:off x="7665775" y="3407550"/>
              <a:ext cx="100600" cy="21675"/>
            </a:xfrm>
            <a:custGeom>
              <a:rect b="b" l="l" r="r" t="t"/>
              <a:pathLst>
                <a:path extrusionOk="0" h="867" w="4024">
                  <a:moveTo>
                    <a:pt x="4023" y="74"/>
                  </a:moveTo>
                  <a:cubicBezTo>
                    <a:pt x="2643" y="132"/>
                    <a:pt x="1337" y="543"/>
                    <a:pt x="1" y="866"/>
                  </a:cubicBezTo>
                  <a:cubicBezTo>
                    <a:pt x="148" y="808"/>
                    <a:pt x="280" y="764"/>
                    <a:pt x="412" y="720"/>
                  </a:cubicBezTo>
                  <a:cubicBezTo>
                    <a:pt x="559" y="661"/>
                    <a:pt x="706" y="617"/>
                    <a:pt x="852" y="573"/>
                  </a:cubicBezTo>
                  <a:cubicBezTo>
                    <a:pt x="1586" y="397"/>
                    <a:pt x="2306" y="220"/>
                    <a:pt x="3040" y="59"/>
                  </a:cubicBezTo>
                  <a:cubicBezTo>
                    <a:pt x="3319" y="15"/>
                    <a:pt x="3583" y="0"/>
                    <a:pt x="3862" y="0"/>
                  </a:cubicBezTo>
                  <a:cubicBezTo>
                    <a:pt x="3921" y="0"/>
                    <a:pt x="3965" y="15"/>
                    <a:pt x="4023"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8"/>
            <p:cNvSpPr/>
            <p:nvPr/>
          </p:nvSpPr>
          <p:spPr>
            <a:xfrm>
              <a:off x="7426125" y="3141825"/>
              <a:ext cx="38925" cy="111225"/>
            </a:xfrm>
            <a:custGeom>
              <a:rect b="b" l="l" r="r" t="t"/>
              <a:pathLst>
                <a:path extrusionOk="0" h="4449" w="1557">
                  <a:moveTo>
                    <a:pt x="1556" y="0"/>
                  </a:moveTo>
                  <a:cubicBezTo>
                    <a:pt x="1219" y="1556"/>
                    <a:pt x="543" y="2966"/>
                    <a:pt x="59" y="4449"/>
                  </a:cubicBezTo>
                  <a:lnTo>
                    <a:pt x="0" y="4434"/>
                  </a:lnTo>
                  <a:cubicBezTo>
                    <a:pt x="176" y="3949"/>
                    <a:pt x="338" y="3450"/>
                    <a:pt x="499" y="2980"/>
                  </a:cubicBezTo>
                  <a:cubicBezTo>
                    <a:pt x="675" y="2496"/>
                    <a:pt x="866" y="1982"/>
                    <a:pt x="1057" y="1483"/>
                  </a:cubicBezTo>
                  <a:cubicBezTo>
                    <a:pt x="1233" y="984"/>
                    <a:pt x="1395" y="499"/>
                    <a:pt x="15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8"/>
            <p:cNvSpPr/>
            <p:nvPr/>
          </p:nvSpPr>
          <p:spPr>
            <a:xfrm>
              <a:off x="7562650" y="3217425"/>
              <a:ext cx="42975" cy="93250"/>
            </a:xfrm>
            <a:custGeom>
              <a:rect b="b" l="l" r="r" t="t"/>
              <a:pathLst>
                <a:path extrusionOk="0" h="3730" w="1719">
                  <a:moveTo>
                    <a:pt x="0" y="3729"/>
                  </a:moveTo>
                  <a:cubicBezTo>
                    <a:pt x="617" y="2526"/>
                    <a:pt x="1160" y="1292"/>
                    <a:pt x="1659" y="59"/>
                  </a:cubicBezTo>
                  <a:cubicBezTo>
                    <a:pt x="1674" y="30"/>
                    <a:pt x="1689" y="15"/>
                    <a:pt x="1718" y="1"/>
                  </a:cubicBezTo>
                  <a:cubicBezTo>
                    <a:pt x="1278" y="1307"/>
                    <a:pt x="705" y="2555"/>
                    <a:pt x="0" y="372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8"/>
            <p:cNvSpPr/>
            <p:nvPr/>
          </p:nvSpPr>
          <p:spPr>
            <a:xfrm>
              <a:off x="7389050" y="3183300"/>
              <a:ext cx="17275" cy="106825"/>
            </a:xfrm>
            <a:custGeom>
              <a:rect b="b" l="l" r="r" t="t"/>
              <a:pathLst>
                <a:path extrusionOk="0" h="4273" w="691">
                  <a:moveTo>
                    <a:pt x="690" y="4272"/>
                  </a:moveTo>
                  <a:cubicBezTo>
                    <a:pt x="602" y="3538"/>
                    <a:pt x="514" y="2819"/>
                    <a:pt x="426" y="2100"/>
                  </a:cubicBezTo>
                  <a:cubicBezTo>
                    <a:pt x="323" y="1395"/>
                    <a:pt x="191" y="690"/>
                    <a:pt x="0" y="0"/>
                  </a:cubicBezTo>
                  <a:cubicBezTo>
                    <a:pt x="514" y="1380"/>
                    <a:pt x="588" y="2834"/>
                    <a:pt x="690" y="427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8"/>
            <p:cNvSpPr/>
            <p:nvPr/>
          </p:nvSpPr>
          <p:spPr>
            <a:xfrm>
              <a:off x="7581725" y="3074275"/>
              <a:ext cx="52525" cy="55450"/>
            </a:xfrm>
            <a:custGeom>
              <a:rect b="b" l="l" r="r" t="t"/>
              <a:pathLst>
                <a:path extrusionOk="0" h="2218" w="2101">
                  <a:moveTo>
                    <a:pt x="2100" y="1"/>
                  </a:moveTo>
                  <a:cubicBezTo>
                    <a:pt x="1998" y="162"/>
                    <a:pt x="1821" y="221"/>
                    <a:pt x="1704" y="339"/>
                  </a:cubicBezTo>
                  <a:cubicBezTo>
                    <a:pt x="1572" y="441"/>
                    <a:pt x="1440" y="559"/>
                    <a:pt x="1337" y="662"/>
                  </a:cubicBezTo>
                  <a:cubicBezTo>
                    <a:pt x="1219" y="779"/>
                    <a:pt x="1073" y="911"/>
                    <a:pt x="970" y="1029"/>
                  </a:cubicBezTo>
                  <a:cubicBezTo>
                    <a:pt x="852" y="1161"/>
                    <a:pt x="735" y="1264"/>
                    <a:pt x="617" y="1396"/>
                  </a:cubicBezTo>
                  <a:cubicBezTo>
                    <a:pt x="515" y="1528"/>
                    <a:pt x="397" y="1675"/>
                    <a:pt x="295" y="1807"/>
                  </a:cubicBezTo>
                  <a:cubicBezTo>
                    <a:pt x="192" y="1954"/>
                    <a:pt x="118" y="2071"/>
                    <a:pt x="1" y="2218"/>
                  </a:cubicBezTo>
                  <a:cubicBezTo>
                    <a:pt x="74" y="1675"/>
                    <a:pt x="1572" y="104"/>
                    <a:pt x="21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8"/>
            <p:cNvSpPr/>
            <p:nvPr/>
          </p:nvSpPr>
          <p:spPr>
            <a:xfrm>
              <a:off x="7590175" y="3251550"/>
              <a:ext cx="57650" cy="57650"/>
            </a:xfrm>
            <a:custGeom>
              <a:rect b="b" l="l" r="r" t="t"/>
              <a:pathLst>
                <a:path extrusionOk="0" h="2306" w="2306">
                  <a:moveTo>
                    <a:pt x="2305" y="1"/>
                  </a:moveTo>
                  <a:cubicBezTo>
                    <a:pt x="1894" y="720"/>
                    <a:pt x="1351" y="1351"/>
                    <a:pt x="720" y="1880"/>
                  </a:cubicBezTo>
                  <a:cubicBezTo>
                    <a:pt x="529" y="2071"/>
                    <a:pt x="279" y="2218"/>
                    <a:pt x="1" y="2306"/>
                  </a:cubicBezTo>
                  <a:cubicBezTo>
                    <a:pt x="1" y="2262"/>
                    <a:pt x="1" y="2232"/>
                    <a:pt x="15" y="2218"/>
                  </a:cubicBezTo>
                  <a:cubicBezTo>
                    <a:pt x="749" y="1821"/>
                    <a:pt x="1292" y="1205"/>
                    <a:pt x="1836" y="588"/>
                  </a:cubicBezTo>
                  <a:cubicBezTo>
                    <a:pt x="2012" y="412"/>
                    <a:pt x="2159" y="206"/>
                    <a:pt x="23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8"/>
            <p:cNvSpPr/>
            <p:nvPr/>
          </p:nvSpPr>
          <p:spPr>
            <a:xfrm>
              <a:off x="7506850" y="3117600"/>
              <a:ext cx="18025" cy="82600"/>
            </a:xfrm>
            <a:custGeom>
              <a:rect b="b" l="l" r="r" t="t"/>
              <a:pathLst>
                <a:path extrusionOk="0" h="3304" w="721">
                  <a:moveTo>
                    <a:pt x="1" y="3304"/>
                  </a:moveTo>
                  <a:cubicBezTo>
                    <a:pt x="192" y="2202"/>
                    <a:pt x="529" y="1145"/>
                    <a:pt x="618" y="0"/>
                  </a:cubicBezTo>
                  <a:cubicBezTo>
                    <a:pt x="691" y="147"/>
                    <a:pt x="720" y="323"/>
                    <a:pt x="676" y="485"/>
                  </a:cubicBezTo>
                  <a:cubicBezTo>
                    <a:pt x="515" y="1410"/>
                    <a:pt x="309" y="2320"/>
                    <a:pt x="45" y="3215"/>
                  </a:cubicBezTo>
                  <a:cubicBezTo>
                    <a:pt x="30" y="3245"/>
                    <a:pt x="16" y="3274"/>
                    <a:pt x="1" y="33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8"/>
            <p:cNvSpPr/>
            <p:nvPr/>
          </p:nvSpPr>
          <p:spPr>
            <a:xfrm>
              <a:off x="7469800" y="3018875"/>
              <a:ext cx="22400" cy="77100"/>
            </a:xfrm>
            <a:custGeom>
              <a:rect b="b" l="l" r="r" t="t"/>
              <a:pathLst>
                <a:path extrusionOk="0" h="3084" w="896">
                  <a:moveTo>
                    <a:pt x="44" y="3083"/>
                  </a:moveTo>
                  <a:cubicBezTo>
                    <a:pt x="0" y="2481"/>
                    <a:pt x="573" y="352"/>
                    <a:pt x="896" y="0"/>
                  </a:cubicBezTo>
                  <a:cubicBezTo>
                    <a:pt x="837" y="308"/>
                    <a:pt x="690" y="529"/>
                    <a:pt x="631" y="778"/>
                  </a:cubicBezTo>
                  <a:cubicBezTo>
                    <a:pt x="558" y="1028"/>
                    <a:pt x="485" y="1292"/>
                    <a:pt x="411" y="1542"/>
                  </a:cubicBezTo>
                  <a:cubicBezTo>
                    <a:pt x="353" y="1791"/>
                    <a:pt x="279" y="2055"/>
                    <a:pt x="220" y="2320"/>
                  </a:cubicBezTo>
                  <a:cubicBezTo>
                    <a:pt x="162" y="2584"/>
                    <a:pt x="103" y="2834"/>
                    <a:pt x="44" y="308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8"/>
            <p:cNvSpPr/>
            <p:nvPr/>
          </p:nvSpPr>
          <p:spPr>
            <a:xfrm>
              <a:off x="7513825" y="3357625"/>
              <a:ext cx="68300" cy="44075"/>
            </a:xfrm>
            <a:custGeom>
              <a:rect b="b" l="l" r="r" t="t"/>
              <a:pathLst>
                <a:path extrusionOk="0" h="1763" w="2732">
                  <a:moveTo>
                    <a:pt x="1" y="1762"/>
                  </a:moveTo>
                  <a:cubicBezTo>
                    <a:pt x="794" y="984"/>
                    <a:pt x="1733" y="470"/>
                    <a:pt x="2732" y="1"/>
                  </a:cubicBezTo>
                  <a:cubicBezTo>
                    <a:pt x="1807" y="573"/>
                    <a:pt x="852" y="1072"/>
                    <a:pt x="1" y="17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8"/>
            <p:cNvSpPr/>
            <p:nvPr/>
          </p:nvSpPr>
          <p:spPr>
            <a:xfrm>
              <a:off x="7465025" y="3246775"/>
              <a:ext cx="29375" cy="96925"/>
            </a:xfrm>
            <a:custGeom>
              <a:rect b="b" l="l" r="r" t="t"/>
              <a:pathLst>
                <a:path extrusionOk="0" h="3877" w="1175">
                  <a:moveTo>
                    <a:pt x="0" y="3877"/>
                  </a:moveTo>
                  <a:cubicBezTo>
                    <a:pt x="235" y="2614"/>
                    <a:pt x="705" y="1308"/>
                    <a:pt x="1175" y="1"/>
                  </a:cubicBezTo>
                  <a:cubicBezTo>
                    <a:pt x="778" y="1322"/>
                    <a:pt x="382" y="2658"/>
                    <a:pt x="0" y="387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8"/>
            <p:cNvSpPr/>
            <p:nvPr/>
          </p:nvSpPr>
          <p:spPr>
            <a:xfrm>
              <a:off x="7407025" y="3224025"/>
              <a:ext cx="5900" cy="84825"/>
            </a:xfrm>
            <a:custGeom>
              <a:rect b="b" l="l" r="r" t="t"/>
              <a:pathLst>
                <a:path extrusionOk="0" h="3393" w="236">
                  <a:moveTo>
                    <a:pt x="1" y="1"/>
                  </a:moveTo>
                  <a:cubicBezTo>
                    <a:pt x="236" y="1131"/>
                    <a:pt x="104" y="2262"/>
                    <a:pt x="118" y="3392"/>
                  </a:cubicBezTo>
                  <a:cubicBezTo>
                    <a:pt x="104" y="2834"/>
                    <a:pt x="74" y="2262"/>
                    <a:pt x="59" y="1704"/>
                  </a:cubicBezTo>
                  <a:cubicBezTo>
                    <a:pt x="45" y="1146"/>
                    <a:pt x="15" y="57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8"/>
            <p:cNvSpPr/>
            <p:nvPr/>
          </p:nvSpPr>
          <p:spPr>
            <a:xfrm>
              <a:off x="7478975" y="3378175"/>
              <a:ext cx="42225" cy="58400"/>
            </a:xfrm>
            <a:custGeom>
              <a:rect b="b" l="l" r="r" t="t"/>
              <a:pathLst>
                <a:path extrusionOk="0" h="2336" w="1689">
                  <a:moveTo>
                    <a:pt x="0" y="2291"/>
                  </a:moveTo>
                  <a:cubicBezTo>
                    <a:pt x="705" y="1616"/>
                    <a:pt x="1175" y="794"/>
                    <a:pt x="1689" y="1"/>
                  </a:cubicBezTo>
                  <a:cubicBezTo>
                    <a:pt x="1674" y="59"/>
                    <a:pt x="1644" y="118"/>
                    <a:pt x="1615" y="177"/>
                  </a:cubicBezTo>
                  <a:cubicBezTo>
                    <a:pt x="1307" y="779"/>
                    <a:pt x="940" y="1351"/>
                    <a:pt x="514" y="1880"/>
                  </a:cubicBezTo>
                  <a:cubicBezTo>
                    <a:pt x="411" y="1997"/>
                    <a:pt x="309" y="2115"/>
                    <a:pt x="191" y="2232"/>
                  </a:cubicBezTo>
                  <a:cubicBezTo>
                    <a:pt x="132" y="2262"/>
                    <a:pt x="74" y="2306"/>
                    <a:pt x="15" y="233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8"/>
            <p:cNvSpPr/>
            <p:nvPr/>
          </p:nvSpPr>
          <p:spPr>
            <a:xfrm>
              <a:off x="7656600" y="3327900"/>
              <a:ext cx="62050" cy="21675"/>
            </a:xfrm>
            <a:custGeom>
              <a:rect b="b" l="l" r="r" t="t"/>
              <a:pathLst>
                <a:path extrusionOk="0" h="867" w="2482">
                  <a:moveTo>
                    <a:pt x="2482" y="0"/>
                  </a:moveTo>
                  <a:cubicBezTo>
                    <a:pt x="1645" y="235"/>
                    <a:pt x="808" y="529"/>
                    <a:pt x="1" y="867"/>
                  </a:cubicBezTo>
                  <a:cubicBezTo>
                    <a:pt x="764" y="412"/>
                    <a:pt x="1616" y="133"/>
                    <a:pt x="24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8"/>
            <p:cNvSpPr/>
            <p:nvPr/>
          </p:nvSpPr>
          <p:spPr>
            <a:xfrm>
              <a:off x="7652200" y="3115025"/>
              <a:ext cx="24975" cy="51400"/>
            </a:xfrm>
            <a:custGeom>
              <a:rect b="b" l="l" r="r" t="t"/>
              <a:pathLst>
                <a:path extrusionOk="0" h="2056" w="999">
                  <a:moveTo>
                    <a:pt x="1" y="2056"/>
                  </a:moveTo>
                  <a:lnTo>
                    <a:pt x="955" y="1"/>
                  </a:lnTo>
                  <a:cubicBezTo>
                    <a:pt x="999" y="265"/>
                    <a:pt x="382" y="1630"/>
                    <a:pt x="1" y="205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8"/>
            <p:cNvSpPr/>
            <p:nvPr/>
          </p:nvSpPr>
          <p:spPr>
            <a:xfrm>
              <a:off x="7750575" y="3437650"/>
              <a:ext cx="55425" cy="4050"/>
            </a:xfrm>
            <a:custGeom>
              <a:rect b="b" l="l" r="r" t="t"/>
              <a:pathLst>
                <a:path extrusionOk="0" h="162" w="2217">
                  <a:moveTo>
                    <a:pt x="2217" y="162"/>
                  </a:moveTo>
                  <a:lnTo>
                    <a:pt x="0" y="103"/>
                  </a:lnTo>
                  <a:cubicBezTo>
                    <a:pt x="543" y="0"/>
                    <a:pt x="1850" y="15"/>
                    <a:pt x="2217" y="1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8"/>
            <p:cNvSpPr/>
            <p:nvPr/>
          </p:nvSpPr>
          <p:spPr>
            <a:xfrm>
              <a:off x="7598250" y="3114650"/>
              <a:ext cx="39300" cy="56200"/>
            </a:xfrm>
            <a:custGeom>
              <a:rect b="b" l="l" r="r" t="t"/>
              <a:pathLst>
                <a:path extrusionOk="0" h="2248" w="1572">
                  <a:moveTo>
                    <a:pt x="1" y="2218"/>
                  </a:moveTo>
                  <a:cubicBezTo>
                    <a:pt x="500" y="1528"/>
                    <a:pt x="852" y="764"/>
                    <a:pt x="1439" y="133"/>
                  </a:cubicBezTo>
                  <a:cubicBezTo>
                    <a:pt x="1469" y="89"/>
                    <a:pt x="1513" y="45"/>
                    <a:pt x="1527" y="1"/>
                  </a:cubicBezTo>
                  <a:lnTo>
                    <a:pt x="1571" y="45"/>
                  </a:lnTo>
                  <a:cubicBezTo>
                    <a:pt x="1307" y="412"/>
                    <a:pt x="1043" y="750"/>
                    <a:pt x="793" y="1117"/>
                  </a:cubicBezTo>
                  <a:cubicBezTo>
                    <a:pt x="529" y="1484"/>
                    <a:pt x="294" y="1865"/>
                    <a:pt x="59" y="224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8"/>
            <p:cNvSpPr/>
            <p:nvPr/>
          </p:nvSpPr>
          <p:spPr>
            <a:xfrm>
              <a:off x="7572925" y="3375600"/>
              <a:ext cx="78200" cy="28300"/>
            </a:xfrm>
            <a:custGeom>
              <a:rect b="b" l="l" r="r" t="t"/>
              <a:pathLst>
                <a:path extrusionOk="0" h="1132" w="3128">
                  <a:moveTo>
                    <a:pt x="15" y="1131"/>
                  </a:moveTo>
                  <a:cubicBezTo>
                    <a:pt x="74" y="1087"/>
                    <a:pt x="147" y="1043"/>
                    <a:pt x="235" y="999"/>
                  </a:cubicBezTo>
                  <a:cubicBezTo>
                    <a:pt x="1146" y="588"/>
                    <a:pt x="2100" y="309"/>
                    <a:pt x="3040" y="1"/>
                  </a:cubicBezTo>
                  <a:cubicBezTo>
                    <a:pt x="3054" y="1"/>
                    <a:pt x="3069" y="1"/>
                    <a:pt x="3128" y="1"/>
                  </a:cubicBezTo>
                  <a:cubicBezTo>
                    <a:pt x="2893" y="89"/>
                    <a:pt x="2687" y="148"/>
                    <a:pt x="2482" y="221"/>
                  </a:cubicBezTo>
                  <a:cubicBezTo>
                    <a:pt x="1689" y="500"/>
                    <a:pt x="881" y="735"/>
                    <a:pt x="118" y="1102"/>
                  </a:cubicBezTo>
                  <a:cubicBezTo>
                    <a:pt x="89" y="1117"/>
                    <a:pt x="45" y="1117"/>
                    <a:pt x="1" y="113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8"/>
            <p:cNvSpPr/>
            <p:nvPr/>
          </p:nvSpPr>
          <p:spPr>
            <a:xfrm>
              <a:off x="7600825" y="3075750"/>
              <a:ext cx="38925" cy="37475"/>
            </a:xfrm>
            <a:custGeom>
              <a:rect b="b" l="l" r="r" t="t"/>
              <a:pathLst>
                <a:path extrusionOk="0" h="1499" w="1557">
                  <a:moveTo>
                    <a:pt x="0" y="1498"/>
                  </a:moveTo>
                  <a:cubicBezTo>
                    <a:pt x="485" y="984"/>
                    <a:pt x="925" y="412"/>
                    <a:pt x="1512" y="1"/>
                  </a:cubicBezTo>
                  <a:cubicBezTo>
                    <a:pt x="1542" y="45"/>
                    <a:pt x="1556" y="45"/>
                    <a:pt x="1556" y="45"/>
                  </a:cubicBezTo>
                  <a:cubicBezTo>
                    <a:pt x="1556" y="59"/>
                    <a:pt x="1556" y="59"/>
                    <a:pt x="1556" y="74"/>
                  </a:cubicBezTo>
                  <a:cubicBezTo>
                    <a:pt x="1542" y="89"/>
                    <a:pt x="1542" y="103"/>
                    <a:pt x="1527" y="1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8"/>
            <p:cNvSpPr/>
            <p:nvPr/>
          </p:nvSpPr>
          <p:spPr>
            <a:xfrm>
              <a:off x="7415100" y="3197975"/>
              <a:ext cx="6275" cy="49950"/>
            </a:xfrm>
            <a:custGeom>
              <a:rect b="b" l="l" r="r" t="t"/>
              <a:pathLst>
                <a:path extrusionOk="0" h="1998" w="251">
                  <a:moveTo>
                    <a:pt x="1" y="0"/>
                  </a:moveTo>
                  <a:cubicBezTo>
                    <a:pt x="162" y="265"/>
                    <a:pt x="250" y="1410"/>
                    <a:pt x="148" y="1997"/>
                  </a:cubicBezTo>
                  <a:cubicBezTo>
                    <a:pt x="118" y="1351"/>
                    <a:pt x="59" y="690"/>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8"/>
            <p:cNvSpPr/>
            <p:nvPr/>
          </p:nvSpPr>
          <p:spPr>
            <a:xfrm>
              <a:off x="7719375" y="3204575"/>
              <a:ext cx="36350" cy="29400"/>
            </a:xfrm>
            <a:custGeom>
              <a:rect b="b" l="l" r="r" t="t"/>
              <a:pathLst>
                <a:path extrusionOk="0" h="1176" w="1454">
                  <a:moveTo>
                    <a:pt x="1454" y="15"/>
                  </a:moveTo>
                  <a:cubicBezTo>
                    <a:pt x="1292" y="133"/>
                    <a:pt x="1131" y="236"/>
                    <a:pt x="969" y="353"/>
                  </a:cubicBezTo>
                  <a:cubicBezTo>
                    <a:pt x="808" y="470"/>
                    <a:pt x="646" y="617"/>
                    <a:pt x="485" y="749"/>
                  </a:cubicBezTo>
                  <a:cubicBezTo>
                    <a:pt x="323" y="882"/>
                    <a:pt x="176" y="1014"/>
                    <a:pt x="0" y="1175"/>
                  </a:cubicBezTo>
                  <a:cubicBezTo>
                    <a:pt x="235" y="735"/>
                    <a:pt x="1145" y="1"/>
                    <a:pt x="1454"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8"/>
            <p:cNvSpPr/>
            <p:nvPr/>
          </p:nvSpPr>
          <p:spPr>
            <a:xfrm>
              <a:off x="7505400" y="3271750"/>
              <a:ext cx="23875" cy="59850"/>
            </a:xfrm>
            <a:custGeom>
              <a:rect b="b" l="l" r="r" t="t"/>
              <a:pathLst>
                <a:path extrusionOk="0" h="2394" w="955">
                  <a:moveTo>
                    <a:pt x="955" y="0"/>
                  </a:moveTo>
                  <a:cubicBezTo>
                    <a:pt x="720" y="837"/>
                    <a:pt x="411" y="1630"/>
                    <a:pt x="0" y="23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8"/>
            <p:cNvSpPr/>
            <p:nvPr/>
          </p:nvSpPr>
          <p:spPr>
            <a:xfrm>
              <a:off x="7783975" y="3317625"/>
              <a:ext cx="35625" cy="14325"/>
            </a:xfrm>
            <a:custGeom>
              <a:rect b="b" l="l" r="r" t="t"/>
              <a:pathLst>
                <a:path extrusionOk="0" h="573" w="1425">
                  <a:moveTo>
                    <a:pt x="1424" y="0"/>
                  </a:moveTo>
                  <a:cubicBezTo>
                    <a:pt x="1292" y="221"/>
                    <a:pt x="499" y="558"/>
                    <a:pt x="0" y="57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8"/>
            <p:cNvSpPr/>
            <p:nvPr/>
          </p:nvSpPr>
          <p:spPr>
            <a:xfrm>
              <a:off x="7756075" y="3231750"/>
              <a:ext cx="36350" cy="17625"/>
            </a:xfrm>
            <a:custGeom>
              <a:rect b="b" l="l" r="r" t="t"/>
              <a:pathLst>
                <a:path extrusionOk="0" h="705" w="1454">
                  <a:moveTo>
                    <a:pt x="1454" y="73"/>
                  </a:moveTo>
                  <a:lnTo>
                    <a:pt x="0" y="705"/>
                  </a:lnTo>
                  <a:cubicBezTo>
                    <a:pt x="441" y="411"/>
                    <a:pt x="925" y="176"/>
                    <a:pt x="14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8"/>
            <p:cNvSpPr/>
            <p:nvPr/>
          </p:nvSpPr>
          <p:spPr>
            <a:xfrm>
              <a:off x="7499150" y="3084200"/>
              <a:ext cx="7000" cy="38925"/>
            </a:xfrm>
            <a:custGeom>
              <a:rect b="b" l="l" r="r" t="t"/>
              <a:pathLst>
                <a:path extrusionOk="0" h="1557" w="280">
                  <a:moveTo>
                    <a:pt x="1" y="1557"/>
                  </a:moveTo>
                  <a:lnTo>
                    <a:pt x="250" y="0"/>
                  </a:lnTo>
                  <a:cubicBezTo>
                    <a:pt x="280" y="529"/>
                    <a:pt x="192" y="1057"/>
                    <a:pt x="1" y="155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8"/>
            <p:cNvSpPr/>
            <p:nvPr/>
          </p:nvSpPr>
          <p:spPr>
            <a:xfrm>
              <a:off x="7524850" y="3362025"/>
              <a:ext cx="32325" cy="22425"/>
            </a:xfrm>
            <a:custGeom>
              <a:rect b="b" l="l" r="r" t="t"/>
              <a:pathLst>
                <a:path extrusionOk="0" h="897" w="1293">
                  <a:moveTo>
                    <a:pt x="1292" y="1"/>
                  </a:moveTo>
                  <a:lnTo>
                    <a:pt x="30" y="896"/>
                  </a:lnTo>
                  <a:lnTo>
                    <a:pt x="0" y="852"/>
                  </a:lnTo>
                  <a:cubicBezTo>
                    <a:pt x="382" y="500"/>
                    <a:pt x="822" y="221"/>
                    <a:pt x="129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8"/>
            <p:cNvSpPr/>
            <p:nvPr/>
          </p:nvSpPr>
          <p:spPr>
            <a:xfrm>
              <a:off x="7486675" y="3024750"/>
              <a:ext cx="11025" cy="34875"/>
            </a:xfrm>
            <a:custGeom>
              <a:rect b="b" l="l" r="r" t="t"/>
              <a:pathLst>
                <a:path extrusionOk="0" h="1395" w="441">
                  <a:moveTo>
                    <a:pt x="1" y="1395"/>
                  </a:moveTo>
                  <a:cubicBezTo>
                    <a:pt x="59" y="910"/>
                    <a:pt x="191" y="440"/>
                    <a:pt x="382" y="0"/>
                  </a:cubicBezTo>
                  <a:lnTo>
                    <a:pt x="441" y="29"/>
                  </a:lnTo>
                  <a:cubicBezTo>
                    <a:pt x="309" y="484"/>
                    <a:pt x="162" y="940"/>
                    <a:pt x="1" y="139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8"/>
            <p:cNvSpPr/>
            <p:nvPr/>
          </p:nvSpPr>
          <p:spPr>
            <a:xfrm>
              <a:off x="7771475" y="3332675"/>
              <a:ext cx="30125" cy="8100"/>
            </a:xfrm>
            <a:custGeom>
              <a:rect b="b" l="l" r="r" t="t"/>
              <a:pathLst>
                <a:path extrusionOk="0" h="324" w="1205">
                  <a:moveTo>
                    <a:pt x="1" y="279"/>
                  </a:moveTo>
                  <a:lnTo>
                    <a:pt x="1205" y="0"/>
                  </a:lnTo>
                  <a:cubicBezTo>
                    <a:pt x="955" y="132"/>
                    <a:pt x="706" y="235"/>
                    <a:pt x="427" y="294"/>
                  </a:cubicBezTo>
                  <a:cubicBezTo>
                    <a:pt x="324" y="309"/>
                    <a:pt x="206" y="323"/>
                    <a:pt x="89" y="323"/>
                  </a:cubicBezTo>
                  <a:cubicBezTo>
                    <a:pt x="60" y="323"/>
                    <a:pt x="30" y="294"/>
                    <a:pt x="1" y="27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8"/>
            <p:cNvSpPr/>
            <p:nvPr/>
          </p:nvSpPr>
          <p:spPr>
            <a:xfrm>
              <a:off x="7659550" y="3409000"/>
              <a:ext cx="41500" cy="14725"/>
            </a:xfrm>
            <a:custGeom>
              <a:rect b="b" l="l" r="r" t="t"/>
              <a:pathLst>
                <a:path extrusionOk="0" h="589" w="1660">
                  <a:moveTo>
                    <a:pt x="0" y="588"/>
                  </a:moveTo>
                  <a:cubicBezTo>
                    <a:pt x="529" y="324"/>
                    <a:pt x="1087" y="133"/>
                    <a:pt x="16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8"/>
            <p:cNvSpPr/>
            <p:nvPr/>
          </p:nvSpPr>
          <p:spPr>
            <a:xfrm>
              <a:off x="7690750" y="3333400"/>
              <a:ext cx="30100" cy="10675"/>
            </a:xfrm>
            <a:custGeom>
              <a:rect b="b" l="l" r="r" t="t"/>
              <a:pathLst>
                <a:path extrusionOk="0" h="427" w="1204">
                  <a:moveTo>
                    <a:pt x="0" y="368"/>
                  </a:moveTo>
                  <a:lnTo>
                    <a:pt x="1175" y="1"/>
                  </a:lnTo>
                  <a:lnTo>
                    <a:pt x="1204" y="59"/>
                  </a:lnTo>
                  <a:cubicBezTo>
                    <a:pt x="1013" y="147"/>
                    <a:pt x="822" y="206"/>
                    <a:pt x="631" y="250"/>
                  </a:cubicBezTo>
                  <a:lnTo>
                    <a:pt x="15" y="42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8"/>
            <p:cNvSpPr/>
            <p:nvPr/>
          </p:nvSpPr>
          <p:spPr>
            <a:xfrm>
              <a:off x="7525225" y="3135200"/>
              <a:ext cx="5150" cy="25350"/>
            </a:xfrm>
            <a:custGeom>
              <a:rect b="b" l="l" r="r" t="t"/>
              <a:pathLst>
                <a:path extrusionOk="0" h="1014" w="206">
                  <a:moveTo>
                    <a:pt x="191" y="16"/>
                  </a:moveTo>
                  <a:cubicBezTo>
                    <a:pt x="206" y="353"/>
                    <a:pt x="132" y="691"/>
                    <a:pt x="0" y="1014"/>
                  </a:cubicBezTo>
                  <a:cubicBezTo>
                    <a:pt x="59" y="676"/>
                    <a:pt x="103" y="339"/>
                    <a:pt x="1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8"/>
            <p:cNvSpPr/>
            <p:nvPr/>
          </p:nvSpPr>
          <p:spPr>
            <a:xfrm>
              <a:off x="7742125" y="3206050"/>
              <a:ext cx="19850" cy="13225"/>
            </a:xfrm>
            <a:custGeom>
              <a:rect b="b" l="l" r="r" t="t"/>
              <a:pathLst>
                <a:path extrusionOk="0" h="529" w="794">
                  <a:moveTo>
                    <a:pt x="793" y="59"/>
                  </a:moveTo>
                  <a:lnTo>
                    <a:pt x="0" y="529"/>
                  </a:lnTo>
                  <a:cubicBezTo>
                    <a:pt x="221" y="309"/>
                    <a:pt x="470" y="118"/>
                    <a:pt x="7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8"/>
            <p:cNvSpPr/>
            <p:nvPr/>
          </p:nvSpPr>
          <p:spPr>
            <a:xfrm>
              <a:off x="7669825" y="3124200"/>
              <a:ext cx="10300" cy="21675"/>
            </a:xfrm>
            <a:custGeom>
              <a:rect b="b" l="l" r="r" t="t"/>
              <a:pathLst>
                <a:path extrusionOk="0" h="867" w="412">
                  <a:moveTo>
                    <a:pt x="411" y="30"/>
                  </a:moveTo>
                  <a:cubicBezTo>
                    <a:pt x="323" y="324"/>
                    <a:pt x="206" y="602"/>
                    <a:pt x="44" y="867"/>
                  </a:cubicBezTo>
                  <a:lnTo>
                    <a:pt x="0" y="852"/>
                  </a:lnTo>
                  <a:cubicBezTo>
                    <a:pt x="118" y="573"/>
                    <a:pt x="235" y="294"/>
                    <a:pt x="35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8"/>
            <p:cNvSpPr/>
            <p:nvPr/>
          </p:nvSpPr>
          <p:spPr>
            <a:xfrm>
              <a:off x="7777350" y="3346625"/>
              <a:ext cx="11775" cy="3675"/>
            </a:xfrm>
            <a:custGeom>
              <a:rect b="b" l="l" r="r" t="t"/>
              <a:pathLst>
                <a:path extrusionOk="0" h="147" w="471">
                  <a:moveTo>
                    <a:pt x="471" y="74"/>
                  </a:moveTo>
                  <a:lnTo>
                    <a:pt x="1" y="147"/>
                  </a:lnTo>
                  <a:lnTo>
                    <a:pt x="1" y="74"/>
                  </a:lnTo>
                  <a:lnTo>
                    <a:pt x="45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8"/>
            <p:cNvSpPr/>
            <p:nvPr/>
          </p:nvSpPr>
          <p:spPr>
            <a:xfrm>
              <a:off x="7557150" y="3403875"/>
              <a:ext cx="16175" cy="8100"/>
            </a:xfrm>
            <a:custGeom>
              <a:rect b="b" l="l" r="r" t="t"/>
              <a:pathLst>
                <a:path extrusionOk="0" h="324" w="647">
                  <a:moveTo>
                    <a:pt x="632" y="0"/>
                  </a:moveTo>
                  <a:cubicBezTo>
                    <a:pt x="441" y="103"/>
                    <a:pt x="235" y="206"/>
                    <a:pt x="30" y="323"/>
                  </a:cubicBezTo>
                  <a:lnTo>
                    <a:pt x="0" y="265"/>
                  </a:lnTo>
                  <a:lnTo>
                    <a:pt x="64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8"/>
            <p:cNvSpPr/>
            <p:nvPr/>
          </p:nvSpPr>
          <p:spPr>
            <a:xfrm>
              <a:off x="7657350" y="3369375"/>
              <a:ext cx="11400" cy="4425"/>
            </a:xfrm>
            <a:custGeom>
              <a:rect b="b" l="l" r="r" t="t"/>
              <a:pathLst>
                <a:path extrusionOk="0" h="177" w="456">
                  <a:moveTo>
                    <a:pt x="0" y="147"/>
                  </a:moveTo>
                  <a:lnTo>
                    <a:pt x="455" y="0"/>
                  </a:lnTo>
                  <a:lnTo>
                    <a:pt x="455" y="30"/>
                  </a:lnTo>
                  <a:lnTo>
                    <a:pt x="0" y="17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8"/>
            <p:cNvSpPr/>
            <p:nvPr/>
          </p:nvSpPr>
          <p:spPr>
            <a:xfrm>
              <a:off x="7279300" y="3629950"/>
              <a:ext cx="510550" cy="146850"/>
            </a:xfrm>
            <a:custGeom>
              <a:rect b="b" l="l" r="r" t="t"/>
              <a:pathLst>
                <a:path extrusionOk="0" h="5874" w="20422">
                  <a:moveTo>
                    <a:pt x="1" y="5815"/>
                  </a:moveTo>
                  <a:lnTo>
                    <a:pt x="148" y="5712"/>
                  </a:lnTo>
                  <a:cubicBezTo>
                    <a:pt x="705" y="5301"/>
                    <a:pt x="1278" y="4890"/>
                    <a:pt x="1836" y="4464"/>
                  </a:cubicBezTo>
                  <a:cubicBezTo>
                    <a:pt x="2467" y="3994"/>
                    <a:pt x="3128" y="3539"/>
                    <a:pt x="3715" y="2996"/>
                  </a:cubicBezTo>
                  <a:cubicBezTo>
                    <a:pt x="4200" y="2541"/>
                    <a:pt x="4699" y="2100"/>
                    <a:pt x="5227" y="1689"/>
                  </a:cubicBezTo>
                  <a:cubicBezTo>
                    <a:pt x="5726" y="1293"/>
                    <a:pt x="6255" y="940"/>
                    <a:pt x="6813" y="632"/>
                  </a:cubicBezTo>
                  <a:cubicBezTo>
                    <a:pt x="7503" y="265"/>
                    <a:pt x="8266" y="45"/>
                    <a:pt x="9044" y="30"/>
                  </a:cubicBezTo>
                  <a:cubicBezTo>
                    <a:pt x="10028" y="1"/>
                    <a:pt x="11012" y="177"/>
                    <a:pt x="11907" y="544"/>
                  </a:cubicBezTo>
                  <a:cubicBezTo>
                    <a:pt x="13067" y="1014"/>
                    <a:pt x="14227" y="1454"/>
                    <a:pt x="15357" y="1939"/>
                  </a:cubicBezTo>
                  <a:cubicBezTo>
                    <a:pt x="15930" y="2174"/>
                    <a:pt x="16473" y="2453"/>
                    <a:pt x="17001" y="2761"/>
                  </a:cubicBezTo>
                  <a:cubicBezTo>
                    <a:pt x="17706" y="3187"/>
                    <a:pt x="18367" y="3656"/>
                    <a:pt x="19057" y="4082"/>
                  </a:cubicBezTo>
                  <a:cubicBezTo>
                    <a:pt x="19600" y="4435"/>
                    <a:pt x="19996" y="4934"/>
                    <a:pt x="20393" y="5418"/>
                  </a:cubicBezTo>
                  <a:cubicBezTo>
                    <a:pt x="20407" y="5433"/>
                    <a:pt x="20407" y="5462"/>
                    <a:pt x="20422" y="5521"/>
                  </a:cubicBezTo>
                  <a:cubicBezTo>
                    <a:pt x="20349" y="5506"/>
                    <a:pt x="20275" y="5477"/>
                    <a:pt x="20202" y="5448"/>
                  </a:cubicBezTo>
                  <a:cubicBezTo>
                    <a:pt x="19218" y="4963"/>
                    <a:pt x="18235" y="4449"/>
                    <a:pt x="17266" y="3965"/>
                  </a:cubicBezTo>
                  <a:cubicBezTo>
                    <a:pt x="16590" y="3627"/>
                    <a:pt x="15900" y="3333"/>
                    <a:pt x="15240" y="2981"/>
                  </a:cubicBezTo>
                  <a:cubicBezTo>
                    <a:pt x="14755" y="2717"/>
                    <a:pt x="14256" y="2511"/>
                    <a:pt x="13742" y="2335"/>
                  </a:cubicBezTo>
                  <a:cubicBezTo>
                    <a:pt x="13111" y="2130"/>
                    <a:pt x="12465" y="2027"/>
                    <a:pt x="11819" y="2012"/>
                  </a:cubicBezTo>
                  <a:cubicBezTo>
                    <a:pt x="11202" y="2012"/>
                    <a:pt x="10586" y="1997"/>
                    <a:pt x="9984" y="2027"/>
                  </a:cubicBezTo>
                  <a:cubicBezTo>
                    <a:pt x="8839" y="2071"/>
                    <a:pt x="7723" y="2276"/>
                    <a:pt x="6637" y="2614"/>
                  </a:cubicBezTo>
                  <a:cubicBezTo>
                    <a:pt x="5213" y="3055"/>
                    <a:pt x="3818" y="3612"/>
                    <a:pt x="2497" y="4288"/>
                  </a:cubicBezTo>
                  <a:cubicBezTo>
                    <a:pt x="1718" y="4713"/>
                    <a:pt x="970" y="5183"/>
                    <a:pt x="280" y="5726"/>
                  </a:cubicBezTo>
                  <a:cubicBezTo>
                    <a:pt x="206" y="5770"/>
                    <a:pt x="118" y="5815"/>
                    <a:pt x="45" y="5873"/>
                  </a:cubicBezTo>
                  <a:cubicBezTo>
                    <a:pt x="30" y="5844"/>
                    <a:pt x="15" y="5829"/>
                    <a:pt x="1" y="5815"/>
                  </a:cubicBezTo>
                  <a:close/>
                  <a:moveTo>
                    <a:pt x="2849" y="3862"/>
                  </a:moveTo>
                  <a:lnTo>
                    <a:pt x="2878" y="3891"/>
                  </a:lnTo>
                  <a:lnTo>
                    <a:pt x="3084" y="3774"/>
                  </a:lnTo>
                  <a:cubicBezTo>
                    <a:pt x="3700" y="3436"/>
                    <a:pt x="4332" y="3084"/>
                    <a:pt x="4963" y="2761"/>
                  </a:cubicBezTo>
                  <a:cubicBezTo>
                    <a:pt x="5183" y="2629"/>
                    <a:pt x="5433" y="2541"/>
                    <a:pt x="5682" y="2438"/>
                  </a:cubicBezTo>
                  <a:cubicBezTo>
                    <a:pt x="7048" y="1836"/>
                    <a:pt x="8516" y="1469"/>
                    <a:pt x="10013" y="1337"/>
                  </a:cubicBezTo>
                  <a:cubicBezTo>
                    <a:pt x="10791" y="1278"/>
                    <a:pt x="11569" y="1337"/>
                    <a:pt x="12333" y="1498"/>
                  </a:cubicBezTo>
                  <a:cubicBezTo>
                    <a:pt x="12450" y="1528"/>
                    <a:pt x="12568" y="1542"/>
                    <a:pt x="12700" y="1557"/>
                  </a:cubicBezTo>
                  <a:cubicBezTo>
                    <a:pt x="12670" y="1513"/>
                    <a:pt x="12641" y="1454"/>
                    <a:pt x="12582" y="1425"/>
                  </a:cubicBezTo>
                  <a:cubicBezTo>
                    <a:pt x="12215" y="1205"/>
                    <a:pt x="11848" y="970"/>
                    <a:pt x="11467" y="735"/>
                  </a:cubicBezTo>
                  <a:cubicBezTo>
                    <a:pt x="10850" y="353"/>
                    <a:pt x="10145" y="148"/>
                    <a:pt x="9411" y="148"/>
                  </a:cubicBezTo>
                  <a:cubicBezTo>
                    <a:pt x="8560" y="148"/>
                    <a:pt x="7738" y="250"/>
                    <a:pt x="6974" y="662"/>
                  </a:cubicBezTo>
                  <a:cubicBezTo>
                    <a:pt x="5917" y="1249"/>
                    <a:pt x="4948" y="1968"/>
                    <a:pt x="4082" y="2790"/>
                  </a:cubicBezTo>
                  <a:cubicBezTo>
                    <a:pt x="3715" y="3113"/>
                    <a:pt x="3348" y="3422"/>
                    <a:pt x="2996" y="3745"/>
                  </a:cubicBezTo>
                  <a:close/>
                  <a:moveTo>
                    <a:pt x="19292" y="4846"/>
                  </a:moveTo>
                  <a:lnTo>
                    <a:pt x="19321" y="4816"/>
                  </a:lnTo>
                  <a:cubicBezTo>
                    <a:pt x="19321" y="4816"/>
                    <a:pt x="19306" y="4802"/>
                    <a:pt x="19292" y="4787"/>
                  </a:cubicBezTo>
                  <a:cubicBezTo>
                    <a:pt x="19218" y="4728"/>
                    <a:pt x="19145" y="4669"/>
                    <a:pt x="19071" y="4611"/>
                  </a:cubicBezTo>
                  <a:cubicBezTo>
                    <a:pt x="18205" y="4038"/>
                    <a:pt x="17324" y="3510"/>
                    <a:pt x="16399" y="3025"/>
                  </a:cubicBezTo>
                  <a:cubicBezTo>
                    <a:pt x="15959" y="2790"/>
                    <a:pt x="15504" y="2614"/>
                    <a:pt x="15019" y="2497"/>
                  </a:cubicBezTo>
                  <a:cubicBezTo>
                    <a:pt x="14535" y="2365"/>
                    <a:pt x="14065" y="2188"/>
                    <a:pt x="13610" y="1983"/>
                  </a:cubicBezTo>
                  <a:cubicBezTo>
                    <a:pt x="13346" y="1865"/>
                    <a:pt x="13082" y="1763"/>
                    <a:pt x="12803" y="1689"/>
                  </a:cubicBezTo>
                  <a:cubicBezTo>
                    <a:pt x="11746" y="1440"/>
                    <a:pt x="10644" y="1366"/>
                    <a:pt x="9558" y="1498"/>
                  </a:cubicBezTo>
                  <a:cubicBezTo>
                    <a:pt x="8619" y="1601"/>
                    <a:pt x="7679" y="1821"/>
                    <a:pt x="6783" y="2130"/>
                  </a:cubicBezTo>
                  <a:cubicBezTo>
                    <a:pt x="5976" y="2394"/>
                    <a:pt x="5198" y="2746"/>
                    <a:pt x="4464" y="3157"/>
                  </a:cubicBezTo>
                  <a:cubicBezTo>
                    <a:pt x="4273" y="3260"/>
                    <a:pt x="4082" y="3333"/>
                    <a:pt x="3891" y="3436"/>
                  </a:cubicBezTo>
                  <a:cubicBezTo>
                    <a:pt x="3833" y="3466"/>
                    <a:pt x="3788" y="3495"/>
                    <a:pt x="3759" y="3539"/>
                  </a:cubicBezTo>
                  <a:cubicBezTo>
                    <a:pt x="3833" y="3524"/>
                    <a:pt x="3921" y="3510"/>
                    <a:pt x="3979" y="3480"/>
                  </a:cubicBezTo>
                  <a:cubicBezTo>
                    <a:pt x="4567" y="3245"/>
                    <a:pt x="5139" y="2981"/>
                    <a:pt x="5726" y="2776"/>
                  </a:cubicBezTo>
                  <a:cubicBezTo>
                    <a:pt x="6945" y="2335"/>
                    <a:pt x="8222" y="2071"/>
                    <a:pt x="9514" y="1953"/>
                  </a:cubicBezTo>
                  <a:cubicBezTo>
                    <a:pt x="10395" y="1880"/>
                    <a:pt x="11290" y="1865"/>
                    <a:pt x="12186" y="1939"/>
                  </a:cubicBezTo>
                  <a:cubicBezTo>
                    <a:pt x="12759" y="1983"/>
                    <a:pt x="13331" y="2086"/>
                    <a:pt x="13874" y="2276"/>
                  </a:cubicBezTo>
                  <a:cubicBezTo>
                    <a:pt x="14462" y="2467"/>
                    <a:pt x="15019" y="2717"/>
                    <a:pt x="15548" y="3010"/>
                  </a:cubicBezTo>
                  <a:cubicBezTo>
                    <a:pt x="16429" y="3466"/>
                    <a:pt x="17324" y="3877"/>
                    <a:pt x="18205" y="4317"/>
                  </a:cubicBezTo>
                  <a:close/>
                  <a:moveTo>
                    <a:pt x="11305" y="441"/>
                  </a:moveTo>
                  <a:lnTo>
                    <a:pt x="11276" y="500"/>
                  </a:lnTo>
                  <a:cubicBezTo>
                    <a:pt x="11951" y="896"/>
                    <a:pt x="12641" y="1322"/>
                    <a:pt x="13331" y="1704"/>
                  </a:cubicBezTo>
                  <a:cubicBezTo>
                    <a:pt x="13860" y="2012"/>
                    <a:pt x="14432" y="2232"/>
                    <a:pt x="15034" y="2379"/>
                  </a:cubicBezTo>
                  <a:cubicBezTo>
                    <a:pt x="15445" y="2497"/>
                    <a:pt x="15871" y="2629"/>
                    <a:pt x="16282" y="2761"/>
                  </a:cubicBezTo>
                  <a:cubicBezTo>
                    <a:pt x="16399" y="2805"/>
                    <a:pt x="16517" y="2878"/>
                    <a:pt x="16649" y="2937"/>
                  </a:cubicBezTo>
                  <a:cubicBezTo>
                    <a:pt x="16869" y="3025"/>
                    <a:pt x="17089" y="3099"/>
                    <a:pt x="17310" y="3187"/>
                  </a:cubicBezTo>
                  <a:cubicBezTo>
                    <a:pt x="17148" y="3025"/>
                    <a:pt x="16972" y="2878"/>
                    <a:pt x="16781" y="2761"/>
                  </a:cubicBezTo>
                  <a:cubicBezTo>
                    <a:pt x="16341" y="2526"/>
                    <a:pt x="15900" y="2276"/>
                    <a:pt x="15445" y="2086"/>
                  </a:cubicBezTo>
                  <a:cubicBezTo>
                    <a:pt x="14197" y="1572"/>
                    <a:pt x="12920" y="1073"/>
                    <a:pt x="11657" y="559"/>
                  </a:cubicBezTo>
                  <a:cubicBezTo>
                    <a:pt x="11540" y="515"/>
                    <a:pt x="11423" y="485"/>
                    <a:pt x="11305" y="441"/>
                  </a:cubicBezTo>
                  <a:close/>
                  <a:moveTo>
                    <a:pt x="17075" y="3260"/>
                  </a:moveTo>
                  <a:cubicBezTo>
                    <a:pt x="18088" y="3818"/>
                    <a:pt x="19042" y="4435"/>
                    <a:pt x="19938" y="5139"/>
                  </a:cubicBezTo>
                  <a:cubicBezTo>
                    <a:pt x="19703" y="4596"/>
                    <a:pt x="17868" y="3407"/>
                    <a:pt x="17075" y="326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8"/>
            <p:cNvSpPr/>
            <p:nvPr/>
          </p:nvSpPr>
          <p:spPr>
            <a:xfrm>
              <a:off x="7175800" y="3241275"/>
              <a:ext cx="170325" cy="457700"/>
            </a:xfrm>
            <a:custGeom>
              <a:rect b="b" l="l" r="r" t="t"/>
              <a:pathLst>
                <a:path extrusionOk="0" h="18308" w="6813">
                  <a:moveTo>
                    <a:pt x="1" y="1"/>
                  </a:moveTo>
                  <a:cubicBezTo>
                    <a:pt x="382" y="471"/>
                    <a:pt x="764" y="940"/>
                    <a:pt x="1161" y="1410"/>
                  </a:cubicBezTo>
                  <a:cubicBezTo>
                    <a:pt x="2012" y="2467"/>
                    <a:pt x="2805" y="3539"/>
                    <a:pt x="3554" y="4669"/>
                  </a:cubicBezTo>
                  <a:cubicBezTo>
                    <a:pt x="4317" y="5814"/>
                    <a:pt x="4963" y="7048"/>
                    <a:pt x="5447" y="8340"/>
                  </a:cubicBezTo>
                  <a:cubicBezTo>
                    <a:pt x="5917" y="9529"/>
                    <a:pt x="6284" y="10762"/>
                    <a:pt x="6548" y="12024"/>
                  </a:cubicBezTo>
                  <a:cubicBezTo>
                    <a:pt x="6666" y="12656"/>
                    <a:pt x="6739" y="13302"/>
                    <a:pt x="6769" y="13948"/>
                  </a:cubicBezTo>
                  <a:cubicBezTo>
                    <a:pt x="6783" y="14652"/>
                    <a:pt x="6813" y="15372"/>
                    <a:pt x="6798" y="16091"/>
                  </a:cubicBezTo>
                  <a:cubicBezTo>
                    <a:pt x="6813" y="16722"/>
                    <a:pt x="6695" y="17354"/>
                    <a:pt x="6475" y="17956"/>
                  </a:cubicBezTo>
                  <a:cubicBezTo>
                    <a:pt x="6402" y="18073"/>
                    <a:pt x="6328" y="18190"/>
                    <a:pt x="6255" y="18308"/>
                  </a:cubicBezTo>
                  <a:lnTo>
                    <a:pt x="6211" y="18279"/>
                  </a:lnTo>
                  <a:cubicBezTo>
                    <a:pt x="6225" y="18205"/>
                    <a:pt x="6240" y="18132"/>
                    <a:pt x="6270" y="18058"/>
                  </a:cubicBezTo>
                  <a:cubicBezTo>
                    <a:pt x="6431" y="17574"/>
                    <a:pt x="6504" y="17045"/>
                    <a:pt x="6460" y="16532"/>
                  </a:cubicBezTo>
                  <a:cubicBezTo>
                    <a:pt x="6372" y="14799"/>
                    <a:pt x="5829" y="13184"/>
                    <a:pt x="4992" y="11672"/>
                  </a:cubicBezTo>
                  <a:cubicBezTo>
                    <a:pt x="4611" y="10982"/>
                    <a:pt x="4185" y="10321"/>
                    <a:pt x="3759" y="9661"/>
                  </a:cubicBezTo>
                  <a:cubicBezTo>
                    <a:pt x="3612" y="9411"/>
                    <a:pt x="3421" y="9206"/>
                    <a:pt x="3275" y="8956"/>
                  </a:cubicBezTo>
                  <a:cubicBezTo>
                    <a:pt x="2614" y="7899"/>
                    <a:pt x="1968" y="6827"/>
                    <a:pt x="1528" y="5653"/>
                  </a:cubicBezTo>
                  <a:cubicBezTo>
                    <a:pt x="1205" y="4699"/>
                    <a:pt x="926" y="3715"/>
                    <a:pt x="705" y="2717"/>
                  </a:cubicBezTo>
                  <a:cubicBezTo>
                    <a:pt x="544" y="1909"/>
                    <a:pt x="324" y="1117"/>
                    <a:pt x="74" y="338"/>
                  </a:cubicBezTo>
                  <a:cubicBezTo>
                    <a:pt x="45" y="221"/>
                    <a:pt x="15" y="104"/>
                    <a:pt x="1" y="1"/>
                  </a:cubicBezTo>
                  <a:close/>
                  <a:moveTo>
                    <a:pt x="412" y="882"/>
                  </a:moveTo>
                  <a:lnTo>
                    <a:pt x="368" y="896"/>
                  </a:lnTo>
                  <a:cubicBezTo>
                    <a:pt x="382" y="926"/>
                    <a:pt x="382" y="955"/>
                    <a:pt x="382" y="984"/>
                  </a:cubicBezTo>
                  <a:cubicBezTo>
                    <a:pt x="573" y="1718"/>
                    <a:pt x="749" y="2452"/>
                    <a:pt x="940" y="3201"/>
                  </a:cubicBezTo>
                  <a:cubicBezTo>
                    <a:pt x="1175" y="4273"/>
                    <a:pt x="1513" y="5330"/>
                    <a:pt x="1953" y="6343"/>
                  </a:cubicBezTo>
                  <a:cubicBezTo>
                    <a:pt x="2467" y="7415"/>
                    <a:pt x="3054" y="8457"/>
                    <a:pt x="3744" y="9426"/>
                  </a:cubicBezTo>
                  <a:cubicBezTo>
                    <a:pt x="4244" y="10160"/>
                    <a:pt x="4699" y="10923"/>
                    <a:pt x="5124" y="11687"/>
                  </a:cubicBezTo>
                  <a:cubicBezTo>
                    <a:pt x="5653" y="12626"/>
                    <a:pt x="6064" y="13639"/>
                    <a:pt x="6314" y="14696"/>
                  </a:cubicBezTo>
                  <a:cubicBezTo>
                    <a:pt x="6387" y="15019"/>
                    <a:pt x="6431" y="15357"/>
                    <a:pt x="6504" y="15695"/>
                  </a:cubicBezTo>
                  <a:cubicBezTo>
                    <a:pt x="6534" y="15636"/>
                    <a:pt x="6548" y="15577"/>
                    <a:pt x="6534" y="15533"/>
                  </a:cubicBezTo>
                  <a:cubicBezTo>
                    <a:pt x="6519" y="15284"/>
                    <a:pt x="6519" y="15034"/>
                    <a:pt x="6490" y="14799"/>
                  </a:cubicBezTo>
                  <a:cubicBezTo>
                    <a:pt x="6416" y="14168"/>
                    <a:pt x="6358" y="13537"/>
                    <a:pt x="6225" y="12905"/>
                  </a:cubicBezTo>
                  <a:cubicBezTo>
                    <a:pt x="5726" y="10644"/>
                    <a:pt x="4831" y="8472"/>
                    <a:pt x="3583" y="6519"/>
                  </a:cubicBezTo>
                  <a:cubicBezTo>
                    <a:pt x="2497" y="4787"/>
                    <a:pt x="1410" y="3040"/>
                    <a:pt x="559" y="1175"/>
                  </a:cubicBezTo>
                  <a:cubicBezTo>
                    <a:pt x="515" y="1072"/>
                    <a:pt x="456" y="984"/>
                    <a:pt x="412" y="882"/>
                  </a:cubicBezTo>
                  <a:close/>
                  <a:moveTo>
                    <a:pt x="559" y="882"/>
                  </a:moveTo>
                  <a:lnTo>
                    <a:pt x="529" y="911"/>
                  </a:lnTo>
                  <a:cubicBezTo>
                    <a:pt x="544" y="955"/>
                    <a:pt x="559" y="984"/>
                    <a:pt x="573" y="1028"/>
                  </a:cubicBezTo>
                  <a:cubicBezTo>
                    <a:pt x="1161" y="2232"/>
                    <a:pt x="1807" y="3407"/>
                    <a:pt x="2511" y="4552"/>
                  </a:cubicBezTo>
                  <a:cubicBezTo>
                    <a:pt x="2952" y="5286"/>
                    <a:pt x="3421" y="5991"/>
                    <a:pt x="3847" y="6725"/>
                  </a:cubicBezTo>
                  <a:cubicBezTo>
                    <a:pt x="4258" y="7400"/>
                    <a:pt x="4625" y="8105"/>
                    <a:pt x="4948" y="8824"/>
                  </a:cubicBezTo>
                  <a:cubicBezTo>
                    <a:pt x="5315" y="9646"/>
                    <a:pt x="5638" y="10483"/>
                    <a:pt x="5917" y="11334"/>
                  </a:cubicBezTo>
                  <a:cubicBezTo>
                    <a:pt x="6225" y="12318"/>
                    <a:pt x="6446" y="13331"/>
                    <a:pt x="6563" y="14359"/>
                  </a:cubicBezTo>
                  <a:cubicBezTo>
                    <a:pt x="6607" y="14799"/>
                    <a:pt x="6637" y="15225"/>
                    <a:pt x="6681" y="15665"/>
                  </a:cubicBezTo>
                  <a:cubicBezTo>
                    <a:pt x="6695" y="15636"/>
                    <a:pt x="6710" y="15592"/>
                    <a:pt x="6710" y="15548"/>
                  </a:cubicBezTo>
                  <a:cubicBezTo>
                    <a:pt x="6681" y="14961"/>
                    <a:pt x="6681" y="14359"/>
                    <a:pt x="6637" y="13771"/>
                  </a:cubicBezTo>
                  <a:cubicBezTo>
                    <a:pt x="6593" y="13170"/>
                    <a:pt x="6519" y="12582"/>
                    <a:pt x="6416" y="11995"/>
                  </a:cubicBezTo>
                  <a:cubicBezTo>
                    <a:pt x="6167" y="10777"/>
                    <a:pt x="5814" y="9587"/>
                    <a:pt x="5345" y="8442"/>
                  </a:cubicBezTo>
                  <a:cubicBezTo>
                    <a:pt x="4875" y="7180"/>
                    <a:pt x="4273" y="5991"/>
                    <a:pt x="3539" y="4890"/>
                  </a:cubicBezTo>
                  <a:cubicBezTo>
                    <a:pt x="2893" y="3950"/>
                    <a:pt x="2276" y="3010"/>
                    <a:pt x="1572" y="2115"/>
                  </a:cubicBezTo>
                  <a:cubicBezTo>
                    <a:pt x="1249" y="1704"/>
                    <a:pt x="911" y="1293"/>
                    <a:pt x="559" y="88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8"/>
            <p:cNvSpPr/>
            <p:nvPr/>
          </p:nvSpPr>
          <p:spPr>
            <a:xfrm>
              <a:off x="7075975" y="3449750"/>
              <a:ext cx="362275" cy="1505200"/>
            </a:xfrm>
            <a:custGeom>
              <a:rect b="b" l="l" r="r" t="t"/>
              <a:pathLst>
                <a:path extrusionOk="0" h="60208" w="14491">
                  <a:moveTo>
                    <a:pt x="1880" y="60207"/>
                  </a:moveTo>
                  <a:cubicBezTo>
                    <a:pt x="1880" y="59840"/>
                    <a:pt x="1880" y="59473"/>
                    <a:pt x="1894" y="59106"/>
                  </a:cubicBezTo>
                  <a:cubicBezTo>
                    <a:pt x="1924" y="58166"/>
                    <a:pt x="1968" y="57227"/>
                    <a:pt x="2027" y="56287"/>
                  </a:cubicBezTo>
                  <a:cubicBezTo>
                    <a:pt x="2129" y="54482"/>
                    <a:pt x="2276" y="52676"/>
                    <a:pt x="2203" y="50855"/>
                  </a:cubicBezTo>
                  <a:cubicBezTo>
                    <a:pt x="2173" y="49930"/>
                    <a:pt x="2100" y="48991"/>
                    <a:pt x="2027" y="48066"/>
                  </a:cubicBezTo>
                  <a:cubicBezTo>
                    <a:pt x="1924" y="46803"/>
                    <a:pt x="1762" y="45555"/>
                    <a:pt x="1527" y="44308"/>
                  </a:cubicBezTo>
                  <a:cubicBezTo>
                    <a:pt x="1410" y="43647"/>
                    <a:pt x="1263" y="42986"/>
                    <a:pt x="1131" y="42326"/>
                  </a:cubicBezTo>
                  <a:cubicBezTo>
                    <a:pt x="852" y="40770"/>
                    <a:pt x="558" y="39199"/>
                    <a:pt x="309" y="37642"/>
                  </a:cubicBezTo>
                  <a:cubicBezTo>
                    <a:pt x="103" y="36277"/>
                    <a:pt x="1" y="34897"/>
                    <a:pt x="15" y="33517"/>
                  </a:cubicBezTo>
                  <a:cubicBezTo>
                    <a:pt x="15" y="32563"/>
                    <a:pt x="89" y="31623"/>
                    <a:pt x="191" y="30669"/>
                  </a:cubicBezTo>
                  <a:cubicBezTo>
                    <a:pt x="368" y="29039"/>
                    <a:pt x="661" y="27439"/>
                    <a:pt x="1072" y="25868"/>
                  </a:cubicBezTo>
                  <a:cubicBezTo>
                    <a:pt x="1439" y="24444"/>
                    <a:pt x="1938" y="23050"/>
                    <a:pt x="2540" y="21714"/>
                  </a:cubicBezTo>
                  <a:cubicBezTo>
                    <a:pt x="3172" y="20216"/>
                    <a:pt x="3862" y="18748"/>
                    <a:pt x="4772" y="17397"/>
                  </a:cubicBezTo>
                  <a:cubicBezTo>
                    <a:pt x="5433" y="16429"/>
                    <a:pt x="6137" y="15504"/>
                    <a:pt x="6842" y="14564"/>
                  </a:cubicBezTo>
                  <a:cubicBezTo>
                    <a:pt x="7180" y="14094"/>
                    <a:pt x="7517" y="13624"/>
                    <a:pt x="7899" y="13169"/>
                  </a:cubicBezTo>
                  <a:cubicBezTo>
                    <a:pt x="8560" y="12347"/>
                    <a:pt x="9176" y="11496"/>
                    <a:pt x="9749" y="10600"/>
                  </a:cubicBezTo>
                  <a:cubicBezTo>
                    <a:pt x="10189" y="9925"/>
                    <a:pt x="10615" y="9220"/>
                    <a:pt x="11011" y="8501"/>
                  </a:cubicBezTo>
                  <a:cubicBezTo>
                    <a:pt x="11892" y="6886"/>
                    <a:pt x="12626" y="5198"/>
                    <a:pt x="13184" y="3465"/>
                  </a:cubicBezTo>
                  <a:cubicBezTo>
                    <a:pt x="13551" y="2335"/>
                    <a:pt x="13991" y="1234"/>
                    <a:pt x="14388" y="118"/>
                  </a:cubicBezTo>
                  <a:cubicBezTo>
                    <a:pt x="14403" y="74"/>
                    <a:pt x="14447" y="30"/>
                    <a:pt x="14491" y="1"/>
                  </a:cubicBezTo>
                  <a:cubicBezTo>
                    <a:pt x="14491" y="45"/>
                    <a:pt x="14491" y="89"/>
                    <a:pt x="14491" y="118"/>
                  </a:cubicBezTo>
                  <a:cubicBezTo>
                    <a:pt x="14300" y="676"/>
                    <a:pt x="14094" y="1219"/>
                    <a:pt x="13903" y="1762"/>
                  </a:cubicBezTo>
                  <a:cubicBezTo>
                    <a:pt x="13536" y="2805"/>
                    <a:pt x="13169" y="3862"/>
                    <a:pt x="12802" y="4904"/>
                  </a:cubicBezTo>
                  <a:cubicBezTo>
                    <a:pt x="12377" y="6078"/>
                    <a:pt x="11848" y="7224"/>
                    <a:pt x="11246" y="8325"/>
                  </a:cubicBezTo>
                  <a:cubicBezTo>
                    <a:pt x="10497" y="9705"/>
                    <a:pt x="9661" y="11011"/>
                    <a:pt x="8736" y="12274"/>
                  </a:cubicBezTo>
                  <a:cubicBezTo>
                    <a:pt x="8574" y="12494"/>
                    <a:pt x="8413" y="12729"/>
                    <a:pt x="8237" y="12964"/>
                  </a:cubicBezTo>
                  <a:cubicBezTo>
                    <a:pt x="7679" y="13668"/>
                    <a:pt x="7150" y="14388"/>
                    <a:pt x="6578" y="15078"/>
                  </a:cubicBezTo>
                  <a:cubicBezTo>
                    <a:pt x="4669" y="17397"/>
                    <a:pt x="3304" y="20025"/>
                    <a:pt x="2203" y="22785"/>
                  </a:cubicBezTo>
                  <a:cubicBezTo>
                    <a:pt x="1806" y="23769"/>
                    <a:pt x="1469" y="24767"/>
                    <a:pt x="1190" y="25795"/>
                  </a:cubicBezTo>
                  <a:cubicBezTo>
                    <a:pt x="984" y="26558"/>
                    <a:pt x="823" y="27336"/>
                    <a:pt x="676" y="28115"/>
                  </a:cubicBezTo>
                  <a:cubicBezTo>
                    <a:pt x="529" y="28937"/>
                    <a:pt x="397" y="29773"/>
                    <a:pt x="309" y="30610"/>
                  </a:cubicBezTo>
                  <a:cubicBezTo>
                    <a:pt x="147" y="32093"/>
                    <a:pt x="103" y="33576"/>
                    <a:pt x="191" y="35073"/>
                  </a:cubicBezTo>
                  <a:cubicBezTo>
                    <a:pt x="279" y="36600"/>
                    <a:pt x="470" y="38127"/>
                    <a:pt x="764" y="39624"/>
                  </a:cubicBezTo>
                  <a:cubicBezTo>
                    <a:pt x="867" y="40182"/>
                    <a:pt x="984" y="40725"/>
                    <a:pt x="1087" y="41283"/>
                  </a:cubicBezTo>
                  <a:cubicBezTo>
                    <a:pt x="1322" y="42619"/>
                    <a:pt x="1586" y="43941"/>
                    <a:pt x="1821" y="45277"/>
                  </a:cubicBezTo>
                  <a:cubicBezTo>
                    <a:pt x="1953" y="46113"/>
                    <a:pt x="2027" y="46965"/>
                    <a:pt x="2129" y="47802"/>
                  </a:cubicBezTo>
                  <a:cubicBezTo>
                    <a:pt x="2305" y="49578"/>
                    <a:pt x="2364" y="51354"/>
                    <a:pt x="2305" y="53131"/>
                  </a:cubicBezTo>
                  <a:cubicBezTo>
                    <a:pt x="2291" y="53865"/>
                    <a:pt x="2232" y="54599"/>
                    <a:pt x="2188" y="55348"/>
                  </a:cubicBezTo>
                  <a:cubicBezTo>
                    <a:pt x="2129" y="56273"/>
                    <a:pt x="2071" y="57197"/>
                    <a:pt x="2027" y="58137"/>
                  </a:cubicBezTo>
                  <a:cubicBezTo>
                    <a:pt x="1997" y="58739"/>
                    <a:pt x="1997" y="59341"/>
                    <a:pt x="1982" y="59943"/>
                  </a:cubicBezTo>
                  <a:lnTo>
                    <a:pt x="1982" y="6020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2" name="Google Shape;582;p8"/>
          <p:cNvGrpSpPr/>
          <p:nvPr/>
        </p:nvGrpSpPr>
        <p:grpSpPr>
          <a:xfrm rot="-8281812">
            <a:off x="1189806" y="189104"/>
            <a:ext cx="202351" cy="753451"/>
            <a:chOff x="4588400" y="1621025"/>
            <a:chExt cx="48100" cy="179100"/>
          </a:xfrm>
        </p:grpSpPr>
        <p:sp>
          <p:nvSpPr>
            <p:cNvPr id="583" name="Google Shape;583;p8"/>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8"/>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8"/>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6" name="Google Shape;586;p8"/>
          <p:cNvGrpSpPr/>
          <p:nvPr/>
        </p:nvGrpSpPr>
        <p:grpSpPr>
          <a:xfrm rot="10800000">
            <a:off x="7374219" y="4532478"/>
            <a:ext cx="381680" cy="336653"/>
            <a:chOff x="170125" y="2288725"/>
            <a:chExt cx="381680" cy="336653"/>
          </a:xfrm>
        </p:grpSpPr>
        <p:sp>
          <p:nvSpPr>
            <p:cNvPr id="587" name="Google Shape;587;p8"/>
            <p:cNvSpPr/>
            <p:nvPr/>
          </p:nvSpPr>
          <p:spPr>
            <a:xfrm>
              <a:off x="170125" y="2329555"/>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8"/>
            <p:cNvSpPr/>
            <p:nvPr/>
          </p:nvSpPr>
          <p:spPr>
            <a:xfrm>
              <a:off x="439326" y="2288725"/>
              <a:ext cx="112478" cy="7922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8"/>
            <p:cNvSpPr/>
            <p:nvPr/>
          </p:nvSpPr>
          <p:spPr>
            <a:xfrm>
              <a:off x="384821" y="2507766"/>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0" name="Google Shape;590;p8"/>
          <p:cNvGrpSpPr/>
          <p:nvPr/>
        </p:nvGrpSpPr>
        <p:grpSpPr>
          <a:xfrm>
            <a:off x="2170219" y="4398045"/>
            <a:ext cx="507998" cy="572699"/>
            <a:chOff x="2170310" y="4323718"/>
            <a:chExt cx="573944" cy="647044"/>
          </a:xfrm>
        </p:grpSpPr>
        <p:sp>
          <p:nvSpPr>
            <p:cNvPr id="591" name="Google Shape;591;p8"/>
            <p:cNvSpPr/>
            <p:nvPr/>
          </p:nvSpPr>
          <p:spPr>
            <a:xfrm rot="9324344">
              <a:off x="2209499" y="4617219"/>
              <a:ext cx="417510" cy="279332"/>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8"/>
            <p:cNvSpPr/>
            <p:nvPr/>
          </p:nvSpPr>
          <p:spPr>
            <a:xfrm rot="-1800244">
              <a:off x="2407962" y="4386446"/>
              <a:ext cx="305656" cy="204483"/>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3" name="Google Shape;593;p8"/>
          <p:cNvSpPr/>
          <p:nvPr/>
        </p:nvSpPr>
        <p:spPr>
          <a:xfrm>
            <a:off x="391050" y="3963575"/>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8"/>
          <p:cNvSpPr/>
          <p:nvPr/>
        </p:nvSpPr>
        <p:spPr>
          <a:xfrm>
            <a:off x="8621650" y="354110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5" name="Shape 595"/>
        <p:cNvGrpSpPr/>
        <p:nvPr/>
      </p:nvGrpSpPr>
      <p:grpSpPr>
        <a:xfrm>
          <a:off x="0" y="0"/>
          <a:ext cx="0" cy="0"/>
          <a:chOff x="0" y="0"/>
          <a:chExt cx="0" cy="0"/>
        </a:xfrm>
      </p:grpSpPr>
      <p:sp>
        <p:nvSpPr>
          <p:cNvPr id="596" name="Google Shape;596;p9"/>
          <p:cNvSpPr txBox="1"/>
          <p:nvPr>
            <p:ph type="title"/>
          </p:nvPr>
        </p:nvSpPr>
        <p:spPr>
          <a:xfrm>
            <a:off x="2073000" y="1478575"/>
            <a:ext cx="4998000" cy="56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97" name="Google Shape;597;p9"/>
          <p:cNvSpPr txBox="1"/>
          <p:nvPr>
            <p:ph idx="1" type="subTitle"/>
          </p:nvPr>
        </p:nvSpPr>
        <p:spPr>
          <a:xfrm>
            <a:off x="2073000" y="2226850"/>
            <a:ext cx="4998000" cy="150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8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8" name="Google Shape;598;p9"/>
          <p:cNvSpPr/>
          <p:nvPr/>
        </p:nvSpPr>
        <p:spPr>
          <a:xfrm>
            <a:off x="5468318" y="0"/>
            <a:ext cx="3675662" cy="3721705"/>
          </a:xfrm>
          <a:custGeom>
            <a:rect b="b" l="l" r="r" t="t"/>
            <a:pathLst>
              <a:path extrusionOk="0" h="61351" w="60592">
                <a:moveTo>
                  <a:pt x="1" y="1"/>
                </a:moveTo>
                <a:cubicBezTo>
                  <a:pt x="2617" y="5928"/>
                  <a:pt x="11164" y="9642"/>
                  <a:pt x="21680" y="9642"/>
                </a:cubicBezTo>
                <a:cubicBezTo>
                  <a:pt x="25642" y="9642"/>
                  <a:pt x="29885" y="9115"/>
                  <a:pt x="34194" y="7979"/>
                </a:cubicBezTo>
                <a:cubicBezTo>
                  <a:pt x="37264" y="7168"/>
                  <a:pt x="39940" y="6799"/>
                  <a:pt x="42277" y="6799"/>
                </a:cubicBezTo>
                <a:cubicBezTo>
                  <a:pt x="55269" y="6799"/>
                  <a:pt x="57756" y="18219"/>
                  <a:pt x="58889" y="28677"/>
                </a:cubicBezTo>
                <a:cubicBezTo>
                  <a:pt x="60181" y="40683"/>
                  <a:pt x="49573" y="54132"/>
                  <a:pt x="60591" y="61351"/>
                </a:cubicBezTo>
                <a:lnTo>
                  <a:pt x="6059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9"/>
          <p:cNvSpPr/>
          <p:nvPr/>
        </p:nvSpPr>
        <p:spPr>
          <a:xfrm>
            <a:off x="-51500" y="3331725"/>
            <a:ext cx="3764130" cy="2060844"/>
          </a:xfrm>
          <a:custGeom>
            <a:rect b="b" l="l" r="r" t="t"/>
            <a:pathLst>
              <a:path extrusionOk="0" h="27556" w="50331">
                <a:moveTo>
                  <a:pt x="381" y="0"/>
                </a:moveTo>
                <a:lnTo>
                  <a:pt x="1" y="25835"/>
                </a:lnTo>
                <a:cubicBezTo>
                  <a:pt x="1" y="25835"/>
                  <a:pt x="17368" y="27555"/>
                  <a:pt x="31552" y="27555"/>
                </a:cubicBezTo>
                <a:cubicBezTo>
                  <a:pt x="40918" y="27555"/>
                  <a:pt x="48897" y="26805"/>
                  <a:pt x="49574" y="24315"/>
                </a:cubicBezTo>
                <a:cubicBezTo>
                  <a:pt x="50330" y="21540"/>
                  <a:pt x="43375" y="17217"/>
                  <a:pt x="31877" y="17217"/>
                </a:cubicBezTo>
                <a:cubicBezTo>
                  <a:pt x="28830" y="17217"/>
                  <a:pt x="25464" y="17520"/>
                  <a:pt x="21839" y="18236"/>
                </a:cubicBezTo>
                <a:cubicBezTo>
                  <a:pt x="20316" y="18537"/>
                  <a:pt x="18925" y="18676"/>
                  <a:pt x="17651" y="18676"/>
                </a:cubicBezTo>
                <a:cubicBezTo>
                  <a:pt x="3675" y="18676"/>
                  <a:pt x="3904" y="1992"/>
                  <a:pt x="38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0" name="Google Shape;600;p9"/>
          <p:cNvGrpSpPr/>
          <p:nvPr/>
        </p:nvGrpSpPr>
        <p:grpSpPr>
          <a:xfrm>
            <a:off x="715099" y="3422279"/>
            <a:ext cx="3298200" cy="3159478"/>
            <a:chOff x="594624" y="3224779"/>
            <a:chExt cx="3298200" cy="3159478"/>
          </a:xfrm>
        </p:grpSpPr>
        <p:grpSp>
          <p:nvGrpSpPr>
            <p:cNvPr id="601" name="Google Shape;601;p9"/>
            <p:cNvGrpSpPr/>
            <p:nvPr/>
          </p:nvGrpSpPr>
          <p:grpSpPr>
            <a:xfrm rot="5400000">
              <a:off x="609674" y="3209729"/>
              <a:ext cx="1146010" cy="1176110"/>
              <a:chOff x="4148204" y="735896"/>
              <a:chExt cx="548356" cy="562759"/>
            </a:xfrm>
          </p:grpSpPr>
          <p:sp>
            <p:nvSpPr>
              <p:cNvPr id="602" name="Google Shape;602;p9"/>
              <p:cNvSpPr/>
              <p:nvPr/>
            </p:nvSpPr>
            <p:spPr>
              <a:xfrm>
                <a:off x="4482938" y="905905"/>
                <a:ext cx="108316" cy="232454"/>
              </a:xfrm>
              <a:custGeom>
                <a:rect b="b" l="l" r="r" t="t"/>
                <a:pathLst>
                  <a:path extrusionOk="0" h="16059" w="7483">
                    <a:moveTo>
                      <a:pt x="7394" y="1"/>
                    </a:moveTo>
                    <a:cubicBezTo>
                      <a:pt x="4791" y="5294"/>
                      <a:pt x="2219" y="10588"/>
                      <a:pt x="1" y="16059"/>
                    </a:cubicBezTo>
                    <a:lnTo>
                      <a:pt x="7483" y="30"/>
                    </a:lnTo>
                    <a:lnTo>
                      <a:pt x="739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9"/>
              <p:cNvSpPr/>
              <p:nvPr/>
            </p:nvSpPr>
            <p:spPr>
              <a:xfrm>
                <a:off x="4415731" y="871237"/>
                <a:ext cx="143853" cy="114309"/>
              </a:xfrm>
              <a:custGeom>
                <a:rect b="b" l="l" r="r" t="t"/>
                <a:pathLst>
                  <a:path extrusionOk="0" h="7897" w="9938">
                    <a:moveTo>
                      <a:pt x="9878" y="0"/>
                    </a:moveTo>
                    <a:cubicBezTo>
                      <a:pt x="6773" y="2869"/>
                      <a:pt x="3372" y="5383"/>
                      <a:pt x="1" y="7896"/>
                    </a:cubicBezTo>
                    <a:cubicBezTo>
                      <a:pt x="681" y="7453"/>
                      <a:pt x="1391" y="7039"/>
                      <a:pt x="2101" y="6536"/>
                    </a:cubicBezTo>
                    <a:cubicBezTo>
                      <a:pt x="3550" y="5471"/>
                      <a:pt x="4999" y="4407"/>
                      <a:pt x="6389" y="3283"/>
                    </a:cubicBezTo>
                    <a:cubicBezTo>
                      <a:pt x="7512" y="2366"/>
                      <a:pt x="8547" y="1390"/>
                      <a:pt x="9612" y="414"/>
                    </a:cubicBezTo>
                    <a:cubicBezTo>
                      <a:pt x="9730" y="296"/>
                      <a:pt x="9848" y="178"/>
                      <a:pt x="9937" y="60"/>
                    </a:cubicBezTo>
                    <a:lnTo>
                      <a:pt x="987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9"/>
              <p:cNvSpPr/>
              <p:nvPr/>
            </p:nvSpPr>
            <p:spPr>
              <a:xfrm>
                <a:off x="4564273" y="866953"/>
                <a:ext cx="65080" cy="180662"/>
              </a:xfrm>
              <a:custGeom>
                <a:rect b="b" l="l" r="r" t="t"/>
                <a:pathLst>
                  <a:path extrusionOk="0" h="12481" w="4496">
                    <a:moveTo>
                      <a:pt x="4466" y="1"/>
                    </a:moveTo>
                    <a:lnTo>
                      <a:pt x="4466" y="1"/>
                    </a:lnTo>
                    <a:cubicBezTo>
                      <a:pt x="3667" y="4437"/>
                      <a:pt x="1952" y="8488"/>
                      <a:pt x="1" y="12480"/>
                    </a:cubicBezTo>
                    <a:cubicBezTo>
                      <a:pt x="237" y="12155"/>
                      <a:pt x="444" y="11800"/>
                      <a:pt x="622" y="11445"/>
                    </a:cubicBezTo>
                    <a:cubicBezTo>
                      <a:pt x="2248" y="8370"/>
                      <a:pt x="3460" y="5117"/>
                      <a:pt x="4259" y="1716"/>
                    </a:cubicBezTo>
                    <a:cubicBezTo>
                      <a:pt x="4436" y="1154"/>
                      <a:pt x="4495" y="563"/>
                      <a:pt x="446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9"/>
              <p:cNvSpPr/>
              <p:nvPr/>
            </p:nvSpPr>
            <p:spPr>
              <a:xfrm>
                <a:off x="4443986" y="829274"/>
                <a:ext cx="150699" cy="58247"/>
              </a:xfrm>
              <a:custGeom>
                <a:rect b="b" l="l" r="r" t="t"/>
                <a:pathLst>
                  <a:path extrusionOk="0" h="4024" w="10411">
                    <a:moveTo>
                      <a:pt x="9214" y="0"/>
                    </a:moveTo>
                    <a:cubicBezTo>
                      <a:pt x="8821" y="0"/>
                      <a:pt x="8429" y="53"/>
                      <a:pt x="8044" y="149"/>
                    </a:cubicBezTo>
                    <a:cubicBezTo>
                      <a:pt x="6359" y="534"/>
                      <a:pt x="4851" y="1391"/>
                      <a:pt x="3283" y="2101"/>
                    </a:cubicBezTo>
                    <a:cubicBezTo>
                      <a:pt x="2248" y="2604"/>
                      <a:pt x="1302" y="3225"/>
                      <a:pt x="296" y="3816"/>
                    </a:cubicBezTo>
                    <a:cubicBezTo>
                      <a:pt x="178" y="3875"/>
                      <a:pt x="89" y="3935"/>
                      <a:pt x="1" y="4023"/>
                    </a:cubicBezTo>
                    <a:cubicBezTo>
                      <a:pt x="149" y="3994"/>
                      <a:pt x="296" y="3935"/>
                      <a:pt x="444" y="3846"/>
                    </a:cubicBezTo>
                    <a:cubicBezTo>
                      <a:pt x="2278" y="2781"/>
                      <a:pt x="4200" y="1864"/>
                      <a:pt x="6181" y="1036"/>
                    </a:cubicBezTo>
                    <a:cubicBezTo>
                      <a:pt x="6684" y="829"/>
                      <a:pt x="7216" y="652"/>
                      <a:pt x="7749" y="504"/>
                    </a:cubicBezTo>
                    <a:cubicBezTo>
                      <a:pt x="8277" y="328"/>
                      <a:pt x="8822" y="234"/>
                      <a:pt x="9371" y="234"/>
                    </a:cubicBezTo>
                    <a:cubicBezTo>
                      <a:pt x="9559" y="234"/>
                      <a:pt x="9748" y="245"/>
                      <a:pt x="9937" y="268"/>
                    </a:cubicBezTo>
                    <a:cubicBezTo>
                      <a:pt x="10085" y="297"/>
                      <a:pt x="10233" y="297"/>
                      <a:pt x="10381" y="297"/>
                    </a:cubicBezTo>
                    <a:lnTo>
                      <a:pt x="10410" y="208"/>
                    </a:lnTo>
                    <a:cubicBezTo>
                      <a:pt x="10351" y="179"/>
                      <a:pt x="10262" y="120"/>
                      <a:pt x="10203" y="120"/>
                    </a:cubicBezTo>
                    <a:cubicBezTo>
                      <a:pt x="9878" y="38"/>
                      <a:pt x="9546" y="0"/>
                      <a:pt x="921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9"/>
              <p:cNvSpPr/>
              <p:nvPr/>
            </p:nvSpPr>
            <p:spPr>
              <a:xfrm>
                <a:off x="4397753" y="844270"/>
                <a:ext cx="158834" cy="89904"/>
              </a:xfrm>
              <a:custGeom>
                <a:rect b="b" l="l" r="r" t="t"/>
                <a:pathLst>
                  <a:path extrusionOk="0" h="6211" w="10973">
                    <a:moveTo>
                      <a:pt x="10943" y="0"/>
                    </a:moveTo>
                    <a:cubicBezTo>
                      <a:pt x="6921" y="1420"/>
                      <a:pt x="3372" y="3667"/>
                      <a:pt x="1" y="6211"/>
                    </a:cubicBezTo>
                    <a:cubicBezTo>
                      <a:pt x="1095" y="5560"/>
                      <a:pt x="2160" y="4850"/>
                      <a:pt x="3254" y="4141"/>
                    </a:cubicBezTo>
                    <a:cubicBezTo>
                      <a:pt x="4762" y="3135"/>
                      <a:pt x="6359" y="2218"/>
                      <a:pt x="7985" y="1420"/>
                    </a:cubicBezTo>
                    <a:cubicBezTo>
                      <a:pt x="8340" y="1242"/>
                      <a:pt x="8666" y="1035"/>
                      <a:pt x="9020" y="888"/>
                    </a:cubicBezTo>
                    <a:cubicBezTo>
                      <a:pt x="9671" y="621"/>
                      <a:pt x="10322" y="385"/>
                      <a:pt x="10972" y="119"/>
                    </a:cubicBezTo>
                    <a:lnTo>
                      <a:pt x="1094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9"/>
              <p:cNvSpPr/>
              <p:nvPr/>
            </p:nvSpPr>
            <p:spPr>
              <a:xfrm>
                <a:off x="4209838" y="941441"/>
                <a:ext cx="116451" cy="73634"/>
              </a:xfrm>
              <a:custGeom>
                <a:rect b="b" l="l" r="r" t="t"/>
                <a:pathLst>
                  <a:path extrusionOk="0" h="5087" w="8045">
                    <a:moveTo>
                      <a:pt x="7867" y="0"/>
                    </a:moveTo>
                    <a:cubicBezTo>
                      <a:pt x="5531" y="976"/>
                      <a:pt x="3313" y="2218"/>
                      <a:pt x="1272" y="3697"/>
                    </a:cubicBezTo>
                    <a:cubicBezTo>
                      <a:pt x="888" y="4022"/>
                      <a:pt x="533" y="4348"/>
                      <a:pt x="178" y="4702"/>
                    </a:cubicBezTo>
                    <a:cubicBezTo>
                      <a:pt x="89" y="4791"/>
                      <a:pt x="30" y="4880"/>
                      <a:pt x="1" y="4998"/>
                    </a:cubicBezTo>
                    <a:lnTo>
                      <a:pt x="89" y="5087"/>
                    </a:lnTo>
                    <a:cubicBezTo>
                      <a:pt x="444" y="4791"/>
                      <a:pt x="770" y="4495"/>
                      <a:pt x="1095" y="4229"/>
                    </a:cubicBezTo>
                    <a:cubicBezTo>
                      <a:pt x="1450" y="3933"/>
                      <a:pt x="1775" y="3697"/>
                      <a:pt x="2159" y="3431"/>
                    </a:cubicBezTo>
                    <a:cubicBezTo>
                      <a:pt x="2514" y="3165"/>
                      <a:pt x="2869" y="2898"/>
                      <a:pt x="3254" y="2662"/>
                    </a:cubicBezTo>
                    <a:cubicBezTo>
                      <a:pt x="3638" y="2396"/>
                      <a:pt x="4022" y="2189"/>
                      <a:pt x="4436" y="1952"/>
                    </a:cubicBezTo>
                    <a:cubicBezTo>
                      <a:pt x="4821" y="1745"/>
                      <a:pt x="5235" y="1509"/>
                      <a:pt x="5619" y="1302"/>
                    </a:cubicBezTo>
                    <a:cubicBezTo>
                      <a:pt x="6004" y="1095"/>
                      <a:pt x="6359" y="888"/>
                      <a:pt x="6773" y="681"/>
                    </a:cubicBezTo>
                    <a:cubicBezTo>
                      <a:pt x="7157" y="474"/>
                      <a:pt x="7571" y="267"/>
                      <a:pt x="8044" y="30"/>
                    </a:cubicBezTo>
                    <a:cubicBezTo>
                      <a:pt x="7985" y="0"/>
                      <a:pt x="7926" y="0"/>
                      <a:pt x="786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9"/>
              <p:cNvSpPr/>
              <p:nvPr/>
            </p:nvSpPr>
            <p:spPr>
              <a:xfrm>
                <a:off x="4423012" y="1208548"/>
                <a:ext cx="70652" cy="89050"/>
              </a:xfrm>
              <a:custGeom>
                <a:rect b="b" l="l" r="r" t="t"/>
                <a:pathLst>
                  <a:path extrusionOk="0" h="6152" w="4881">
                    <a:moveTo>
                      <a:pt x="4880" y="1"/>
                    </a:moveTo>
                    <a:lnTo>
                      <a:pt x="4880" y="1"/>
                    </a:lnTo>
                    <a:cubicBezTo>
                      <a:pt x="4821" y="30"/>
                      <a:pt x="4762" y="60"/>
                      <a:pt x="4732" y="148"/>
                    </a:cubicBezTo>
                    <a:cubicBezTo>
                      <a:pt x="3875" y="1597"/>
                      <a:pt x="2928" y="2987"/>
                      <a:pt x="1893" y="4289"/>
                    </a:cubicBezTo>
                    <a:cubicBezTo>
                      <a:pt x="1686" y="4555"/>
                      <a:pt x="1450" y="4821"/>
                      <a:pt x="1213" y="5028"/>
                    </a:cubicBezTo>
                    <a:cubicBezTo>
                      <a:pt x="858" y="5353"/>
                      <a:pt x="444" y="5649"/>
                      <a:pt x="89" y="5945"/>
                    </a:cubicBezTo>
                    <a:cubicBezTo>
                      <a:pt x="30" y="5974"/>
                      <a:pt x="30" y="6033"/>
                      <a:pt x="1" y="6092"/>
                    </a:cubicBezTo>
                    <a:lnTo>
                      <a:pt x="60" y="6152"/>
                    </a:lnTo>
                    <a:cubicBezTo>
                      <a:pt x="178" y="6122"/>
                      <a:pt x="296" y="6063"/>
                      <a:pt x="415" y="6004"/>
                    </a:cubicBezTo>
                    <a:cubicBezTo>
                      <a:pt x="888" y="5649"/>
                      <a:pt x="1331" y="5294"/>
                      <a:pt x="1716" y="4880"/>
                    </a:cubicBezTo>
                    <a:cubicBezTo>
                      <a:pt x="2899" y="3520"/>
                      <a:pt x="3904" y="2011"/>
                      <a:pt x="4703" y="385"/>
                    </a:cubicBezTo>
                    <a:cubicBezTo>
                      <a:pt x="4762" y="267"/>
                      <a:pt x="4821" y="148"/>
                      <a:pt x="488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9"/>
              <p:cNvSpPr/>
              <p:nvPr/>
            </p:nvSpPr>
            <p:spPr>
              <a:xfrm>
                <a:off x="4616065" y="981247"/>
                <a:ext cx="7730" cy="114309"/>
              </a:xfrm>
              <a:custGeom>
                <a:rect b="b" l="l" r="r" t="t"/>
                <a:pathLst>
                  <a:path extrusionOk="0" h="7897" w="534">
                    <a:moveTo>
                      <a:pt x="415" y="1"/>
                    </a:moveTo>
                    <a:cubicBezTo>
                      <a:pt x="385" y="89"/>
                      <a:pt x="326" y="208"/>
                      <a:pt x="296" y="326"/>
                    </a:cubicBezTo>
                    <a:cubicBezTo>
                      <a:pt x="178" y="1006"/>
                      <a:pt x="89" y="1716"/>
                      <a:pt x="30" y="2426"/>
                    </a:cubicBezTo>
                    <a:cubicBezTo>
                      <a:pt x="1" y="3313"/>
                      <a:pt x="119" y="4229"/>
                      <a:pt x="119" y="5146"/>
                    </a:cubicBezTo>
                    <a:cubicBezTo>
                      <a:pt x="119" y="6063"/>
                      <a:pt x="237" y="6980"/>
                      <a:pt x="444" y="7896"/>
                    </a:cubicBezTo>
                    <a:cubicBezTo>
                      <a:pt x="444" y="7601"/>
                      <a:pt x="385" y="7305"/>
                      <a:pt x="385" y="7009"/>
                    </a:cubicBezTo>
                    <a:cubicBezTo>
                      <a:pt x="326" y="5678"/>
                      <a:pt x="296" y="4377"/>
                      <a:pt x="267" y="3047"/>
                    </a:cubicBezTo>
                    <a:cubicBezTo>
                      <a:pt x="237" y="2219"/>
                      <a:pt x="296" y="1361"/>
                      <a:pt x="474" y="533"/>
                    </a:cubicBezTo>
                    <a:cubicBezTo>
                      <a:pt x="503" y="355"/>
                      <a:pt x="533" y="178"/>
                      <a:pt x="533" y="30"/>
                    </a:cubicBezTo>
                    <a:lnTo>
                      <a:pt x="41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9"/>
              <p:cNvSpPr/>
              <p:nvPr/>
            </p:nvSpPr>
            <p:spPr>
              <a:xfrm>
                <a:off x="4344253" y="947434"/>
                <a:ext cx="69364" cy="67642"/>
              </a:xfrm>
              <a:custGeom>
                <a:rect b="b" l="l" r="r" t="t"/>
                <a:pathLst>
                  <a:path extrusionOk="0" h="4673" w="4792">
                    <a:moveTo>
                      <a:pt x="4791" y="0"/>
                    </a:moveTo>
                    <a:lnTo>
                      <a:pt x="4791" y="0"/>
                    </a:lnTo>
                    <a:cubicBezTo>
                      <a:pt x="3135" y="1095"/>
                      <a:pt x="1656" y="2396"/>
                      <a:pt x="385" y="3904"/>
                    </a:cubicBezTo>
                    <a:cubicBezTo>
                      <a:pt x="266" y="4052"/>
                      <a:pt x="148" y="4229"/>
                      <a:pt x="59" y="4377"/>
                    </a:cubicBezTo>
                    <a:cubicBezTo>
                      <a:pt x="30" y="4466"/>
                      <a:pt x="0" y="4525"/>
                      <a:pt x="0" y="4584"/>
                    </a:cubicBezTo>
                    <a:lnTo>
                      <a:pt x="119" y="4673"/>
                    </a:lnTo>
                    <a:cubicBezTo>
                      <a:pt x="1509" y="2928"/>
                      <a:pt x="3165" y="1479"/>
                      <a:pt x="479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9"/>
              <p:cNvSpPr/>
              <p:nvPr/>
            </p:nvSpPr>
            <p:spPr>
              <a:xfrm>
                <a:off x="4525321" y="1197417"/>
                <a:ext cx="42817" cy="91192"/>
              </a:xfrm>
              <a:custGeom>
                <a:rect b="b" l="l" r="r" t="t"/>
                <a:pathLst>
                  <a:path extrusionOk="0" h="6300" w="2958">
                    <a:moveTo>
                      <a:pt x="2958" y="1"/>
                    </a:moveTo>
                    <a:cubicBezTo>
                      <a:pt x="2692" y="710"/>
                      <a:pt x="2455" y="1450"/>
                      <a:pt x="2189" y="2159"/>
                    </a:cubicBezTo>
                    <a:cubicBezTo>
                      <a:pt x="1893" y="2899"/>
                      <a:pt x="1568" y="3608"/>
                      <a:pt x="1213" y="4318"/>
                    </a:cubicBezTo>
                    <a:cubicBezTo>
                      <a:pt x="858" y="4969"/>
                      <a:pt x="385" y="5590"/>
                      <a:pt x="0" y="6240"/>
                    </a:cubicBezTo>
                    <a:lnTo>
                      <a:pt x="89" y="6300"/>
                    </a:lnTo>
                    <a:cubicBezTo>
                      <a:pt x="1716" y="4525"/>
                      <a:pt x="2396" y="2278"/>
                      <a:pt x="295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9"/>
              <p:cNvSpPr/>
              <p:nvPr/>
            </p:nvSpPr>
            <p:spPr>
              <a:xfrm>
                <a:off x="4533876" y="849409"/>
                <a:ext cx="86054" cy="76631"/>
              </a:xfrm>
              <a:custGeom>
                <a:rect b="b" l="l" r="r" t="t"/>
                <a:pathLst>
                  <a:path extrusionOk="0" h="5294" w="5945">
                    <a:moveTo>
                      <a:pt x="5797" y="0"/>
                    </a:moveTo>
                    <a:cubicBezTo>
                      <a:pt x="5738" y="0"/>
                      <a:pt x="5649" y="30"/>
                      <a:pt x="5590" y="59"/>
                    </a:cubicBezTo>
                    <a:cubicBezTo>
                      <a:pt x="5087" y="266"/>
                      <a:pt x="4585" y="503"/>
                      <a:pt x="4111" y="799"/>
                    </a:cubicBezTo>
                    <a:cubicBezTo>
                      <a:pt x="2899" y="1775"/>
                      <a:pt x="1805" y="2869"/>
                      <a:pt x="858" y="4111"/>
                    </a:cubicBezTo>
                    <a:cubicBezTo>
                      <a:pt x="711" y="4288"/>
                      <a:pt x="533" y="4525"/>
                      <a:pt x="415" y="4702"/>
                    </a:cubicBezTo>
                    <a:cubicBezTo>
                      <a:pt x="267" y="4909"/>
                      <a:pt x="149" y="5116"/>
                      <a:pt x="1" y="5294"/>
                    </a:cubicBezTo>
                    <a:cubicBezTo>
                      <a:pt x="60" y="5294"/>
                      <a:pt x="149" y="5264"/>
                      <a:pt x="178" y="5205"/>
                    </a:cubicBezTo>
                    <a:cubicBezTo>
                      <a:pt x="1065" y="4022"/>
                      <a:pt x="2041" y="2898"/>
                      <a:pt x="3136" y="1893"/>
                    </a:cubicBezTo>
                    <a:cubicBezTo>
                      <a:pt x="3757" y="1213"/>
                      <a:pt x="4525" y="680"/>
                      <a:pt x="5413" y="326"/>
                    </a:cubicBezTo>
                    <a:cubicBezTo>
                      <a:pt x="5560" y="266"/>
                      <a:pt x="5738" y="207"/>
                      <a:pt x="5945" y="119"/>
                    </a:cubicBezTo>
                    <a:cubicBezTo>
                      <a:pt x="5856" y="59"/>
                      <a:pt x="5856" y="30"/>
                      <a:pt x="579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9"/>
              <p:cNvSpPr/>
              <p:nvPr/>
            </p:nvSpPr>
            <p:spPr>
              <a:xfrm>
                <a:off x="4657159" y="1188862"/>
                <a:ext cx="9003" cy="79207"/>
              </a:xfrm>
              <a:custGeom>
                <a:rect b="b" l="l" r="r" t="t"/>
                <a:pathLst>
                  <a:path extrusionOk="0" h="5472" w="622">
                    <a:moveTo>
                      <a:pt x="1" y="0"/>
                    </a:moveTo>
                    <a:lnTo>
                      <a:pt x="1" y="0"/>
                    </a:lnTo>
                    <a:cubicBezTo>
                      <a:pt x="237" y="1834"/>
                      <a:pt x="267" y="3638"/>
                      <a:pt x="149" y="5471"/>
                    </a:cubicBezTo>
                    <a:cubicBezTo>
                      <a:pt x="622" y="5028"/>
                      <a:pt x="533" y="174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9"/>
              <p:cNvSpPr/>
              <p:nvPr/>
            </p:nvSpPr>
            <p:spPr>
              <a:xfrm>
                <a:off x="4503493" y="965831"/>
                <a:ext cx="49244" cy="104466"/>
              </a:xfrm>
              <a:custGeom>
                <a:rect b="b" l="l" r="r" t="t"/>
                <a:pathLst>
                  <a:path extrusionOk="0" h="7217" w="3402">
                    <a:moveTo>
                      <a:pt x="3342" y="1"/>
                    </a:moveTo>
                    <a:cubicBezTo>
                      <a:pt x="3342" y="31"/>
                      <a:pt x="3312" y="60"/>
                      <a:pt x="3283" y="90"/>
                    </a:cubicBezTo>
                    <a:cubicBezTo>
                      <a:pt x="2277" y="2189"/>
                      <a:pt x="1272" y="4289"/>
                      <a:pt x="266" y="6389"/>
                    </a:cubicBezTo>
                    <a:cubicBezTo>
                      <a:pt x="178" y="6655"/>
                      <a:pt x="59" y="6921"/>
                      <a:pt x="0" y="7217"/>
                    </a:cubicBezTo>
                    <a:cubicBezTo>
                      <a:pt x="1124" y="4792"/>
                      <a:pt x="2277" y="2396"/>
                      <a:pt x="340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9"/>
              <p:cNvSpPr/>
              <p:nvPr/>
            </p:nvSpPr>
            <p:spPr>
              <a:xfrm>
                <a:off x="4216265" y="908713"/>
                <a:ext cx="58233" cy="19049"/>
              </a:xfrm>
              <a:custGeom>
                <a:rect b="b" l="l" r="r" t="t"/>
                <a:pathLst>
                  <a:path extrusionOk="0" h="1316" w="4023">
                    <a:moveTo>
                      <a:pt x="3926" y="1"/>
                    </a:moveTo>
                    <a:cubicBezTo>
                      <a:pt x="3858" y="1"/>
                      <a:pt x="3785" y="14"/>
                      <a:pt x="3726" y="14"/>
                    </a:cubicBezTo>
                    <a:cubicBezTo>
                      <a:pt x="2839" y="250"/>
                      <a:pt x="1952" y="457"/>
                      <a:pt x="1065" y="724"/>
                    </a:cubicBezTo>
                    <a:cubicBezTo>
                      <a:pt x="740" y="812"/>
                      <a:pt x="444" y="931"/>
                      <a:pt x="148" y="1078"/>
                    </a:cubicBezTo>
                    <a:cubicBezTo>
                      <a:pt x="89" y="1108"/>
                      <a:pt x="59" y="1197"/>
                      <a:pt x="0" y="1256"/>
                    </a:cubicBezTo>
                    <a:cubicBezTo>
                      <a:pt x="59" y="1285"/>
                      <a:pt x="89" y="1315"/>
                      <a:pt x="118" y="1315"/>
                    </a:cubicBezTo>
                    <a:lnTo>
                      <a:pt x="4022" y="14"/>
                    </a:lnTo>
                    <a:cubicBezTo>
                      <a:pt x="3992" y="4"/>
                      <a:pt x="3960" y="1"/>
                      <a:pt x="39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9"/>
              <p:cNvSpPr/>
              <p:nvPr/>
            </p:nvSpPr>
            <p:spPr>
              <a:xfrm>
                <a:off x="4626776" y="1144337"/>
                <a:ext cx="5573" cy="75357"/>
              </a:xfrm>
              <a:custGeom>
                <a:rect b="b" l="l" r="r" t="t"/>
                <a:pathLst>
                  <a:path extrusionOk="0" h="5206" w="385">
                    <a:moveTo>
                      <a:pt x="30" y="1"/>
                    </a:moveTo>
                    <a:cubicBezTo>
                      <a:pt x="59" y="917"/>
                      <a:pt x="89" y="1805"/>
                      <a:pt x="89" y="2633"/>
                    </a:cubicBezTo>
                    <a:cubicBezTo>
                      <a:pt x="89" y="3490"/>
                      <a:pt x="30" y="4348"/>
                      <a:pt x="0" y="5205"/>
                    </a:cubicBezTo>
                    <a:lnTo>
                      <a:pt x="118" y="5205"/>
                    </a:lnTo>
                    <a:cubicBezTo>
                      <a:pt x="385" y="4791"/>
                      <a:pt x="355" y="1391"/>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9"/>
              <p:cNvSpPr/>
              <p:nvPr/>
            </p:nvSpPr>
            <p:spPr>
              <a:xfrm>
                <a:off x="4257360" y="1000513"/>
                <a:ext cx="41529" cy="29543"/>
              </a:xfrm>
              <a:custGeom>
                <a:rect b="b" l="l" r="r" t="t"/>
                <a:pathLst>
                  <a:path extrusionOk="0" h="2041" w="2869">
                    <a:moveTo>
                      <a:pt x="2869" y="0"/>
                    </a:moveTo>
                    <a:lnTo>
                      <a:pt x="2869" y="0"/>
                    </a:lnTo>
                    <a:cubicBezTo>
                      <a:pt x="1922" y="592"/>
                      <a:pt x="946" y="1213"/>
                      <a:pt x="30" y="1834"/>
                    </a:cubicBezTo>
                    <a:cubicBezTo>
                      <a:pt x="0" y="1863"/>
                      <a:pt x="30" y="1893"/>
                      <a:pt x="30" y="2041"/>
                    </a:cubicBezTo>
                    <a:cubicBezTo>
                      <a:pt x="1065" y="1509"/>
                      <a:pt x="2011" y="799"/>
                      <a:pt x="286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9"/>
              <p:cNvSpPr/>
              <p:nvPr/>
            </p:nvSpPr>
            <p:spPr>
              <a:xfrm>
                <a:off x="4512902" y="1244084"/>
                <a:ext cx="29978" cy="48375"/>
              </a:xfrm>
              <a:custGeom>
                <a:rect b="b" l="l" r="r" t="t"/>
                <a:pathLst>
                  <a:path extrusionOk="0" h="3342" w="2071">
                    <a:moveTo>
                      <a:pt x="2071" y="0"/>
                    </a:moveTo>
                    <a:cubicBezTo>
                      <a:pt x="1864" y="384"/>
                      <a:pt x="1657" y="769"/>
                      <a:pt x="1450" y="1124"/>
                    </a:cubicBezTo>
                    <a:cubicBezTo>
                      <a:pt x="1213" y="1508"/>
                      <a:pt x="977" y="1893"/>
                      <a:pt x="740" y="2248"/>
                    </a:cubicBezTo>
                    <a:cubicBezTo>
                      <a:pt x="504" y="2602"/>
                      <a:pt x="237" y="2928"/>
                      <a:pt x="1" y="3283"/>
                    </a:cubicBezTo>
                    <a:lnTo>
                      <a:pt x="119" y="3342"/>
                    </a:lnTo>
                    <a:cubicBezTo>
                      <a:pt x="1006" y="2395"/>
                      <a:pt x="1657" y="1242"/>
                      <a:pt x="20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9"/>
              <p:cNvSpPr/>
              <p:nvPr/>
            </p:nvSpPr>
            <p:spPr>
              <a:xfrm>
                <a:off x="4338261" y="974400"/>
                <a:ext cx="34262" cy="36405"/>
              </a:xfrm>
              <a:custGeom>
                <a:rect b="b" l="l" r="r" t="t"/>
                <a:pathLst>
                  <a:path extrusionOk="0" h="2515" w="2367">
                    <a:moveTo>
                      <a:pt x="2366" y="0"/>
                    </a:moveTo>
                    <a:cubicBezTo>
                      <a:pt x="1479" y="710"/>
                      <a:pt x="680" y="1538"/>
                      <a:pt x="0" y="2485"/>
                    </a:cubicBezTo>
                    <a:cubicBezTo>
                      <a:pt x="119" y="2514"/>
                      <a:pt x="207" y="2514"/>
                      <a:pt x="207" y="2514"/>
                    </a:cubicBezTo>
                    <a:lnTo>
                      <a:pt x="236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9"/>
              <p:cNvSpPr/>
              <p:nvPr/>
            </p:nvSpPr>
            <p:spPr>
              <a:xfrm>
                <a:off x="4453829" y="1041174"/>
                <a:ext cx="18427" cy="42817"/>
              </a:xfrm>
              <a:custGeom>
                <a:rect b="b" l="l" r="r" t="t"/>
                <a:pathLst>
                  <a:path extrusionOk="0" h="2958" w="1273">
                    <a:moveTo>
                      <a:pt x="1272" y="1"/>
                    </a:moveTo>
                    <a:cubicBezTo>
                      <a:pt x="651" y="829"/>
                      <a:pt x="1" y="2455"/>
                      <a:pt x="149" y="2958"/>
                    </a:cubicBezTo>
                    <a:cubicBezTo>
                      <a:pt x="533" y="1893"/>
                      <a:pt x="918" y="947"/>
                      <a:pt x="127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9"/>
              <p:cNvSpPr/>
              <p:nvPr/>
            </p:nvSpPr>
            <p:spPr>
              <a:xfrm>
                <a:off x="4417873" y="1257343"/>
                <a:ext cx="35551" cy="37693"/>
              </a:xfrm>
              <a:custGeom>
                <a:rect b="b" l="l" r="r" t="t"/>
                <a:pathLst>
                  <a:path extrusionOk="0" h="2604" w="2456">
                    <a:moveTo>
                      <a:pt x="2455" y="1"/>
                    </a:moveTo>
                    <a:lnTo>
                      <a:pt x="1" y="2603"/>
                    </a:lnTo>
                    <a:cubicBezTo>
                      <a:pt x="474" y="2426"/>
                      <a:pt x="1864" y="947"/>
                      <a:pt x="24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9"/>
              <p:cNvSpPr/>
              <p:nvPr/>
            </p:nvSpPr>
            <p:spPr>
              <a:xfrm>
                <a:off x="4630627" y="1025338"/>
                <a:ext cx="7715" cy="47536"/>
              </a:xfrm>
              <a:custGeom>
                <a:rect b="b" l="l" r="r" t="t"/>
                <a:pathLst>
                  <a:path extrusionOk="0" h="3284" w="533">
                    <a:moveTo>
                      <a:pt x="207" y="1"/>
                    </a:moveTo>
                    <a:cubicBezTo>
                      <a:pt x="0" y="769"/>
                      <a:pt x="178" y="2396"/>
                      <a:pt x="533" y="3283"/>
                    </a:cubicBezTo>
                    <a:cubicBezTo>
                      <a:pt x="414" y="2218"/>
                      <a:pt x="326" y="1154"/>
                      <a:pt x="20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9"/>
              <p:cNvSpPr/>
              <p:nvPr/>
            </p:nvSpPr>
            <p:spPr>
              <a:xfrm>
                <a:off x="4392194" y="1231230"/>
                <a:ext cx="21843" cy="38967"/>
              </a:xfrm>
              <a:custGeom>
                <a:rect b="b" l="l" r="r" t="t"/>
                <a:pathLst>
                  <a:path extrusionOk="0" h="2692" w="1509">
                    <a:moveTo>
                      <a:pt x="1509" y="1"/>
                    </a:moveTo>
                    <a:cubicBezTo>
                      <a:pt x="710" y="947"/>
                      <a:pt x="0" y="2248"/>
                      <a:pt x="0" y="2692"/>
                    </a:cubicBezTo>
                    <a:lnTo>
                      <a:pt x="150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9"/>
              <p:cNvSpPr/>
              <p:nvPr/>
            </p:nvSpPr>
            <p:spPr>
              <a:xfrm>
                <a:off x="4620349" y="1178151"/>
                <a:ext cx="2577" cy="32120"/>
              </a:xfrm>
              <a:custGeom>
                <a:rect b="b" l="l" r="r" t="t"/>
                <a:pathLst>
                  <a:path extrusionOk="0" h="2219" w="178">
                    <a:moveTo>
                      <a:pt x="30" y="1"/>
                    </a:moveTo>
                    <a:lnTo>
                      <a:pt x="30" y="1"/>
                    </a:lnTo>
                    <a:cubicBezTo>
                      <a:pt x="0" y="740"/>
                      <a:pt x="30" y="1480"/>
                      <a:pt x="89" y="2219"/>
                    </a:cubicBezTo>
                    <a:cubicBezTo>
                      <a:pt x="178" y="1480"/>
                      <a:pt x="178" y="740"/>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9"/>
              <p:cNvSpPr/>
              <p:nvPr/>
            </p:nvSpPr>
            <p:spPr>
              <a:xfrm>
                <a:off x="4451687" y="1052739"/>
                <a:ext cx="9003" cy="19266"/>
              </a:xfrm>
              <a:custGeom>
                <a:rect b="b" l="l" r="r" t="t"/>
                <a:pathLst>
                  <a:path extrusionOk="0" h="1331" w="622">
                    <a:moveTo>
                      <a:pt x="533" y="0"/>
                    </a:moveTo>
                    <a:lnTo>
                      <a:pt x="1" y="1272"/>
                    </a:lnTo>
                    <a:lnTo>
                      <a:pt x="149" y="1331"/>
                    </a:lnTo>
                    <a:lnTo>
                      <a:pt x="622" y="59"/>
                    </a:lnTo>
                    <a:lnTo>
                      <a:pt x="53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9"/>
              <p:cNvSpPr/>
              <p:nvPr/>
            </p:nvSpPr>
            <p:spPr>
              <a:xfrm>
                <a:off x="4171320" y="997517"/>
                <a:ext cx="283811" cy="260608"/>
              </a:xfrm>
              <a:custGeom>
                <a:rect b="b" l="l" r="r" t="t"/>
                <a:pathLst>
                  <a:path extrusionOk="0" h="18004" w="19607">
                    <a:moveTo>
                      <a:pt x="3785" y="14461"/>
                    </a:moveTo>
                    <a:lnTo>
                      <a:pt x="3785" y="14461"/>
                    </a:lnTo>
                    <a:cubicBezTo>
                      <a:pt x="3874" y="14787"/>
                      <a:pt x="3785" y="15141"/>
                      <a:pt x="3549" y="15408"/>
                    </a:cubicBezTo>
                    <a:cubicBezTo>
                      <a:pt x="3046" y="16088"/>
                      <a:pt x="2455" y="16679"/>
                      <a:pt x="1774" y="17152"/>
                    </a:cubicBezTo>
                    <a:cubicBezTo>
                      <a:pt x="1597" y="17271"/>
                      <a:pt x="1420" y="17418"/>
                      <a:pt x="1272" y="17537"/>
                    </a:cubicBezTo>
                    <a:cubicBezTo>
                      <a:pt x="1112" y="17643"/>
                      <a:pt x="931" y="17696"/>
                      <a:pt x="754" y="17696"/>
                    </a:cubicBezTo>
                    <a:cubicBezTo>
                      <a:pt x="637" y="17696"/>
                      <a:pt x="521" y="17673"/>
                      <a:pt x="414" y="17625"/>
                    </a:cubicBezTo>
                    <a:cubicBezTo>
                      <a:pt x="296" y="17389"/>
                      <a:pt x="325" y="17093"/>
                      <a:pt x="503" y="16886"/>
                    </a:cubicBezTo>
                    <a:cubicBezTo>
                      <a:pt x="1094" y="15822"/>
                      <a:pt x="2041" y="14994"/>
                      <a:pt x="3194" y="14580"/>
                    </a:cubicBezTo>
                    <a:cubicBezTo>
                      <a:pt x="3371" y="14520"/>
                      <a:pt x="3578" y="14491"/>
                      <a:pt x="3785" y="14461"/>
                    </a:cubicBezTo>
                    <a:close/>
                    <a:moveTo>
                      <a:pt x="19547" y="0"/>
                    </a:moveTo>
                    <a:cubicBezTo>
                      <a:pt x="15200" y="5678"/>
                      <a:pt x="9789" y="10173"/>
                      <a:pt x="4022" y="14195"/>
                    </a:cubicBezTo>
                    <a:cubicBezTo>
                      <a:pt x="3667" y="14225"/>
                      <a:pt x="3312" y="14254"/>
                      <a:pt x="2957" y="14373"/>
                    </a:cubicBezTo>
                    <a:cubicBezTo>
                      <a:pt x="1834" y="14816"/>
                      <a:pt x="887" y="15644"/>
                      <a:pt x="266" y="16709"/>
                    </a:cubicBezTo>
                    <a:cubicBezTo>
                      <a:pt x="207" y="16827"/>
                      <a:pt x="148" y="16916"/>
                      <a:pt x="118" y="17034"/>
                    </a:cubicBezTo>
                    <a:cubicBezTo>
                      <a:pt x="59" y="17330"/>
                      <a:pt x="0" y="17625"/>
                      <a:pt x="266" y="17862"/>
                    </a:cubicBezTo>
                    <a:cubicBezTo>
                      <a:pt x="397" y="17960"/>
                      <a:pt x="545" y="18004"/>
                      <a:pt x="696" y="18004"/>
                    </a:cubicBezTo>
                    <a:cubicBezTo>
                      <a:pt x="819" y="18004"/>
                      <a:pt x="945" y="17974"/>
                      <a:pt x="1065" y="17921"/>
                    </a:cubicBezTo>
                    <a:cubicBezTo>
                      <a:pt x="1124" y="17892"/>
                      <a:pt x="1183" y="17862"/>
                      <a:pt x="1242" y="17833"/>
                    </a:cubicBezTo>
                    <a:cubicBezTo>
                      <a:pt x="2129" y="17300"/>
                      <a:pt x="2898" y="16620"/>
                      <a:pt x="3549" y="15822"/>
                    </a:cubicBezTo>
                    <a:cubicBezTo>
                      <a:pt x="3933" y="15467"/>
                      <a:pt x="4111" y="14964"/>
                      <a:pt x="4111" y="14432"/>
                    </a:cubicBezTo>
                    <a:cubicBezTo>
                      <a:pt x="6003" y="13190"/>
                      <a:pt x="7837" y="11829"/>
                      <a:pt x="9582" y="10380"/>
                    </a:cubicBezTo>
                    <a:cubicBezTo>
                      <a:pt x="9848" y="10144"/>
                      <a:pt x="10084" y="10055"/>
                      <a:pt x="10380" y="9789"/>
                    </a:cubicBezTo>
                    <a:cubicBezTo>
                      <a:pt x="10676" y="9523"/>
                      <a:pt x="10942" y="9227"/>
                      <a:pt x="11238" y="8990"/>
                    </a:cubicBezTo>
                    <a:cubicBezTo>
                      <a:pt x="14224" y="6477"/>
                      <a:pt x="16975" y="3608"/>
                      <a:pt x="19370" y="503"/>
                    </a:cubicBezTo>
                    <a:cubicBezTo>
                      <a:pt x="19459" y="355"/>
                      <a:pt x="19547" y="207"/>
                      <a:pt x="19607" y="59"/>
                    </a:cubicBezTo>
                    <a:lnTo>
                      <a:pt x="1954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9"/>
              <p:cNvSpPr/>
              <p:nvPr/>
            </p:nvSpPr>
            <p:spPr>
              <a:xfrm>
                <a:off x="4187576" y="997083"/>
                <a:ext cx="261997" cy="167997"/>
              </a:xfrm>
              <a:custGeom>
                <a:rect b="b" l="l" r="r" t="t"/>
                <a:pathLst>
                  <a:path extrusionOk="0" h="11606" w="18100">
                    <a:moveTo>
                      <a:pt x="5644" y="8929"/>
                    </a:moveTo>
                    <a:cubicBezTo>
                      <a:pt x="5934" y="8929"/>
                      <a:pt x="6083" y="9154"/>
                      <a:pt x="5915" y="9405"/>
                    </a:cubicBezTo>
                    <a:cubicBezTo>
                      <a:pt x="5797" y="9641"/>
                      <a:pt x="5649" y="9819"/>
                      <a:pt x="5442" y="9937"/>
                    </a:cubicBezTo>
                    <a:cubicBezTo>
                      <a:pt x="4792" y="10292"/>
                      <a:pt x="4141" y="10617"/>
                      <a:pt x="3461" y="10913"/>
                    </a:cubicBezTo>
                    <a:cubicBezTo>
                      <a:pt x="2781" y="11209"/>
                      <a:pt x="2041" y="11357"/>
                      <a:pt x="1302" y="11357"/>
                    </a:cubicBezTo>
                    <a:cubicBezTo>
                      <a:pt x="1065" y="11297"/>
                      <a:pt x="799" y="11238"/>
                      <a:pt x="563" y="11150"/>
                    </a:cubicBezTo>
                    <a:cubicBezTo>
                      <a:pt x="149" y="11002"/>
                      <a:pt x="119" y="10676"/>
                      <a:pt x="444" y="10410"/>
                    </a:cubicBezTo>
                    <a:cubicBezTo>
                      <a:pt x="829" y="10055"/>
                      <a:pt x="1332" y="9878"/>
                      <a:pt x="1834" y="9878"/>
                    </a:cubicBezTo>
                    <a:cubicBezTo>
                      <a:pt x="2219" y="9878"/>
                      <a:pt x="2574" y="9878"/>
                      <a:pt x="2929" y="9819"/>
                    </a:cubicBezTo>
                    <a:cubicBezTo>
                      <a:pt x="3668" y="9612"/>
                      <a:pt x="4378" y="9346"/>
                      <a:pt x="5117" y="9079"/>
                    </a:cubicBezTo>
                    <a:cubicBezTo>
                      <a:pt x="5265" y="9020"/>
                      <a:pt x="5413" y="8991"/>
                      <a:pt x="5590" y="8932"/>
                    </a:cubicBezTo>
                    <a:cubicBezTo>
                      <a:pt x="5609" y="8930"/>
                      <a:pt x="5627" y="8929"/>
                      <a:pt x="5644" y="8929"/>
                    </a:cubicBezTo>
                    <a:close/>
                    <a:moveTo>
                      <a:pt x="18099" y="1"/>
                    </a:moveTo>
                    <a:lnTo>
                      <a:pt x="18099" y="1"/>
                    </a:lnTo>
                    <a:cubicBezTo>
                      <a:pt x="17656" y="296"/>
                      <a:pt x="17242" y="651"/>
                      <a:pt x="16857" y="1006"/>
                    </a:cubicBezTo>
                    <a:cubicBezTo>
                      <a:pt x="14196" y="3579"/>
                      <a:pt x="11386" y="5945"/>
                      <a:pt x="8104" y="7719"/>
                    </a:cubicBezTo>
                    <a:cubicBezTo>
                      <a:pt x="7453" y="8104"/>
                      <a:pt x="6832" y="8458"/>
                      <a:pt x="6211" y="8843"/>
                    </a:cubicBezTo>
                    <a:cubicBezTo>
                      <a:pt x="5928" y="8701"/>
                      <a:pt x="5787" y="8635"/>
                      <a:pt x="5637" y="8635"/>
                    </a:cubicBezTo>
                    <a:cubicBezTo>
                      <a:pt x="5505" y="8635"/>
                      <a:pt x="5366" y="8687"/>
                      <a:pt x="5117" y="8784"/>
                    </a:cubicBezTo>
                    <a:lnTo>
                      <a:pt x="4644" y="8991"/>
                    </a:lnTo>
                    <a:cubicBezTo>
                      <a:pt x="3786" y="9346"/>
                      <a:pt x="2840" y="9523"/>
                      <a:pt x="1923" y="9523"/>
                    </a:cubicBezTo>
                    <a:cubicBezTo>
                      <a:pt x="1332" y="9523"/>
                      <a:pt x="770" y="9730"/>
                      <a:pt x="356" y="10115"/>
                    </a:cubicBezTo>
                    <a:cubicBezTo>
                      <a:pt x="90" y="10322"/>
                      <a:pt x="1" y="10617"/>
                      <a:pt x="60" y="10943"/>
                    </a:cubicBezTo>
                    <a:cubicBezTo>
                      <a:pt x="90" y="11209"/>
                      <a:pt x="326" y="11445"/>
                      <a:pt x="592" y="11475"/>
                    </a:cubicBezTo>
                    <a:cubicBezTo>
                      <a:pt x="799" y="11534"/>
                      <a:pt x="1006" y="11564"/>
                      <a:pt x="1213" y="11593"/>
                    </a:cubicBezTo>
                    <a:cubicBezTo>
                      <a:pt x="1329" y="11602"/>
                      <a:pt x="1444" y="11606"/>
                      <a:pt x="1560" y="11606"/>
                    </a:cubicBezTo>
                    <a:cubicBezTo>
                      <a:pt x="2248" y="11606"/>
                      <a:pt x="2942" y="11457"/>
                      <a:pt x="3550" y="11179"/>
                    </a:cubicBezTo>
                    <a:cubicBezTo>
                      <a:pt x="4171" y="10913"/>
                      <a:pt x="4792" y="10558"/>
                      <a:pt x="5353" y="10292"/>
                    </a:cubicBezTo>
                    <a:cubicBezTo>
                      <a:pt x="5915" y="10055"/>
                      <a:pt x="6300" y="9671"/>
                      <a:pt x="6270" y="9020"/>
                    </a:cubicBezTo>
                    <a:lnTo>
                      <a:pt x="6625" y="8843"/>
                    </a:lnTo>
                    <a:cubicBezTo>
                      <a:pt x="7483" y="8340"/>
                      <a:pt x="8370" y="7867"/>
                      <a:pt x="9227" y="7364"/>
                    </a:cubicBezTo>
                    <a:cubicBezTo>
                      <a:pt x="11889" y="5708"/>
                      <a:pt x="14343" y="3816"/>
                      <a:pt x="16561" y="1627"/>
                    </a:cubicBezTo>
                    <a:cubicBezTo>
                      <a:pt x="16916" y="1272"/>
                      <a:pt x="17301" y="947"/>
                      <a:pt x="17685" y="592"/>
                    </a:cubicBezTo>
                    <a:cubicBezTo>
                      <a:pt x="17863" y="415"/>
                      <a:pt x="18070" y="267"/>
                      <a:pt x="1809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9"/>
              <p:cNvSpPr/>
              <p:nvPr/>
            </p:nvSpPr>
            <p:spPr>
              <a:xfrm>
                <a:off x="4250933" y="1042462"/>
                <a:ext cx="182371" cy="244931"/>
              </a:xfrm>
              <a:custGeom>
                <a:rect b="b" l="l" r="r" t="t"/>
                <a:pathLst>
                  <a:path extrusionOk="0" h="16921" w="12599">
                    <a:moveTo>
                      <a:pt x="3047" y="11090"/>
                    </a:moveTo>
                    <a:cubicBezTo>
                      <a:pt x="3047" y="11268"/>
                      <a:pt x="3047" y="11445"/>
                      <a:pt x="3017" y="11622"/>
                    </a:cubicBezTo>
                    <a:cubicBezTo>
                      <a:pt x="2958" y="11918"/>
                      <a:pt x="2840" y="12214"/>
                      <a:pt x="2751" y="12480"/>
                    </a:cubicBezTo>
                    <a:cubicBezTo>
                      <a:pt x="2337" y="13456"/>
                      <a:pt x="1923" y="14402"/>
                      <a:pt x="1479" y="15349"/>
                    </a:cubicBezTo>
                    <a:cubicBezTo>
                      <a:pt x="1331" y="15644"/>
                      <a:pt x="1154" y="15970"/>
                      <a:pt x="947" y="16236"/>
                    </a:cubicBezTo>
                    <a:cubicBezTo>
                      <a:pt x="799" y="16413"/>
                      <a:pt x="622" y="16591"/>
                      <a:pt x="444" y="16768"/>
                    </a:cubicBezTo>
                    <a:cubicBezTo>
                      <a:pt x="385" y="16561"/>
                      <a:pt x="326" y="16384"/>
                      <a:pt x="326" y="16206"/>
                    </a:cubicBezTo>
                    <a:cubicBezTo>
                      <a:pt x="296" y="15378"/>
                      <a:pt x="503" y="14609"/>
                      <a:pt x="917" y="13899"/>
                    </a:cubicBezTo>
                    <a:cubicBezTo>
                      <a:pt x="1272" y="13219"/>
                      <a:pt x="1686" y="12539"/>
                      <a:pt x="2159" y="11918"/>
                    </a:cubicBezTo>
                    <a:cubicBezTo>
                      <a:pt x="2307" y="11711"/>
                      <a:pt x="2485" y="11534"/>
                      <a:pt x="2633" y="11386"/>
                    </a:cubicBezTo>
                    <a:cubicBezTo>
                      <a:pt x="2780" y="11268"/>
                      <a:pt x="2899" y="11179"/>
                      <a:pt x="3047" y="11090"/>
                    </a:cubicBezTo>
                    <a:close/>
                    <a:moveTo>
                      <a:pt x="12510" y="0"/>
                    </a:moveTo>
                    <a:lnTo>
                      <a:pt x="12214" y="326"/>
                    </a:lnTo>
                    <a:cubicBezTo>
                      <a:pt x="11297" y="1390"/>
                      <a:pt x="10410" y="2485"/>
                      <a:pt x="9464" y="3520"/>
                    </a:cubicBezTo>
                    <a:cubicBezTo>
                      <a:pt x="8340" y="4762"/>
                      <a:pt x="7157" y="5974"/>
                      <a:pt x="6004" y="7216"/>
                    </a:cubicBezTo>
                    <a:cubicBezTo>
                      <a:pt x="5590" y="7660"/>
                      <a:pt x="5176" y="8133"/>
                      <a:pt x="4821" y="8606"/>
                    </a:cubicBezTo>
                    <a:cubicBezTo>
                      <a:pt x="4259" y="9316"/>
                      <a:pt x="3668" y="10055"/>
                      <a:pt x="3135" y="10735"/>
                    </a:cubicBezTo>
                    <a:cubicBezTo>
                      <a:pt x="2869" y="10883"/>
                      <a:pt x="2603" y="11061"/>
                      <a:pt x="2396" y="11268"/>
                    </a:cubicBezTo>
                    <a:cubicBezTo>
                      <a:pt x="1509" y="12184"/>
                      <a:pt x="829" y="13249"/>
                      <a:pt x="355" y="14402"/>
                    </a:cubicBezTo>
                    <a:cubicBezTo>
                      <a:pt x="119" y="15023"/>
                      <a:pt x="1" y="15703"/>
                      <a:pt x="60" y="16354"/>
                    </a:cubicBezTo>
                    <a:cubicBezTo>
                      <a:pt x="60" y="16591"/>
                      <a:pt x="119" y="16798"/>
                      <a:pt x="326" y="16886"/>
                    </a:cubicBezTo>
                    <a:cubicBezTo>
                      <a:pt x="388" y="16909"/>
                      <a:pt x="450" y="16921"/>
                      <a:pt x="510" y="16921"/>
                    </a:cubicBezTo>
                    <a:cubicBezTo>
                      <a:pt x="680" y="16921"/>
                      <a:pt x="838" y="16832"/>
                      <a:pt x="947" y="16679"/>
                    </a:cubicBezTo>
                    <a:cubicBezTo>
                      <a:pt x="1183" y="16384"/>
                      <a:pt x="1420" y="16058"/>
                      <a:pt x="1597" y="15703"/>
                    </a:cubicBezTo>
                    <a:cubicBezTo>
                      <a:pt x="2071" y="14728"/>
                      <a:pt x="2514" y="13722"/>
                      <a:pt x="2958" y="12687"/>
                    </a:cubicBezTo>
                    <a:cubicBezTo>
                      <a:pt x="3254" y="12155"/>
                      <a:pt x="3372" y="11504"/>
                      <a:pt x="3283" y="10883"/>
                    </a:cubicBezTo>
                    <a:cubicBezTo>
                      <a:pt x="3697" y="10380"/>
                      <a:pt x="4111" y="9848"/>
                      <a:pt x="4555" y="9316"/>
                    </a:cubicBezTo>
                    <a:cubicBezTo>
                      <a:pt x="5678" y="8044"/>
                      <a:pt x="6773" y="6773"/>
                      <a:pt x="7896" y="5501"/>
                    </a:cubicBezTo>
                    <a:cubicBezTo>
                      <a:pt x="8754" y="4555"/>
                      <a:pt x="9700" y="3667"/>
                      <a:pt x="10558" y="2692"/>
                    </a:cubicBezTo>
                    <a:cubicBezTo>
                      <a:pt x="11208" y="1982"/>
                      <a:pt x="11770" y="1213"/>
                      <a:pt x="12362" y="444"/>
                    </a:cubicBezTo>
                    <a:cubicBezTo>
                      <a:pt x="12451" y="326"/>
                      <a:pt x="12539" y="178"/>
                      <a:pt x="12598" y="30"/>
                    </a:cubicBezTo>
                    <a:lnTo>
                      <a:pt x="1251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9"/>
              <p:cNvSpPr/>
              <p:nvPr/>
            </p:nvSpPr>
            <p:spPr>
              <a:xfrm>
                <a:off x="4340823" y="1064290"/>
                <a:ext cx="88196" cy="173324"/>
              </a:xfrm>
              <a:custGeom>
                <a:rect b="b" l="l" r="r" t="t"/>
                <a:pathLst>
                  <a:path extrusionOk="0" h="11974" w="6093">
                    <a:moveTo>
                      <a:pt x="1539" y="7956"/>
                    </a:moveTo>
                    <a:lnTo>
                      <a:pt x="1657" y="8015"/>
                    </a:lnTo>
                    <a:cubicBezTo>
                      <a:pt x="1657" y="8340"/>
                      <a:pt x="1686" y="8695"/>
                      <a:pt x="1686" y="9020"/>
                    </a:cubicBezTo>
                    <a:cubicBezTo>
                      <a:pt x="1657" y="9819"/>
                      <a:pt x="1450" y="10588"/>
                      <a:pt x="1095" y="11297"/>
                    </a:cubicBezTo>
                    <a:cubicBezTo>
                      <a:pt x="1006" y="11475"/>
                      <a:pt x="917" y="11711"/>
                      <a:pt x="592" y="11711"/>
                    </a:cubicBezTo>
                    <a:cubicBezTo>
                      <a:pt x="385" y="11563"/>
                      <a:pt x="267" y="11356"/>
                      <a:pt x="296" y="11090"/>
                    </a:cubicBezTo>
                    <a:cubicBezTo>
                      <a:pt x="267" y="10055"/>
                      <a:pt x="563" y="9050"/>
                      <a:pt x="1184" y="8222"/>
                    </a:cubicBezTo>
                    <a:cubicBezTo>
                      <a:pt x="1302" y="8103"/>
                      <a:pt x="1391" y="8015"/>
                      <a:pt x="1539" y="7956"/>
                    </a:cubicBezTo>
                    <a:close/>
                    <a:moveTo>
                      <a:pt x="6093" y="1"/>
                    </a:moveTo>
                    <a:cubicBezTo>
                      <a:pt x="4200" y="2307"/>
                      <a:pt x="2958" y="4998"/>
                      <a:pt x="1598" y="7630"/>
                    </a:cubicBezTo>
                    <a:cubicBezTo>
                      <a:pt x="1272" y="7749"/>
                      <a:pt x="1006" y="7985"/>
                      <a:pt x="829" y="8310"/>
                    </a:cubicBezTo>
                    <a:cubicBezTo>
                      <a:pt x="415" y="8932"/>
                      <a:pt x="178" y="9671"/>
                      <a:pt x="60" y="10410"/>
                    </a:cubicBezTo>
                    <a:cubicBezTo>
                      <a:pt x="1" y="10824"/>
                      <a:pt x="30" y="11238"/>
                      <a:pt x="208" y="11623"/>
                    </a:cubicBezTo>
                    <a:cubicBezTo>
                      <a:pt x="274" y="11853"/>
                      <a:pt x="468" y="11974"/>
                      <a:pt x="674" y="11974"/>
                    </a:cubicBezTo>
                    <a:cubicBezTo>
                      <a:pt x="837" y="11974"/>
                      <a:pt x="1007" y="11898"/>
                      <a:pt x="1124" y="11741"/>
                    </a:cubicBezTo>
                    <a:cubicBezTo>
                      <a:pt x="1213" y="11623"/>
                      <a:pt x="1302" y="11475"/>
                      <a:pt x="1391" y="11327"/>
                    </a:cubicBezTo>
                    <a:cubicBezTo>
                      <a:pt x="1539" y="10942"/>
                      <a:pt x="1686" y="10528"/>
                      <a:pt x="1805" y="10085"/>
                    </a:cubicBezTo>
                    <a:cubicBezTo>
                      <a:pt x="2012" y="9286"/>
                      <a:pt x="2012" y="8429"/>
                      <a:pt x="1805" y="7630"/>
                    </a:cubicBezTo>
                    <a:cubicBezTo>
                      <a:pt x="2041" y="7187"/>
                      <a:pt x="2248" y="6773"/>
                      <a:pt x="2485" y="6329"/>
                    </a:cubicBezTo>
                    <a:cubicBezTo>
                      <a:pt x="2721" y="5886"/>
                      <a:pt x="2958" y="5442"/>
                      <a:pt x="3165" y="4998"/>
                    </a:cubicBezTo>
                    <a:cubicBezTo>
                      <a:pt x="3402" y="4584"/>
                      <a:pt x="3609" y="4141"/>
                      <a:pt x="3845" y="3727"/>
                    </a:cubicBezTo>
                    <a:cubicBezTo>
                      <a:pt x="4111" y="3313"/>
                      <a:pt x="4348" y="2899"/>
                      <a:pt x="4584" y="2485"/>
                    </a:cubicBezTo>
                    <a:cubicBezTo>
                      <a:pt x="4851" y="2041"/>
                      <a:pt x="5117" y="1627"/>
                      <a:pt x="5383" y="1184"/>
                    </a:cubicBezTo>
                    <a:cubicBezTo>
                      <a:pt x="5679" y="829"/>
                      <a:pt x="5915" y="415"/>
                      <a:pt x="609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9"/>
              <p:cNvSpPr/>
              <p:nvPr/>
            </p:nvSpPr>
            <p:spPr>
              <a:xfrm>
                <a:off x="4616499" y="735896"/>
                <a:ext cx="75357" cy="95115"/>
              </a:xfrm>
              <a:custGeom>
                <a:rect b="b" l="l" r="r" t="t"/>
                <a:pathLst>
                  <a:path extrusionOk="0" h="6571" w="5206">
                    <a:moveTo>
                      <a:pt x="5054" y="0"/>
                    </a:moveTo>
                    <a:cubicBezTo>
                      <a:pt x="4911" y="0"/>
                      <a:pt x="4767" y="83"/>
                      <a:pt x="4702" y="213"/>
                    </a:cubicBezTo>
                    <a:lnTo>
                      <a:pt x="3667" y="1543"/>
                    </a:lnTo>
                    <a:cubicBezTo>
                      <a:pt x="2484" y="3111"/>
                      <a:pt x="1302" y="4678"/>
                      <a:pt x="89" y="6245"/>
                    </a:cubicBezTo>
                    <a:cubicBezTo>
                      <a:pt x="59" y="6334"/>
                      <a:pt x="30" y="6423"/>
                      <a:pt x="0" y="6512"/>
                    </a:cubicBezTo>
                    <a:lnTo>
                      <a:pt x="89" y="6571"/>
                    </a:lnTo>
                    <a:cubicBezTo>
                      <a:pt x="207" y="6482"/>
                      <a:pt x="296" y="6423"/>
                      <a:pt x="385" y="6334"/>
                    </a:cubicBezTo>
                    <a:cubicBezTo>
                      <a:pt x="533" y="6157"/>
                      <a:pt x="680" y="6009"/>
                      <a:pt x="799" y="5831"/>
                    </a:cubicBezTo>
                    <a:cubicBezTo>
                      <a:pt x="2277" y="3939"/>
                      <a:pt x="3638" y="1987"/>
                      <a:pt x="5175" y="153"/>
                    </a:cubicBezTo>
                    <a:cubicBezTo>
                      <a:pt x="5205" y="124"/>
                      <a:pt x="5205" y="94"/>
                      <a:pt x="5205" y="35"/>
                    </a:cubicBezTo>
                    <a:cubicBezTo>
                      <a:pt x="5158" y="11"/>
                      <a:pt x="5106" y="0"/>
                      <a:pt x="50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9"/>
              <p:cNvSpPr/>
              <p:nvPr/>
            </p:nvSpPr>
            <p:spPr>
              <a:xfrm>
                <a:off x="4148204" y="813873"/>
                <a:ext cx="548356" cy="484782"/>
              </a:xfrm>
              <a:custGeom>
                <a:rect b="b" l="l" r="r" t="t"/>
                <a:pathLst>
                  <a:path extrusionOk="0" h="33491" w="37883">
                    <a:moveTo>
                      <a:pt x="12231" y="2067"/>
                    </a:moveTo>
                    <a:cubicBezTo>
                      <a:pt x="12894" y="2067"/>
                      <a:pt x="13559" y="2098"/>
                      <a:pt x="14224" y="2160"/>
                    </a:cubicBezTo>
                    <a:cubicBezTo>
                      <a:pt x="16010" y="2341"/>
                      <a:pt x="17818" y="2431"/>
                      <a:pt x="19609" y="2431"/>
                    </a:cubicBezTo>
                    <a:cubicBezTo>
                      <a:pt x="19865" y="2431"/>
                      <a:pt x="20120" y="2429"/>
                      <a:pt x="20376" y="2426"/>
                    </a:cubicBezTo>
                    <a:cubicBezTo>
                      <a:pt x="21026" y="2426"/>
                      <a:pt x="21677" y="2337"/>
                      <a:pt x="22357" y="2307"/>
                    </a:cubicBezTo>
                    <a:lnTo>
                      <a:pt x="22357" y="2307"/>
                    </a:lnTo>
                    <a:cubicBezTo>
                      <a:pt x="22091" y="2520"/>
                      <a:pt x="21753" y="2637"/>
                      <a:pt x="21409" y="2637"/>
                    </a:cubicBezTo>
                    <a:cubicBezTo>
                      <a:pt x="21370" y="2637"/>
                      <a:pt x="21331" y="2636"/>
                      <a:pt x="21292" y="2633"/>
                    </a:cubicBezTo>
                    <a:cubicBezTo>
                      <a:pt x="21085" y="2648"/>
                      <a:pt x="20878" y="2655"/>
                      <a:pt x="20671" y="2655"/>
                    </a:cubicBezTo>
                    <a:cubicBezTo>
                      <a:pt x="20464" y="2655"/>
                      <a:pt x="20257" y="2648"/>
                      <a:pt x="20050" y="2633"/>
                    </a:cubicBezTo>
                    <a:cubicBezTo>
                      <a:pt x="19911" y="2629"/>
                      <a:pt x="19771" y="2627"/>
                      <a:pt x="19632" y="2627"/>
                    </a:cubicBezTo>
                    <a:cubicBezTo>
                      <a:pt x="17558" y="2627"/>
                      <a:pt x="15514" y="3038"/>
                      <a:pt x="13574" y="3786"/>
                    </a:cubicBezTo>
                    <a:cubicBezTo>
                      <a:pt x="12302" y="4318"/>
                      <a:pt x="10972" y="4732"/>
                      <a:pt x="9611" y="5028"/>
                    </a:cubicBezTo>
                    <a:cubicBezTo>
                      <a:pt x="8783" y="5146"/>
                      <a:pt x="7985" y="5206"/>
                      <a:pt x="7157" y="5206"/>
                    </a:cubicBezTo>
                    <a:cubicBezTo>
                      <a:pt x="6299" y="5206"/>
                      <a:pt x="5412" y="5206"/>
                      <a:pt x="4525" y="5265"/>
                    </a:cubicBezTo>
                    <a:cubicBezTo>
                      <a:pt x="3401" y="5383"/>
                      <a:pt x="2307" y="5738"/>
                      <a:pt x="1361" y="6359"/>
                    </a:cubicBezTo>
                    <a:lnTo>
                      <a:pt x="947" y="6595"/>
                    </a:lnTo>
                    <a:lnTo>
                      <a:pt x="887" y="6536"/>
                    </a:lnTo>
                    <a:lnTo>
                      <a:pt x="887" y="6507"/>
                    </a:lnTo>
                    <a:cubicBezTo>
                      <a:pt x="1006" y="6388"/>
                      <a:pt x="1124" y="6241"/>
                      <a:pt x="1272" y="6093"/>
                    </a:cubicBezTo>
                    <a:cubicBezTo>
                      <a:pt x="2070" y="5324"/>
                      <a:pt x="2987" y="4614"/>
                      <a:pt x="3992" y="4082"/>
                    </a:cubicBezTo>
                    <a:cubicBezTo>
                      <a:pt x="5678" y="3135"/>
                      <a:pt x="7541" y="2514"/>
                      <a:pt x="9463" y="2248"/>
                    </a:cubicBezTo>
                    <a:cubicBezTo>
                      <a:pt x="10378" y="2128"/>
                      <a:pt x="11302" y="2067"/>
                      <a:pt x="12231" y="2067"/>
                    </a:cubicBezTo>
                    <a:close/>
                    <a:moveTo>
                      <a:pt x="21026" y="2840"/>
                    </a:moveTo>
                    <a:lnTo>
                      <a:pt x="21085" y="2958"/>
                    </a:lnTo>
                    <a:cubicBezTo>
                      <a:pt x="20937" y="3047"/>
                      <a:pt x="20819" y="3106"/>
                      <a:pt x="20701" y="3165"/>
                    </a:cubicBezTo>
                    <a:cubicBezTo>
                      <a:pt x="17655" y="4762"/>
                      <a:pt x="14550" y="6300"/>
                      <a:pt x="11208" y="7246"/>
                    </a:cubicBezTo>
                    <a:cubicBezTo>
                      <a:pt x="10587" y="7423"/>
                      <a:pt x="9966" y="7660"/>
                      <a:pt x="9375" y="7926"/>
                    </a:cubicBezTo>
                    <a:cubicBezTo>
                      <a:pt x="8487" y="8251"/>
                      <a:pt x="7571" y="8458"/>
                      <a:pt x="6595" y="8547"/>
                    </a:cubicBezTo>
                    <a:cubicBezTo>
                      <a:pt x="6504" y="8557"/>
                      <a:pt x="6412" y="8562"/>
                      <a:pt x="6321" y="8562"/>
                    </a:cubicBezTo>
                    <a:cubicBezTo>
                      <a:pt x="5882" y="8562"/>
                      <a:pt x="5449" y="8447"/>
                      <a:pt x="5057" y="8251"/>
                    </a:cubicBezTo>
                    <a:lnTo>
                      <a:pt x="5087" y="7690"/>
                    </a:lnTo>
                    <a:cubicBezTo>
                      <a:pt x="5015" y="7649"/>
                      <a:pt x="4947" y="7633"/>
                      <a:pt x="4883" y="7633"/>
                    </a:cubicBezTo>
                    <a:cubicBezTo>
                      <a:pt x="4761" y="7633"/>
                      <a:pt x="4651" y="7691"/>
                      <a:pt x="4554" y="7749"/>
                    </a:cubicBezTo>
                    <a:cubicBezTo>
                      <a:pt x="4081" y="7985"/>
                      <a:pt x="3608" y="8163"/>
                      <a:pt x="3135" y="8340"/>
                    </a:cubicBezTo>
                    <a:cubicBezTo>
                      <a:pt x="2662" y="8458"/>
                      <a:pt x="2159" y="8518"/>
                      <a:pt x="1656" y="8518"/>
                    </a:cubicBezTo>
                    <a:cubicBezTo>
                      <a:pt x="1612" y="8521"/>
                      <a:pt x="1570" y="8522"/>
                      <a:pt x="1528" y="8522"/>
                    </a:cubicBezTo>
                    <a:cubicBezTo>
                      <a:pt x="786" y="8522"/>
                      <a:pt x="420" y="8027"/>
                      <a:pt x="533" y="7187"/>
                    </a:cubicBezTo>
                    <a:cubicBezTo>
                      <a:pt x="1449" y="6507"/>
                      <a:pt x="2455" y="6004"/>
                      <a:pt x="3549" y="5708"/>
                    </a:cubicBezTo>
                    <a:cubicBezTo>
                      <a:pt x="4290" y="5518"/>
                      <a:pt x="5062" y="5433"/>
                      <a:pt x="5831" y="5433"/>
                    </a:cubicBezTo>
                    <a:cubicBezTo>
                      <a:pt x="6136" y="5433"/>
                      <a:pt x="6440" y="5446"/>
                      <a:pt x="6743" y="5472"/>
                    </a:cubicBezTo>
                    <a:cubicBezTo>
                      <a:pt x="7047" y="5495"/>
                      <a:pt x="7352" y="5507"/>
                      <a:pt x="7656" y="5507"/>
                    </a:cubicBezTo>
                    <a:cubicBezTo>
                      <a:pt x="8886" y="5507"/>
                      <a:pt x="10105" y="5313"/>
                      <a:pt x="11267" y="4910"/>
                    </a:cubicBezTo>
                    <a:cubicBezTo>
                      <a:pt x="12273" y="4614"/>
                      <a:pt x="13278" y="4230"/>
                      <a:pt x="14254" y="3875"/>
                    </a:cubicBezTo>
                    <a:cubicBezTo>
                      <a:pt x="15614" y="3372"/>
                      <a:pt x="17034" y="3047"/>
                      <a:pt x="18453" y="2958"/>
                    </a:cubicBezTo>
                    <a:cubicBezTo>
                      <a:pt x="19311" y="2928"/>
                      <a:pt x="20169" y="2899"/>
                      <a:pt x="21026" y="2840"/>
                    </a:cubicBezTo>
                    <a:close/>
                    <a:moveTo>
                      <a:pt x="28777" y="630"/>
                    </a:moveTo>
                    <a:cubicBezTo>
                      <a:pt x="29257" y="630"/>
                      <a:pt x="29733" y="729"/>
                      <a:pt x="30194" y="918"/>
                    </a:cubicBezTo>
                    <a:cubicBezTo>
                      <a:pt x="30341" y="977"/>
                      <a:pt x="30489" y="1065"/>
                      <a:pt x="30608" y="1184"/>
                    </a:cubicBezTo>
                    <a:cubicBezTo>
                      <a:pt x="30844" y="1332"/>
                      <a:pt x="30903" y="1686"/>
                      <a:pt x="30696" y="1893"/>
                    </a:cubicBezTo>
                    <a:cubicBezTo>
                      <a:pt x="30637" y="2012"/>
                      <a:pt x="30519" y="2100"/>
                      <a:pt x="30401" y="2189"/>
                    </a:cubicBezTo>
                    <a:cubicBezTo>
                      <a:pt x="29070" y="2988"/>
                      <a:pt x="27976" y="4082"/>
                      <a:pt x="26911" y="5206"/>
                    </a:cubicBezTo>
                    <a:cubicBezTo>
                      <a:pt x="24900" y="7246"/>
                      <a:pt x="23096" y="9464"/>
                      <a:pt x="21529" y="11859"/>
                    </a:cubicBezTo>
                    <a:cubicBezTo>
                      <a:pt x="21381" y="12066"/>
                      <a:pt x="21204" y="12214"/>
                      <a:pt x="20997" y="12362"/>
                    </a:cubicBezTo>
                    <a:cubicBezTo>
                      <a:pt x="19902" y="13131"/>
                      <a:pt x="18690" y="13752"/>
                      <a:pt x="17418" y="14166"/>
                    </a:cubicBezTo>
                    <a:cubicBezTo>
                      <a:pt x="16531" y="14491"/>
                      <a:pt x="15585" y="14698"/>
                      <a:pt x="14668" y="14964"/>
                    </a:cubicBezTo>
                    <a:cubicBezTo>
                      <a:pt x="14431" y="14994"/>
                      <a:pt x="14165" y="15024"/>
                      <a:pt x="13899" y="15024"/>
                    </a:cubicBezTo>
                    <a:cubicBezTo>
                      <a:pt x="13881" y="15026"/>
                      <a:pt x="13864" y="15027"/>
                      <a:pt x="13846" y="15027"/>
                    </a:cubicBezTo>
                    <a:cubicBezTo>
                      <a:pt x="13658" y="15027"/>
                      <a:pt x="13480" y="14888"/>
                      <a:pt x="13426" y="14698"/>
                    </a:cubicBezTo>
                    <a:cubicBezTo>
                      <a:pt x="13485" y="14196"/>
                      <a:pt x="13988" y="13841"/>
                      <a:pt x="13899" y="13249"/>
                    </a:cubicBezTo>
                    <a:lnTo>
                      <a:pt x="13899" y="13249"/>
                    </a:lnTo>
                    <a:cubicBezTo>
                      <a:pt x="13722" y="13279"/>
                      <a:pt x="13574" y="13368"/>
                      <a:pt x="13396" y="13427"/>
                    </a:cubicBezTo>
                    <a:cubicBezTo>
                      <a:pt x="12509" y="14018"/>
                      <a:pt x="11593" y="14610"/>
                      <a:pt x="10705" y="15171"/>
                    </a:cubicBezTo>
                    <a:cubicBezTo>
                      <a:pt x="10335" y="15370"/>
                      <a:pt x="9935" y="15468"/>
                      <a:pt x="9538" y="15468"/>
                    </a:cubicBezTo>
                    <a:cubicBezTo>
                      <a:pt x="9046" y="15468"/>
                      <a:pt x="8558" y="15318"/>
                      <a:pt x="8133" y="15024"/>
                    </a:cubicBezTo>
                    <a:cubicBezTo>
                      <a:pt x="7216" y="14432"/>
                      <a:pt x="6270" y="13841"/>
                      <a:pt x="5116" y="13811"/>
                    </a:cubicBezTo>
                    <a:cubicBezTo>
                      <a:pt x="4820" y="13782"/>
                      <a:pt x="4554" y="13722"/>
                      <a:pt x="4318" y="13634"/>
                    </a:cubicBezTo>
                    <a:cubicBezTo>
                      <a:pt x="3874" y="13515"/>
                      <a:pt x="3578" y="13072"/>
                      <a:pt x="3638" y="12628"/>
                    </a:cubicBezTo>
                    <a:cubicBezTo>
                      <a:pt x="3667" y="12362"/>
                      <a:pt x="3726" y="12125"/>
                      <a:pt x="3845" y="11889"/>
                    </a:cubicBezTo>
                    <a:cubicBezTo>
                      <a:pt x="4170" y="11090"/>
                      <a:pt x="4791" y="10440"/>
                      <a:pt x="5560" y="10055"/>
                    </a:cubicBezTo>
                    <a:cubicBezTo>
                      <a:pt x="6979" y="9375"/>
                      <a:pt x="8399" y="8695"/>
                      <a:pt x="9848" y="8104"/>
                    </a:cubicBezTo>
                    <a:cubicBezTo>
                      <a:pt x="10824" y="7690"/>
                      <a:pt x="11859" y="7394"/>
                      <a:pt x="12864" y="7069"/>
                    </a:cubicBezTo>
                    <a:cubicBezTo>
                      <a:pt x="14934" y="6359"/>
                      <a:pt x="16916" y="5501"/>
                      <a:pt x="18867" y="4496"/>
                    </a:cubicBezTo>
                    <a:cubicBezTo>
                      <a:pt x="20908" y="3490"/>
                      <a:pt x="22860" y="2367"/>
                      <a:pt x="25018" y="1598"/>
                    </a:cubicBezTo>
                    <a:cubicBezTo>
                      <a:pt x="26024" y="1184"/>
                      <a:pt x="27088" y="858"/>
                      <a:pt x="28183" y="681"/>
                    </a:cubicBezTo>
                    <a:cubicBezTo>
                      <a:pt x="28381" y="646"/>
                      <a:pt x="28580" y="630"/>
                      <a:pt x="28777" y="630"/>
                    </a:cubicBezTo>
                    <a:close/>
                    <a:moveTo>
                      <a:pt x="30341" y="16739"/>
                    </a:moveTo>
                    <a:lnTo>
                      <a:pt x="30341" y="16739"/>
                    </a:lnTo>
                    <a:cubicBezTo>
                      <a:pt x="30519" y="17596"/>
                      <a:pt x="30696" y="18454"/>
                      <a:pt x="30815" y="19312"/>
                    </a:cubicBezTo>
                    <a:cubicBezTo>
                      <a:pt x="31022" y="20524"/>
                      <a:pt x="31110" y="21796"/>
                      <a:pt x="31022" y="23038"/>
                    </a:cubicBezTo>
                    <a:cubicBezTo>
                      <a:pt x="30992" y="23659"/>
                      <a:pt x="31022" y="24250"/>
                      <a:pt x="31110" y="24842"/>
                    </a:cubicBezTo>
                    <a:cubicBezTo>
                      <a:pt x="31110" y="24960"/>
                      <a:pt x="31110" y="25049"/>
                      <a:pt x="31081" y="25167"/>
                    </a:cubicBezTo>
                    <a:cubicBezTo>
                      <a:pt x="29868" y="22417"/>
                      <a:pt x="29513" y="19637"/>
                      <a:pt x="30341" y="16739"/>
                    </a:cubicBezTo>
                    <a:close/>
                    <a:moveTo>
                      <a:pt x="20346" y="15083"/>
                    </a:moveTo>
                    <a:cubicBezTo>
                      <a:pt x="20257" y="16502"/>
                      <a:pt x="20790" y="17715"/>
                      <a:pt x="21085" y="18957"/>
                    </a:cubicBezTo>
                    <a:cubicBezTo>
                      <a:pt x="21263" y="19607"/>
                      <a:pt x="21381" y="20258"/>
                      <a:pt x="21499" y="20908"/>
                    </a:cubicBezTo>
                    <a:cubicBezTo>
                      <a:pt x="21529" y="21559"/>
                      <a:pt x="21470" y="22210"/>
                      <a:pt x="21233" y="22831"/>
                    </a:cubicBezTo>
                    <a:cubicBezTo>
                      <a:pt x="20908" y="23807"/>
                      <a:pt x="20405" y="24723"/>
                      <a:pt x="19755" y="25492"/>
                    </a:cubicBezTo>
                    <a:cubicBezTo>
                      <a:pt x="19725" y="25551"/>
                      <a:pt x="19695" y="25551"/>
                      <a:pt x="19607" y="25610"/>
                    </a:cubicBezTo>
                    <a:lnTo>
                      <a:pt x="19607" y="25137"/>
                    </a:lnTo>
                    <a:lnTo>
                      <a:pt x="19607" y="21855"/>
                    </a:lnTo>
                    <a:cubicBezTo>
                      <a:pt x="19577" y="20701"/>
                      <a:pt x="19518" y="19548"/>
                      <a:pt x="19518" y="18365"/>
                    </a:cubicBezTo>
                    <a:cubicBezTo>
                      <a:pt x="19577" y="17301"/>
                      <a:pt x="19784" y="16266"/>
                      <a:pt x="20198" y="15290"/>
                    </a:cubicBezTo>
                    <a:cubicBezTo>
                      <a:pt x="20228" y="15231"/>
                      <a:pt x="20287" y="15142"/>
                      <a:pt x="20346" y="15083"/>
                    </a:cubicBezTo>
                    <a:close/>
                    <a:moveTo>
                      <a:pt x="33239" y="10676"/>
                    </a:moveTo>
                    <a:cubicBezTo>
                      <a:pt x="33239" y="10972"/>
                      <a:pt x="33239" y="11297"/>
                      <a:pt x="33239" y="11623"/>
                    </a:cubicBezTo>
                    <a:cubicBezTo>
                      <a:pt x="33180" y="13249"/>
                      <a:pt x="33358" y="14905"/>
                      <a:pt x="33772" y="16473"/>
                    </a:cubicBezTo>
                    <a:cubicBezTo>
                      <a:pt x="34127" y="17685"/>
                      <a:pt x="34600" y="18838"/>
                      <a:pt x="35132" y="19992"/>
                    </a:cubicBezTo>
                    <a:cubicBezTo>
                      <a:pt x="35664" y="21175"/>
                      <a:pt x="36226" y="22387"/>
                      <a:pt x="36759" y="23600"/>
                    </a:cubicBezTo>
                    <a:cubicBezTo>
                      <a:pt x="37232" y="24664"/>
                      <a:pt x="37468" y="25847"/>
                      <a:pt x="37439" y="27030"/>
                    </a:cubicBezTo>
                    <a:cubicBezTo>
                      <a:pt x="37409" y="27947"/>
                      <a:pt x="37173" y="28863"/>
                      <a:pt x="36759" y="29691"/>
                    </a:cubicBezTo>
                    <a:cubicBezTo>
                      <a:pt x="36522" y="30194"/>
                      <a:pt x="36138" y="30638"/>
                      <a:pt x="35694" y="30963"/>
                    </a:cubicBezTo>
                    <a:cubicBezTo>
                      <a:pt x="35476" y="31117"/>
                      <a:pt x="35276" y="31198"/>
                      <a:pt x="35091" y="31198"/>
                    </a:cubicBezTo>
                    <a:cubicBezTo>
                      <a:pt x="34850" y="31198"/>
                      <a:pt x="34636" y="31058"/>
                      <a:pt x="34452" y="30756"/>
                    </a:cubicBezTo>
                    <a:cubicBezTo>
                      <a:pt x="34156" y="30283"/>
                      <a:pt x="33920" y="29780"/>
                      <a:pt x="33713" y="29277"/>
                    </a:cubicBezTo>
                    <a:cubicBezTo>
                      <a:pt x="33535" y="28863"/>
                      <a:pt x="33417" y="28449"/>
                      <a:pt x="33269" y="28035"/>
                    </a:cubicBezTo>
                    <a:cubicBezTo>
                      <a:pt x="33180" y="27740"/>
                      <a:pt x="32973" y="27474"/>
                      <a:pt x="32678" y="27326"/>
                    </a:cubicBezTo>
                    <a:cubicBezTo>
                      <a:pt x="32145" y="27000"/>
                      <a:pt x="31761" y="26498"/>
                      <a:pt x="31613" y="25906"/>
                    </a:cubicBezTo>
                    <a:cubicBezTo>
                      <a:pt x="31406" y="25108"/>
                      <a:pt x="31288" y="24309"/>
                      <a:pt x="31317" y="23481"/>
                    </a:cubicBezTo>
                    <a:cubicBezTo>
                      <a:pt x="31317" y="23067"/>
                      <a:pt x="31317" y="22653"/>
                      <a:pt x="31317" y="22269"/>
                    </a:cubicBezTo>
                    <a:cubicBezTo>
                      <a:pt x="31376" y="20820"/>
                      <a:pt x="31199" y="19341"/>
                      <a:pt x="30844" y="17951"/>
                    </a:cubicBezTo>
                    <a:cubicBezTo>
                      <a:pt x="30637" y="17271"/>
                      <a:pt x="30608" y="16561"/>
                      <a:pt x="30785" y="15881"/>
                    </a:cubicBezTo>
                    <a:cubicBezTo>
                      <a:pt x="30903" y="15526"/>
                      <a:pt x="31081" y="15201"/>
                      <a:pt x="31258" y="14876"/>
                    </a:cubicBezTo>
                    <a:cubicBezTo>
                      <a:pt x="31997" y="13604"/>
                      <a:pt x="32589" y="12273"/>
                      <a:pt x="33062" y="10913"/>
                    </a:cubicBezTo>
                    <a:cubicBezTo>
                      <a:pt x="33092" y="10824"/>
                      <a:pt x="33121" y="10765"/>
                      <a:pt x="33180" y="10676"/>
                    </a:cubicBezTo>
                    <a:close/>
                    <a:moveTo>
                      <a:pt x="29778" y="17419"/>
                    </a:moveTo>
                    <a:cubicBezTo>
                      <a:pt x="29719" y="18386"/>
                      <a:pt x="29631" y="19381"/>
                      <a:pt x="29602" y="20347"/>
                    </a:cubicBezTo>
                    <a:cubicBezTo>
                      <a:pt x="29632" y="21618"/>
                      <a:pt x="29868" y="22890"/>
                      <a:pt x="30312" y="24073"/>
                    </a:cubicBezTo>
                    <a:cubicBezTo>
                      <a:pt x="30578" y="24871"/>
                      <a:pt x="30637" y="25758"/>
                      <a:pt x="30430" y="26586"/>
                    </a:cubicBezTo>
                    <a:cubicBezTo>
                      <a:pt x="30046" y="28627"/>
                      <a:pt x="28952" y="30490"/>
                      <a:pt x="27325" y="31791"/>
                    </a:cubicBezTo>
                    <a:cubicBezTo>
                      <a:pt x="26734" y="32264"/>
                      <a:pt x="26083" y="32649"/>
                      <a:pt x="25344" y="32856"/>
                    </a:cubicBezTo>
                    <a:cubicBezTo>
                      <a:pt x="25107" y="32915"/>
                      <a:pt x="24871" y="32944"/>
                      <a:pt x="24634" y="32944"/>
                    </a:cubicBezTo>
                    <a:cubicBezTo>
                      <a:pt x="24190" y="32944"/>
                      <a:pt x="24043" y="32797"/>
                      <a:pt x="24072" y="32383"/>
                    </a:cubicBezTo>
                    <a:cubicBezTo>
                      <a:pt x="24102" y="31466"/>
                      <a:pt x="24190" y="30520"/>
                      <a:pt x="24634" y="29691"/>
                    </a:cubicBezTo>
                    <a:cubicBezTo>
                      <a:pt x="25758" y="27592"/>
                      <a:pt x="26467" y="25315"/>
                      <a:pt x="27177" y="23008"/>
                    </a:cubicBezTo>
                    <a:cubicBezTo>
                      <a:pt x="27709" y="21145"/>
                      <a:pt x="28508" y="19371"/>
                      <a:pt x="29543" y="17744"/>
                    </a:cubicBezTo>
                    <a:lnTo>
                      <a:pt x="29750" y="17448"/>
                    </a:lnTo>
                    <a:cubicBezTo>
                      <a:pt x="29750" y="17423"/>
                      <a:pt x="29771" y="17420"/>
                      <a:pt x="29778" y="17419"/>
                    </a:cubicBezTo>
                    <a:close/>
                    <a:moveTo>
                      <a:pt x="31464" y="2163"/>
                    </a:moveTo>
                    <a:cubicBezTo>
                      <a:pt x="31909" y="2163"/>
                      <a:pt x="32343" y="2366"/>
                      <a:pt x="32618" y="2751"/>
                    </a:cubicBezTo>
                    <a:cubicBezTo>
                      <a:pt x="32944" y="3106"/>
                      <a:pt x="33151" y="3520"/>
                      <a:pt x="33239" y="3993"/>
                    </a:cubicBezTo>
                    <a:cubicBezTo>
                      <a:pt x="33447" y="4732"/>
                      <a:pt x="33565" y="5472"/>
                      <a:pt x="33535" y="6241"/>
                    </a:cubicBezTo>
                    <a:cubicBezTo>
                      <a:pt x="33535" y="8222"/>
                      <a:pt x="33121" y="10174"/>
                      <a:pt x="32293" y="11978"/>
                    </a:cubicBezTo>
                    <a:cubicBezTo>
                      <a:pt x="31909" y="12894"/>
                      <a:pt x="31465" y="13782"/>
                      <a:pt x="30992" y="14669"/>
                    </a:cubicBezTo>
                    <a:cubicBezTo>
                      <a:pt x="30460" y="15615"/>
                      <a:pt x="29898" y="16561"/>
                      <a:pt x="29306" y="17478"/>
                    </a:cubicBezTo>
                    <a:cubicBezTo>
                      <a:pt x="28123" y="19400"/>
                      <a:pt x="27207" y="21500"/>
                      <a:pt x="26615" y="23688"/>
                    </a:cubicBezTo>
                    <a:cubicBezTo>
                      <a:pt x="26201" y="25256"/>
                      <a:pt x="25639" y="26764"/>
                      <a:pt x="24989" y="28213"/>
                    </a:cubicBezTo>
                    <a:cubicBezTo>
                      <a:pt x="24604" y="29070"/>
                      <a:pt x="24102" y="29898"/>
                      <a:pt x="23510" y="30638"/>
                    </a:cubicBezTo>
                    <a:cubicBezTo>
                      <a:pt x="22505" y="31880"/>
                      <a:pt x="21263" y="32826"/>
                      <a:pt x="19666" y="33122"/>
                    </a:cubicBezTo>
                    <a:cubicBezTo>
                      <a:pt x="19414" y="33151"/>
                      <a:pt x="19163" y="33166"/>
                      <a:pt x="18915" y="33166"/>
                    </a:cubicBezTo>
                    <a:cubicBezTo>
                      <a:pt x="18668" y="33166"/>
                      <a:pt x="18424" y="33151"/>
                      <a:pt x="18187" y="33122"/>
                    </a:cubicBezTo>
                    <a:cubicBezTo>
                      <a:pt x="17714" y="33063"/>
                      <a:pt x="17330" y="32708"/>
                      <a:pt x="17211" y="32264"/>
                    </a:cubicBezTo>
                    <a:cubicBezTo>
                      <a:pt x="16975" y="31702"/>
                      <a:pt x="16945" y="31081"/>
                      <a:pt x="17123" y="30490"/>
                    </a:cubicBezTo>
                    <a:cubicBezTo>
                      <a:pt x="17330" y="29898"/>
                      <a:pt x="17566" y="29337"/>
                      <a:pt x="17832" y="28775"/>
                    </a:cubicBezTo>
                    <a:cubicBezTo>
                      <a:pt x="18246" y="28035"/>
                      <a:pt x="18719" y="27326"/>
                      <a:pt x="19193" y="26646"/>
                    </a:cubicBezTo>
                    <a:cubicBezTo>
                      <a:pt x="19666" y="25995"/>
                      <a:pt x="20228" y="25403"/>
                      <a:pt x="20671" y="24753"/>
                    </a:cubicBezTo>
                    <a:cubicBezTo>
                      <a:pt x="21174" y="24043"/>
                      <a:pt x="21529" y="23215"/>
                      <a:pt x="21677" y="22358"/>
                    </a:cubicBezTo>
                    <a:cubicBezTo>
                      <a:pt x="21884" y="21263"/>
                      <a:pt x="21795" y="20140"/>
                      <a:pt x="21440" y="19075"/>
                    </a:cubicBezTo>
                    <a:cubicBezTo>
                      <a:pt x="21174" y="18129"/>
                      <a:pt x="20908" y="17182"/>
                      <a:pt x="20671" y="16236"/>
                    </a:cubicBezTo>
                    <a:cubicBezTo>
                      <a:pt x="20376" y="15438"/>
                      <a:pt x="20435" y="14550"/>
                      <a:pt x="20819" y="13782"/>
                    </a:cubicBezTo>
                    <a:cubicBezTo>
                      <a:pt x="21706" y="12037"/>
                      <a:pt x="22800" y="10410"/>
                      <a:pt x="24043" y="8902"/>
                    </a:cubicBezTo>
                    <a:cubicBezTo>
                      <a:pt x="25462" y="7157"/>
                      <a:pt x="27000" y="5472"/>
                      <a:pt x="28656" y="3934"/>
                    </a:cubicBezTo>
                    <a:cubicBezTo>
                      <a:pt x="29247" y="3342"/>
                      <a:pt x="29927" y="2840"/>
                      <a:pt x="30667" y="2396"/>
                    </a:cubicBezTo>
                    <a:cubicBezTo>
                      <a:pt x="30914" y="2239"/>
                      <a:pt x="31191" y="2163"/>
                      <a:pt x="31464" y="2163"/>
                    </a:cubicBezTo>
                    <a:close/>
                    <a:moveTo>
                      <a:pt x="33239" y="1"/>
                    </a:moveTo>
                    <a:cubicBezTo>
                      <a:pt x="33121" y="1"/>
                      <a:pt x="33032" y="30"/>
                      <a:pt x="32914" y="90"/>
                    </a:cubicBezTo>
                    <a:cubicBezTo>
                      <a:pt x="32374" y="449"/>
                      <a:pt x="31802" y="579"/>
                      <a:pt x="31216" y="579"/>
                    </a:cubicBezTo>
                    <a:cubicBezTo>
                      <a:pt x="30840" y="579"/>
                      <a:pt x="30457" y="525"/>
                      <a:pt x="30075" y="444"/>
                    </a:cubicBezTo>
                    <a:cubicBezTo>
                      <a:pt x="29641" y="348"/>
                      <a:pt x="29201" y="300"/>
                      <a:pt x="28764" y="300"/>
                    </a:cubicBezTo>
                    <a:cubicBezTo>
                      <a:pt x="28132" y="300"/>
                      <a:pt x="27506" y="400"/>
                      <a:pt x="26911" y="592"/>
                    </a:cubicBezTo>
                    <a:cubicBezTo>
                      <a:pt x="26172" y="799"/>
                      <a:pt x="25432" y="1006"/>
                      <a:pt x="24752" y="1302"/>
                    </a:cubicBezTo>
                    <a:cubicBezTo>
                      <a:pt x="23341" y="1838"/>
                      <a:pt x="21822" y="2132"/>
                      <a:pt x="20298" y="2132"/>
                    </a:cubicBezTo>
                    <a:cubicBezTo>
                      <a:pt x="20226" y="2132"/>
                      <a:pt x="20153" y="2131"/>
                      <a:pt x="20080" y="2130"/>
                    </a:cubicBezTo>
                    <a:cubicBezTo>
                      <a:pt x="19901" y="2135"/>
                      <a:pt x="19722" y="2138"/>
                      <a:pt x="19542" y="2138"/>
                    </a:cubicBezTo>
                    <a:cubicBezTo>
                      <a:pt x="18745" y="2138"/>
                      <a:pt x="17944" y="2090"/>
                      <a:pt x="17123" y="2041"/>
                    </a:cubicBezTo>
                    <a:cubicBezTo>
                      <a:pt x="16709" y="2041"/>
                      <a:pt x="16265" y="1982"/>
                      <a:pt x="15821" y="1953"/>
                    </a:cubicBezTo>
                    <a:cubicBezTo>
                      <a:pt x="14786" y="1864"/>
                      <a:pt x="13781" y="1775"/>
                      <a:pt x="12746" y="1716"/>
                    </a:cubicBezTo>
                    <a:cubicBezTo>
                      <a:pt x="12509" y="1706"/>
                      <a:pt x="12273" y="1701"/>
                      <a:pt x="12036" y="1701"/>
                    </a:cubicBezTo>
                    <a:cubicBezTo>
                      <a:pt x="10854" y="1701"/>
                      <a:pt x="9675" y="1824"/>
                      <a:pt x="8517" y="2071"/>
                    </a:cubicBezTo>
                    <a:cubicBezTo>
                      <a:pt x="6329" y="2455"/>
                      <a:pt x="4259" y="3342"/>
                      <a:pt x="2455" y="4673"/>
                    </a:cubicBezTo>
                    <a:cubicBezTo>
                      <a:pt x="1922" y="5087"/>
                      <a:pt x="1390" y="5501"/>
                      <a:pt x="917" y="5974"/>
                    </a:cubicBezTo>
                    <a:cubicBezTo>
                      <a:pt x="562" y="6329"/>
                      <a:pt x="296" y="6743"/>
                      <a:pt x="178" y="7216"/>
                    </a:cubicBezTo>
                    <a:cubicBezTo>
                      <a:pt x="0" y="8044"/>
                      <a:pt x="651" y="8813"/>
                      <a:pt x="1479" y="8843"/>
                    </a:cubicBezTo>
                    <a:cubicBezTo>
                      <a:pt x="2455" y="8843"/>
                      <a:pt x="3431" y="8606"/>
                      <a:pt x="4318" y="8163"/>
                    </a:cubicBezTo>
                    <a:cubicBezTo>
                      <a:pt x="4436" y="8104"/>
                      <a:pt x="4525" y="8044"/>
                      <a:pt x="4673" y="7985"/>
                    </a:cubicBezTo>
                    <a:cubicBezTo>
                      <a:pt x="4732" y="8518"/>
                      <a:pt x="5087" y="8665"/>
                      <a:pt x="5501" y="8725"/>
                    </a:cubicBezTo>
                    <a:cubicBezTo>
                      <a:pt x="5826" y="8754"/>
                      <a:pt x="6210" y="8754"/>
                      <a:pt x="6565" y="8784"/>
                    </a:cubicBezTo>
                    <a:lnTo>
                      <a:pt x="7038" y="8784"/>
                    </a:lnTo>
                    <a:cubicBezTo>
                      <a:pt x="6950" y="8902"/>
                      <a:pt x="6831" y="9020"/>
                      <a:pt x="6684" y="9080"/>
                    </a:cubicBezTo>
                    <a:lnTo>
                      <a:pt x="5501" y="9641"/>
                    </a:lnTo>
                    <a:cubicBezTo>
                      <a:pt x="4820" y="9996"/>
                      <a:pt x="4229" y="10529"/>
                      <a:pt x="3845" y="11179"/>
                    </a:cubicBezTo>
                    <a:cubicBezTo>
                      <a:pt x="3638" y="11475"/>
                      <a:pt x="3460" y="11830"/>
                      <a:pt x="3371" y="12185"/>
                    </a:cubicBezTo>
                    <a:cubicBezTo>
                      <a:pt x="3164" y="13101"/>
                      <a:pt x="3490" y="13841"/>
                      <a:pt x="4436" y="14018"/>
                    </a:cubicBezTo>
                    <a:cubicBezTo>
                      <a:pt x="4584" y="14048"/>
                      <a:pt x="4732" y="14048"/>
                      <a:pt x="4880" y="14077"/>
                    </a:cubicBezTo>
                    <a:cubicBezTo>
                      <a:pt x="5708" y="14136"/>
                      <a:pt x="6536" y="14403"/>
                      <a:pt x="7245" y="14876"/>
                    </a:cubicBezTo>
                    <a:cubicBezTo>
                      <a:pt x="7423" y="14994"/>
                      <a:pt x="7571" y="15142"/>
                      <a:pt x="7748" y="15231"/>
                    </a:cubicBezTo>
                    <a:cubicBezTo>
                      <a:pt x="8265" y="15587"/>
                      <a:pt x="8867" y="15771"/>
                      <a:pt x="9471" y="15771"/>
                    </a:cubicBezTo>
                    <a:cubicBezTo>
                      <a:pt x="9870" y="15771"/>
                      <a:pt x="10270" y="15691"/>
                      <a:pt x="10646" y="15526"/>
                    </a:cubicBezTo>
                    <a:cubicBezTo>
                      <a:pt x="11445" y="15142"/>
                      <a:pt x="12184" y="14698"/>
                      <a:pt x="12894" y="14196"/>
                    </a:cubicBezTo>
                    <a:cubicBezTo>
                      <a:pt x="13012" y="14107"/>
                      <a:pt x="13130" y="14018"/>
                      <a:pt x="13278" y="13929"/>
                    </a:cubicBezTo>
                    <a:lnTo>
                      <a:pt x="13278" y="13929"/>
                    </a:lnTo>
                    <a:cubicBezTo>
                      <a:pt x="13278" y="14048"/>
                      <a:pt x="13249" y="14196"/>
                      <a:pt x="13189" y="14314"/>
                    </a:cubicBezTo>
                    <a:cubicBezTo>
                      <a:pt x="12929" y="14805"/>
                      <a:pt x="13319" y="15409"/>
                      <a:pt x="13888" y="15409"/>
                    </a:cubicBezTo>
                    <a:cubicBezTo>
                      <a:pt x="13902" y="15409"/>
                      <a:pt x="13915" y="15409"/>
                      <a:pt x="13929" y="15408"/>
                    </a:cubicBezTo>
                    <a:cubicBezTo>
                      <a:pt x="14106" y="15408"/>
                      <a:pt x="14284" y="15408"/>
                      <a:pt x="14461" y="15378"/>
                    </a:cubicBezTo>
                    <a:cubicBezTo>
                      <a:pt x="15053" y="15260"/>
                      <a:pt x="15644" y="15112"/>
                      <a:pt x="16206" y="14876"/>
                    </a:cubicBezTo>
                    <a:cubicBezTo>
                      <a:pt x="17211" y="14580"/>
                      <a:pt x="18217" y="14225"/>
                      <a:pt x="19163" y="13782"/>
                    </a:cubicBezTo>
                    <a:cubicBezTo>
                      <a:pt x="19695" y="13486"/>
                      <a:pt x="20228" y="13220"/>
                      <a:pt x="20849" y="12894"/>
                    </a:cubicBezTo>
                    <a:lnTo>
                      <a:pt x="20849" y="12894"/>
                    </a:lnTo>
                    <a:cubicBezTo>
                      <a:pt x="20790" y="13072"/>
                      <a:pt x="20760" y="13131"/>
                      <a:pt x="20701" y="13190"/>
                    </a:cubicBezTo>
                    <a:cubicBezTo>
                      <a:pt x="20287" y="13929"/>
                      <a:pt x="19962" y="14728"/>
                      <a:pt x="19725" y="15526"/>
                    </a:cubicBezTo>
                    <a:cubicBezTo>
                      <a:pt x="19577" y="16029"/>
                      <a:pt x="19370" y="16532"/>
                      <a:pt x="19252" y="17034"/>
                    </a:cubicBezTo>
                    <a:cubicBezTo>
                      <a:pt x="19133" y="17567"/>
                      <a:pt x="19074" y="18099"/>
                      <a:pt x="19074" y="18661"/>
                    </a:cubicBezTo>
                    <a:cubicBezTo>
                      <a:pt x="19045" y="19430"/>
                      <a:pt x="19133" y="20199"/>
                      <a:pt x="19133" y="20968"/>
                    </a:cubicBezTo>
                    <a:cubicBezTo>
                      <a:pt x="19163" y="22328"/>
                      <a:pt x="19133" y="23659"/>
                      <a:pt x="19163" y="25019"/>
                    </a:cubicBezTo>
                    <a:cubicBezTo>
                      <a:pt x="19163" y="25551"/>
                      <a:pt x="19015" y="26113"/>
                      <a:pt x="18719" y="26557"/>
                    </a:cubicBezTo>
                    <a:cubicBezTo>
                      <a:pt x="18394" y="27089"/>
                      <a:pt x="18039" y="27592"/>
                      <a:pt x="17744" y="28154"/>
                    </a:cubicBezTo>
                    <a:cubicBezTo>
                      <a:pt x="17418" y="28804"/>
                      <a:pt x="17093" y="29484"/>
                      <a:pt x="16856" y="30165"/>
                    </a:cubicBezTo>
                    <a:cubicBezTo>
                      <a:pt x="16590" y="30874"/>
                      <a:pt x="16590" y="31673"/>
                      <a:pt x="16886" y="32353"/>
                    </a:cubicBezTo>
                    <a:cubicBezTo>
                      <a:pt x="17063" y="32915"/>
                      <a:pt x="17537" y="33329"/>
                      <a:pt x="18128" y="33418"/>
                    </a:cubicBezTo>
                    <a:cubicBezTo>
                      <a:pt x="18387" y="33467"/>
                      <a:pt x="18646" y="33491"/>
                      <a:pt x="18904" y="33491"/>
                    </a:cubicBezTo>
                    <a:cubicBezTo>
                      <a:pt x="19262" y="33491"/>
                      <a:pt x="19617" y="33445"/>
                      <a:pt x="19962" y="33358"/>
                    </a:cubicBezTo>
                    <a:cubicBezTo>
                      <a:pt x="21440" y="32944"/>
                      <a:pt x="22741" y="32087"/>
                      <a:pt x="23688" y="30874"/>
                    </a:cubicBezTo>
                    <a:lnTo>
                      <a:pt x="24013" y="30520"/>
                    </a:lnTo>
                    <a:lnTo>
                      <a:pt x="24013" y="30520"/>
                    </a:lnTo>
                    <a:cubicBezTo>
                      <a:pt x="23924" y="31170"/>
                      <a:pt x="23806" y="31702"/>
                      <a:pt x="23747" y="32235"/>
                    </a:cubicBezTo>
                    <a:cubicBezTo>
                      <a:pt x="23628" y="32885"/>
                      <a:pt x="23954" y="33240"/>
                      <a:pt x="24575" y="33240"/>
                    </a:cubicBezTo>
                    <a:cubicBezTo>
                      <a:pt x="24752" y="33240"/>
                      <a:pt x="24930" y="33211"/>
                      <a:pt x="25107" y="33181"/>
                    </a:cubicBezTo>
                    <a:cubicBezTo>
                      <a:pt x="26024" y="33004"/>
                      <a:pt x="26852" y="32560"/>
                      <a:pt x="27562" y="31969"/>
                    </a:cubicBezTo>
                    <a:cubicBezTo>
                      <a:pt x="29218" y="30608"/>
                      <a:pt x="30312" y="28716"/>
                      <a:pt x="30667" y="26616"/>
                    </a:cubicBezTo>
                    <a:cubicBezTo>
                      <a:pt x="30755" y="26261"/>
                      <a:pt x="30755" y="25965"/>
                      <a:pt x="30815" y="25522"/>
                    </a:cubicBezTo>
                    <a:cubicBezTo>
                      <a:pt x="30962" y="25788"/>
                      <a:pt x="31110" y="26024"/>
                      <a:pt x="31258" y="26261"/>
                    </a:cubicBezTo>
                    <a:cubicBezTo>
                      <a:pt x="31554" y="26675"/>
                      <a:pt x="31879" y="27060"/>
                      <a:pt x="32264" y="27385"/>
                    </a:cubicBezTo>
                    <a:cubicBezTo>
                      <a:pt x="32707" y="27681"/>
                      <a:pt x="33032" y="28124"/>
                      <a:pt x="33151" y="28627"/>
                    </a:cubicBezTo>
                    <a:cubicBezTo>
                      <a:pt x="33239" y="28923"/>
                      <a:pt x="33328" y="29189"/>
                      <a:pt x="33417" y="29455"/>
                    </a:cubicBezTo>
                    <a:cubicBezTo>
                      <a:pt x="33624" y="29928"/>
                      <a:pt x="33861" y="30401"/>
                      <a:pt x="34097" y="30845"/>
                    </a:cubicBezTo>
                    <a:cubicBezTo>
                      <a:pt x="34360" y="31293"/>
                      <a:pt x="34720" y="31467"/>
                      <a:pt x="35080" y="31467"/>
                    </a:cubicBezTo>
                    <a:cubicBezTo>
                      <a:pt x="35408" y="31467"/>
                      <a:pt x="35736" y="31323"/>
                      <a:pt x="35990" y="31111"/>
                    </a:cubicBezTo>
                    <a:cubicBezTo>
                      <a:pt x="36433" y="30756"/>
                      <a:pt x="36759" y="30312"/>
                      <a:pt x="37025" y="29839"/>
                    </a:cubicBezTo>
                    <a:cubicBezTo>
                      <a:pt x="37646" y="28538"/>
                      <a:pt x="37882" y="27060"/>
                      <a:pt x="37646" y="25640"/>
                    </a:cubicBezTo>
                    <a:cubicBezTo>
                      <a:pt x="37498" y="24694"/>
                      <a:pt x="37232" y="23747"/>
                      <a:pt x="36788" y="22860"/>
                    </a:cubicBezTo>
                    <a:cubicBezTo>
                      <a:pt x="36226" y="21618"/>
                      <a:pt x="35664" y="20376"/>
                      <a:pt x="35073" y="19105"/>
                    </a:cubicBezTo>
                    <a:cubicBezTo>
                      <a:pt x="33979" y="16798"/>
                      <a:pt x="33447" y="14255"/>
                      <a:pt x="33476" y="11682"/>
                    </a:cubicBezTo>
                    <a:cubicBezTo>
                      <a:pt x="33506" y="11120"/>
                      <a:pt x="33476" y="10588"/>
                      <a:pt x="33476" y="10055"/>
                    </a:cubicBezTo>
                    <a:cubicBezTo>
                      <a:pt x="33476" y="9730"/>
                      <a:pt x="33506" y="9405"/>
                      <a:pt x="33565" y="9109"/>
                    </a:cubicBezTo>
                    <a:cubicBezTo>
                      <a:pt x="33979" y="7098"/>
                      <a:pt x="33920" y="5028"/>
                      <a:pt x="33358" y="3047"/>
                    </a:cubicBezTo>
                    <a:cubicBezTo>
                      <a:pt x="33210" y="2514"/>
                      <a:pt x="33121" y="1953"/>
                      <a:pt x="33062" y="1420"/>
                    </a:cubicBezTo>
                    <a:cubicBezTo>
                      <a:pt x="33092" y="918"/>
                      <a:pt x="33151" y="444"/>
                      <a:pt x="332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2" name="Google Shape;632;p9"/>
            <p:cNvSpPr/>
            <p:nvPr/>
          </p:nvSpPr>
          <p:spPr>
            <a:xfrm rot="-1414473">
              <a:off x="2134367" y="3975656"/>
              <a:ext cx="1370192" cy="2227556"/>
            </a:xfrm>
            <a:custGeom>
              <a:rect b="b" l="l" r="r" t="t"/>
              <a:pathLst>
                <a:path extrusionOk="0" h="19937" w="13067">
                  <a:moveTo>
                    <a:pt x="13066" y="19907"/>
                  </a:moveTo>
                  <a:cubicBezTo>
                    <a:pt x="12846" y="19599"/>
                    <a:pt x="12611" y="19291"/>
                    <a:pt x="12376" y="18997"/>
                  </a:cubicBezTo>
                  <a:cubicBezTo>
                    <a:pt x="11407" y="17735"/>
                    <a:pt x="10380" y="16516"/>
                    <a:pt x="9396" y="15298"/>
                  </a:cubicBezTo>
                  <a:cubicBezTo>
                    <a:pt x="8956" y="14769"/>
                    <a:pt x="8515" y="14270"/>
                    <a:pt x="8075" y="13741"/>
                  </a:cubicBezTo>
                  <a:cubicBezTo>
                    <a:pt x="7282" y="12758"/>
                    <a:pt x="6533" y="11745"/>
                    <a:pt x="5829" y="10688"/>
                  </a:cubicBezTo>
                  <a:cubicBezTo>
                    <a:pt x="5315" y="9910"/>
                    <a:pt x="4801" y="9132"/>
                    <a:pt x="4331" y="8339"/>
                  </a:cubicBezTo>
                  <a:cubicBezTo>
                    <a:pt x="3392" y="6797"/>
                    <a:pt x="2628" y="5138"/>
                    <a:pt x="1850" y="3494"/>
                  </a:cubicBezTo>
                  <a:cubicBezTo>
                    <a:pt x="1454" y="2643"/>
                    <a:pt x="1028" y="1806"/>
                    <a:pt x="602" y="954"/>
                  </a:cubicBezTo>
                  <a:cubicBezTo>
                    <a:pt x="441" y="631"/>
                    <a:pt x="265" y="323"/>
                    <a:pt x="88" y="0"/>
                  </a:cubicBezTo>
                  <a:lnTo>
                    <a:pt x="0" y="44"/>
                  </a:lnTo>
                  <a:cubicBezTo>
                    <a:pt x="44" y="117"/>
                    <a:pt x="88" y="191"/>
                    <a:pt x="132" y="264"/>
                  </a:cubicBezTo>
                  <a:cubicBezTo>
                    <a:pt x="411" y="807"/>
                    <a:pt x="705" y="1336"/>
                    <a:pt x="969" y="1879"/>
                  </a:cubicBezTo>
                  <a:cubicBezTo>
                    <a:pt x="1380" y="2716"/>
                    <a:pt x="1791" y="3553"/>
                    <a:pt x="2188" y="4390"/>
                  </a:cubicBezTo>
                  <a:cubicBezTo>
                    <a:pt x="2511" y="5050"/>
                    <a:pt x="2819" y="5726"/>
                    <a:pt x="3157" y="6386"/>
                  </a:cubicBezTo>
                  <a:cubicBezTo>
                    <a:pt x="3949" y="7972"/>
                    <a:pt x="4874" y="9499"/>
                    <a:pt x="5887" y="10952"/>
                  </a:cubicBezTo>
                  <a:cubicBezTo>
                    <a:pt x="6386" y="11642"/>
                    <a:pt x="6856" y="12347"/>
                    <a:pt x="7385" y="13022"/>
                  </a:cubicBezTo>
                  <a:cubicBezTo>
                    <a:pt x="8222" y="14079"/>
                    <a:pt x="9088" y="15107"/>
                    <a:pt x="9954" y="16149"/>
                  </a:cubicBezTo>
                  <a:cubicBezTo>
                    <a:pt x="10306" y="16589"/>
                    <a:pt x="10673" y="17015"/>
                    <a:pt x="11040" y="17456"/>
                  </a:cubicBezTo>
                  <a:cubicBezTo>
                    <a:pt x="11701" y="18248"/>
                    <a:pt x="12347" y="19071"/>
                    <a:pt x="12934" y="19937"/>
                  </a:cubicBezTo>
                  <a:cubicBezTo>
                    <a:pt x="12978" y="19922"/>
                    <a:pt x="13022" y="19907"/>
                    <a:pt x="13066" y="1990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3" name="Google Shape;633;p9"/>
          <p:cNvGrpSpPr/>
          <p:nvPr/>
        </p:nvGrpSpPr>
        <p:grpSpPr>
          <a:xfrm rot="4815428">
            <a:off x="6348455" y="-498928"/>
            <a:ext cx="2751424" cy="1810267"/>
            <a:chOff x="4244506" y="1369380"/>
            <a:chExt cx="1506355" cy="991089"/>
          </a:xfrm>
        </p:grpSpPr>
        <p:sp>
          <p:nvSpPr>
            <p:cNvPr id="634" name="Google Shape;634;p9"/>
            <p:cNvSpPr/>
            <p:nvPr/>
          </p:nvSpPr>
          <p:spPr>
            <a:xfrm>
              <a:off x="5405835" y="1729069"/>
              <a:ext cx="143838" cy="58986"/>
            </a:xfrm>
            <a:custGeom>
              <a:rect b="b" l="l" r="r" t="t"/>
              <a:pathLst>
                <a:path extrusionOk="0" h="4075" w="9937">
                  <a:moveTo>
                    <a:pt x="149" y="1"/>
                  </a:moveTo>
                  <a:lnTo>
                    <a:pt x="1" y="267"/>
                  </a:lnTo>
                  <a:cubicBezTo>
                    <a:pt x="208" y="474"/>
                    <a:pt x="385" y="681"/>
                    <a:pt x="563" y="858"/>
                  </a:cubicBezTo>
                  <a:cubicBezTo>
                    <a:pt x="1302" y="1568"/>
                    <a:pt x="2130" y="2100"/>
                    <a:pt x="3076" y="2514"/>
                  </a:cubicBezTo>
                  <a:cubicBezTo>
                    <a:pt x="4525" y="3135"/>
                    <a:pt x="6033" y="3608"/>
                    <a:pt x="7601" y="3875"/>
                  </a:cubicBezTo>
                  <a:cubicBezTo>
                    <a:pt x="8177" y="4008"/>
                    <a:pt x="8771" y="4074"/>
                    <a:pt x="9356" y="4074"/>
                  </a:cubicBezTo>
                  <a:cubicBezTo>
                    <a:pt x="9551" y="4074"/>
                    <a:pt x="9745" y="4067"/>
                    <a:pt x="9937" y="4052"/>
                  </a:cubicBezTo>
                  <a:cubicBezTo>
                    <a:pt x="8695" y="3934"/>
                    <a:pt x="7453" y="3668"/>
                    <a:pt x="6240" y="3313"/>
                  </a:cubicBezTo>
                  <a:cubicBezTo>
                    <a:pt x="4821" y="2987"/>
                    <a:pt x="3431" y="2455"/>
                    <a:pt x="2159" y="1716"/>
                  </a:cubicBezTo>
                  <a:cubicBezTo>
                    <a:pt x="1745" y="1479"/>
                    <a:pt x="1361" y="1154"/>
                    <a:pt x="947" y="888"/>
                  </a:cubicBezTo>
                  <a:lnTo>
                    <a:pt x="1006" y="829"/>
                  </a:lnTo>
                  <a:cubicBezTo>
                    <a:pt x="3401" y="1952"/>
                    <a:pt x="4466" y="2366"/>
                    <a:pt x="5058" y="2366"/>
                  </a:cubicBezTo>
                  <a:cubicBezTo>
                    <a:pt x="4466" y="2130"/>
                    <a:pt x="3934" y="1923"/>
                    <a:pt x="3372" y="1686"/>
                  </a:cubicBezTo>
                  <a:cubicBezTo>
                    <a:pt x="2810" y="1450"/>
                    <a:pt x="2248" y="1213"/>
                    <a:pt x="1716" y="917"/>
                  </a:cubicBezTo>
                  <a:cubicBezTo>
                    <a:pt x="1184" y="651"/>
                    <a:pt x="681" y="326"/>
                    <a:pt x="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9"/>
            <p:cNvSpPr/>
            <p:nvPr/>
          </p:nvSpPr>
          <p:spPr>
            <a:xfrm>
              <a:off x="5401985" y="1697398"/>
              <a:ext cx="181517" cy="17023"/>
            </a:xfrm>
            <a:custGeom>
              <a:rect b="b" l="l" r="r" t="t"/>
              <a:pathLst>
                <a:path extrusionOk="0" h="1176" w="12540">
                  <a:moveTo>
                    <a:pt x="12539" y="0"/>
                  </a:moveTo>
                  <a:cubicBezTo>
                    <a:pt x="12391" y="0"/>
                    <a:pt x="12243" y="0"/>
                    <a:pt x="12096" y="59"/>
                  </a:cubicBezTo>
                  <a:cubicBezTo>
                    <a:pt x="10794" y="266"/>
                    <a:pt x="9493" y="533"/>
                    <a:pt x="8192" y="651"/>
                  </a:cubicBezTo>
                  <a:cubicBezTo>
                    <a:pt x="6968" y="816"/>
                    <a:pt x="5726" y="905"/>
                    <a:pt x="4479" y="905"/>
                  </a:cubicBezTo>
                  <a:cubicBezTo>
                    <a:pt x="4160" y="905"/>
                    <a:pt x="3840" y="899"/>
                    <a:pt x="3520" y="887"/>
                  </a:cubicBezTo>
                  <a:cubicBezTo>
                    <a:pt x="2485" y="858"/>
                    <a:pt x="1450" y="651"/>
                    <a:pt x="474" y="266"/>
                  </a:cubicBezTo>
                  <a:cubicBezTo>
                    <a:pt x="355" y="207"/>
                    <a:pt x="208" y="148"/>
                    <a:pt x="89" y="89"/>
                  </a:cubicBezTo>
                  <a:lnTo>
                    <a:pt x="1" y="207"/>
                  </a:lnTo>
                  <a:cubicBezTo>
                    <a:pt x="267" y="414"/>
                    <a:pt x="592" y="592"/>
                    <a:pt x="917" y="680"/>
                  </a:cubicBezTo>
                  <a:cubicBezTo>
                    <a:pt x="1899" y="1000"/>
                    <a:pt x="2922" y="1176"/>
                    <a:pt x="3952" y="1176"/>
                  </a:cubicBezTo>
                  <a:cubicBezTo>
                    <a:pt x="4162" y="1176"/>
                    <a:pt x="4373" y="1169"/>
                    <a:pt x="4584" y="1154"/>
                  </a:cubicBezTo>
                  <a:cubicBezTo>
                    <a:pt x="6595" y="1065"/>
                    <a:pt x="8606" y="858"/>
                    <a:pt x="10558" y="473"/>
                  </a:cubicBezTo>
                  <a:cubicBezTo>
                    <a:pt x="11238" y="355"/>
                    <a:pt x="11889" y="178"/>
                    <a:pt x="125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9"/>
            <p:cNvSpPr/>
            <p:nvPr/>
          </p:nvSpPr>
          <p:spPr>
            <a:xfrm>
              <a:off x="5488878" y="1819813"/>
              <a:ext cx="145126" cy="37794"/>
            </a:xfrm>
            <a:custGeom>
              <a:rect b="b" l="l" r="r" t="t"/>
              <a:pathLst>
                <a:path extrusionOk="0" h="2611" w="10026">
                  <a:moveTo>
                    <a:pt x="1" y="1"/>
                  </a:moveTo>
                  <a:lnTo>
                    <a:pt x="1" y="1"/>
                  </a:lnTo>
                  <a:cubicBezTo>
                    <a:pt x="30" y="119"/>
                    <a:pt x="119" y="119"/>
                    <a:pt x="178" y="178"/>
                  </a:cubicBezTo>
                  <a:cubicBezTo>
                    <a:pt x="1124" y="888"/>
                    <a:pt x="2219" y="1391"/>
                    <a:pt x="3372" y="1716"/>
                  </a:cubicBezTo>
                  <a:cubicBezTo>
                    <a:pt x="4525" y="2041"/>
                    <a:pt x="5708" y="2278"/>
                    <a:pt x="6891" y="2396"/>
                  </a:cubicBezTo>
                  <a:cubicBezTo>
                    <a:pt x="7758" y="2545"/>
                    <a:pt x="8646" y="2611"/>
                    <a:pt x="9520" y="2611"/>
                  </a:cubicBezTo>
                  <a:cubicBezTo>
                    <a:pt x="9689" y="2611"/>
                    <a:pt x="9858" y="2608"/>
                    <a:pt x="10026" y="2603"/>
                  </a:cubicBezTo>
                  <a:cubicBezTo>
                    <a:pt x="6684" y="2248"/>
                    <a:pt x="3165" y="192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9"/>
            <p:cNvSpPr/>
            <p:nvPr/>
          </p:nvSpPr>
          <p:spPr>
            <a:xfrm>
              <a:off x="5404547" y="1539866"/>
              <a:ext cx="77933" cy="119448"/>
            </a:xfrm>
            <a:custGeom>
              <a:rect b="b" l="l" r="r" t="t"/>
              <a:pathLst>
                <a:path extrusionOk="0" h="8252" w="5384">
                  <a:moveTo>
                    <a:pt x="5383" y="1"/>
                  </a:moveTo>
                  <a:lnTo>
                    <a:pt x="5383" y="1"/>
                  </a:lnTo>
                  <a:cubicBezTo>
                    <a:pt x="3313" y="1331"/>
                    <a:pt x="1627" y="3224"/>
                    <a:pt x="592" y="5501"/>
                  </a:cubicBezTo>
                  <a:cubicBezTo>
                    <a:pt x="208" y="6359"/>
                    <a:pt x="1" y="7305"/>
                    <a:pt x="1" y="8251"/>
                  </a:cubicBezTo>
                  <a:cubicBezTo>
                    <a:pt x="504" y="4643"/>
                    <a:pt x="2751" y="2189"/>
                    <a:pt x="53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9"/>
            <p:cNvSpPr/>
            <p:nvPr/>
          </p:nvSpPr>
          <p:spPr>
            <a:xfrm>
              <a:off x="5538108" y="1518458"/>
              <a:ext cx="80495" cy="92061"/>
            </a:xfrm>
            <a:custGeom>
              <a:rect b="b" l="l" r="r" t="t"/>
              <a:pathLst>
                <a:path extrusionOk="0" h="6360" w="5561">
                  <a:moveTo>
                    <a:pt x="5560" y="1"/>
                  </a:moveTo>
                  <a:cubicBezTo>
                    <a:pt x="5442" y="90"/>
                    <a:pt x="5383" y="149"/>
                    <a:pt x="5324" y="208"/>
                  </a:cubicBezTo>
                  <a:cubicBezTo>
                    <a:pt x="3934" y="1450"/>
                    <a:pt x="2632" y="2810"/>
                    <a:pt x="1450" y="4259"/>
                  </a:cubicBezTo>
                  <a:cubicBezTo>
                    <a:pt x="1006" y="4821"/>
                    <a:pt x="622" y="5383"/>
                    <a:pt x="208" y="5945"/>
                  </a:cubicBezTo>
                  <a:cubicBezTo>
                    <a:pt x="119" y="6063"/>
                    <a:pt x="1" y="6182"/>
                    <a:pt x="60" y="6359"/>
                  </a:cubicBezTo>
                  <a:lnTo>
                    <a:pt x="119" y="6359"/>
                  </a:lnTo>
                  <a:cubicBezTo>
                    <a:pt x="1745" y="4171"/>
                    <a:pt x="3520" y="2101"/>
                    <a:pt x="5471" y="178"/>
                  </a:cubicBezTo>
                  <a:cubicBezTo>
                    <a:pt x="5501" y="119"/>
                    <a:pt x="5531" y="60"/>
                    <a:pt x="55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9"/>
            <p:cNvSpPr/>
            <p:nvPr/>
          </p:nvSpPr>
          <p:spPr>
            <a:xfrm>
              <a:off x="5418255" y="1456823"/>
              <a:ext cx="85200" cy="98473"/>
            </a:xfrm>
            <a:custGeom>
              <a:rect b="b" l="l" r="r" t="t"/>
              <a:pathLst>
                <a:path extrusionOk="0" h="6803" w="5886">
                  <a:moveTo>
                    <a:pt x="5826" y="1"/>
                  </a:moveTo>
                  <a:cubicBezTo>
                    <a:pt x="5175" y="503"/>
                    <a:pt x="4466" y="947"/>
                    <a:pt x="3874" y="1509"/>
                  </a:cubicBezTo>
                  <a:cubicBezTo>
                    <a:pt x="2336" y="2958"/>
                    <a:pt x="1183" y="4732"/>
                    <a:pt x="119" y="6506"/>
                  </a:cubicBezTo>
                  <a:cubicBezTo>
                    <a:pt x="59" y="6595"/>
                    <a:pt x="30" y="6713"/>
                    <a:pt x="0" y="6802"/>
                  </a:cubicBezTo>
                  <a:cubicBezTo>
                    <a:pt x="148" y="6566"/>
                    <a:pt x="355" y="6329"/>
                    <a:pt x="533" y="6063"/>
                  </a:cubicBezTo>
                  <a:cubicBezTo>
                    <a:pt x="1449" y="4614"/>
                    <a:pt x="2514" y="3253"/>
                    <a:pt x="3697" y="1982"/>
                  </a:cubicBezTo>
                  <a:cubicBezTo>
                    <a:pt x="4022" y="1627"/>
                    <a:pt x="4407" y="1331"/>
                    <a:pt x="4761" y="1036"/>
                  </a:cubicBezTo>
                  <a:lnTo>
                    <a:pt x="5885" y="60"/>
                  </a:lnTo>
                  <a:lnTo>
                    <a:pt x="582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9"/>
            <p:cNvSpPr/>
            <p:nvPr/>
          </p:nvSpPr>
          <p:spPr>
            <a:xfrm>
              <a:off x="5358328" y="1675135"/>
              <a:ext cx="49229" cy="54383"/>
            </a:xfrm>
            <a:custGeom>
              <a:rect b="b" l="l" r="r" t="t"/>
              <a:pathLst>
                <a:path extrusionOk="0" h="3757" w="3401">
                  <a:moveTo>
                    <a:pt x="3283" y="0"/>
                  </a:moveTo>
                  <a:cubicBezTo>
                    <a:pt x="1804" y="888"/>
                    <a:pt x="651" y="2189"/>
                    <a:pt x="0" y="3756"/>
                  </a:cubicBezTo>
                  <a:cubicBezTo>
                    <a:pt x="325" y="3313"/>
                    <a:pt x="621" y="2839"/>
                    <a:pt x="976" y="2425"/>
                  </a:cubicBezTo>
                  <a:cubicBezTo>
                    <a:pt x="1686" y="1509"/>
                    <a:pt x="1834" y="1390"/>
                    <a:pt x="2129" y="1302"/>
                  </a:cubicBezTo>
                  <a:lnTo>
                    <a:pt x="2129" y="1302"/>
                  </a:lnTo>
                  <a:lnTo>
                    <a:pt x="1301" y="2366"/>
                  </a:lnTo>
                  <a:lnTo>
                    <a:pt x="1360" y="2396"/>
                  </a:lnTo>
                  <a:lnTo>
                    <a:pt x="3105" y="681"/>
                  </a:lnTo>
                  <a:lnTo>
                    <a:pt x="2987" y="592"/>
                  </a:lnTo>
                  <a:cubicBezTo>
                    <a:pt x="3046" y="414"/>
                    <a:pt x="3401" y="385"/>
                    <a:pt x="32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9"/>
            <p:cNvSpPr/>
            <p:nvPr/>
          </p:nvSpPr>
          <p:spPr>
            <a:xfrm>
              <a:off x="5467484" y="1529169"/>
              <a:ext cx="78339" cy="60361"/>
            </a:xfrm>
            <a:custGeom>
              <a:rect b="b" l="l" r="r" t="t"/>
              <a:pathLst>
                <a:path extrusionOk="0" h="4170" w="5412">
                  <a:moveTo>
                    <a:pt x="5382" y="0"/>
                  </a:moveTo>
                  <a:cubicBezTo>
                    <a:pt x="5234" y="30"/>
                    <a:pt x="5087" y="89"/>
                    <a:pt x="4939" y="148"/>
                  </a:cubicBezTo>
                  <a:cubicBezTo>
                    <a:pt x="4318" y="473"/>
                    <a:pt x="3697" y="858"/>
                    <a:pt x="3135" y="1272"/>
                  </a:cubicBezTo>
                  <a:cubicBezTo>
                    <a:pt x="2514" y="1715"/>
                    <a:pt x="1922" y="2189"/>
                    <a:pt x="1390" y="2721"/>
                  </a:cubicBezTo>
                  <a:cubicBezTo>
                    <a:pt x="887" y="3165"/>
                    <a:pt x="444" y="3667"/>
                    <a:pt x="0" y="4170"/>
                  </a:cubicBezTo>
                  <a:cubicBezTo>
                    <a:pt x="887" y="3460"/>
                    <a:pt x="1715" y="2721"/>
                    <a:pt x="2573" y="1982"/>
                  </a:cubicBezTo>
                  <a:cubicBezTo>
                    <a:pt x="3460" y="1272"/>
                    <a:pt x="4406" y="651"/>
                    <a:pt x="5412" y="178"/>
                  </a:cubicBezTo>
                  <a:lnTo>
                    <a:pt x="538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9"/>
            <p:cNvSpPr/>
            <p:nvPr/>
          </p:nvSpPr>
          <p:spPr>
            <a:xfrm>
              <a:off x="5563367" y="1741908"/>
              <a:ext cx="109590" cy="10118"/>
            </a:xfrm>
            <a:custGeom>
              <a:rect b="b" l="l" r="r" t="t"/>
              <a:pathLst>
                <a:path extrusionOk="0" h="699" w="7571">
                  <a:moveTo>
                    <a:pt x="7571" y="1"/>
                  </a:moveTo>
                  <a:cubicBezTo>
                    <a:pt x="5057" y="474"/>
                    <a:pt x="2514" y="563"/>
                    <a:pt x="0" y="622"/>
                  </a:cubicBezTo>
                  <a:cubicBezTo>
                    <a:pt x="776" y="667"/>
                    <a:pt x="1551" y="698"/>
                    <a:pt x="2324" y="698"/>
                  </a:cubicBezTo>
                  <a:cubicBezTo>
                    <a:pt x="4089" y="698"/>
                    <a:pt x="5844" y="535"/>
                    <a:pt x="75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9"/>
            <p:cNvSpPr/>
            <p:nvPr/>
          </p:nvSpPr>
          <p:spPr>
            <a:xfrm>
              <a:off x="5604881" y="1817251"/>
              <a:ext cx="90773" cy="11566"/>
            </a:xfrm>
            <a:custGeom>
              <a:rect b="b" l="l" r="r" t="t"/>
              <a:pathLst>
                <a:path extrusionOk="0" h="799" w="6271">
                  <a:moveTo>
                    <a:pt x="6270" y="0"/>
                  </a:moveTo>
                  <a:lnTo>
                    <a:pt x="6270" y="0"/>
                  </a:lnTo>
                  <a:cubicBezTo>
                    <a:pt x="5501" y="148"/>
                    <a:pt x="4880" y="296"/>
                    <a:pt x="4171" y="385"/>
                  </a:cubicBezTo>
                  <a:cubicBezTo>
                    <a:pt x="3461" y="474"/>
                    <a:pt x="2721" y="503"/>
                    <a:pt x="2041" y="533"/>
                  </a:cubicBezTo>
                  <a:cubicBezTo>
                    <a:pt x="1332" y="592"/>
                    <a:pt x="651" y="592"/>
                    <a:pt x="1" y="622"/>
                  </a:cubicBezTo>
                  <a:cubicBezTo>
                    <a:pt x="410" y="743"/>
                    <a:pt x="1064" y="799"/>
                    <a:pt x="1801" y="799"/>
                  </a:cubicBezTo>
                  <a:cubicBezTo>
                    <a:pt x="3569" y="799"/>
                    <a:pt x="5811" y="481"/>
                    <a:pt x="627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9"/>
            <p:cNvSpPr/>
            <p:nvPr/>
          </p:nvSpPr>
          <p:spPr>
            <a:xfrm>
              <a:off x="5491455" y="1678566"/>
              <a:ext cx="111298" cy="23551"/>
            </a:xfrm>
            <a:custGeom>
              <a:rect b="b" l="l" r="r" t="t"/>
              <a:pathLst>
                <a:path extrusionOk="0" h="1627" w="7689">
                  <a:moveTo>
                    <a:pt x="7689" y="0"/>
                  </a:moveTo>
                  <a:lnTo>
                    <a:pt x="7689" y="0"/>
                  </a:lnTo>
                  <a:cubicBezTo>
                    <a:pt x="5175" y="739"/>
                    <a:pt x="2603" y="1301"/>
                    <a:pt x="0" y="1627"/>
                  </a:cubicBezTo>
                  <a:cubicBezTo>
                    <a:pt x="2632" y="1538"/>
                    <a:pt x="5234" y="976"/>
                    <a:pt x="76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9"/>
            <p:cNvSpPr/>
            <p:nvPr/>
          </p:nvSpPr>
          <p:spPr>
            <a:xfrm>
              <a:off x="5422105" y="1632752"/>
              <a:ext cx="75357" cy="53239"/>
            </a:xfrm>
            <a:custGeom>
              <a:rect b="b" l="l" r="r" t="t"/>
              <a:pathLst>
                <a:path extrusionOk="0" h="3678" w="5206">
                  <a:moveTo>
                    <a:pt x="5205" y="1"/>
                  </a:moveTo>
                  <a:cubicBezTo>
                    <a:pt x="4466" y="681"/>
                    <a:pt x="3786" y="1361"/>
                    <a:pt x="3046" y="1982"/>
                  </a:cubicBezTo>
                  <a:cubicBezTo>
                    <a:pt x="2396" y="2544"/>
                    <a:pt x="1686" y="3017"/>
                    <a:pt x="917" y="3372"/>
                  </a:cubicBezTo>
                  <a:cubicBezTo>
                    <a:pt x="621" y="3490"/>
                    <a:pt x="296" y="3579"/>
                    <a:pt x="0" y="3668"/>
                  </a:cubicBezTo>
                  <a:cubicBezTo>
                    <a:pt x="80" y="3674"/>
                    <a:pt x="159" y="3678"/>
                    <a:pt x="238" y="3678"/>
                  </a:cubicBezTo>
                  <a:cubicBezTo>
                    <a:pt x="867" y="3678"/>
                    <a:pt x="1483" y="3470"/>
                    <a:pt x="1982" y="3076"/>
                  </a:cubicBezTo>
                  <a:cubicBezTo>
                    <a:pt x="2544" y="2692"/>
                    <a:pt x="3046" y="2248"/>
                    <a:pt x="3549" y="1805"/>
                  </a:cubicBezTo>
                  <a:cubicBezTo>
                    <a:pt x="4170" y="1272"/>
                    <a:pt x="4732" y="651"/>
                    <a:pt x="52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9"/>
            <p:cNvSpPr/>
            <p:nvPr/>
          </p:nvSpPr>
          <p:spPr>
            <a:xfrm>
              <a:off x="5538542" y="1861776"/>
              <a:ext cx="19700" cy="71926"/>
            </a:xfrm>
            <a:custGeom>
              <a:rect b="b" l="l" r="r" t="t"/>
              <a:pathLst>
                <a:path extrusionOk="0" h="4969" w="1361">
                  <a:moveTo>
                    <a:pt x="0" y="0"/>
                  </a:moveTo>
                  <a:lnTo>
                    <a:pt x="0" y="0"/>
                  </a:lnTo>
                  <a:cubicBezTo>
                    <a:pt x="562" y="1597"/>
                    <a:pt x="946" y="3283"/>
                    <a:pt x="1065" y="4968"/>
                  </a:cubicBezTo>
                  <a:cubicBezTo>
                    <a:pt x="1360" y="4643"/>
                    <a:pt x="1272" y="4258"/>
                    <a:pt x="1242" y="3904"/>
                  </a:cubicBezTo>
                  <a:cubicBezTo>
                    <a:pt x="1183" y="3519"/>
                    <a:pt x="1094" y="3135"/>
                    <a:pt x="1006" y="2750"/>
                  </a:cubicBezTo>
                  <a:cubicBezTo>
                    <a:pt x="769" y="1952"/>
                    <a:pt x="503" y="1153"/>
                    <a:pt x="266" y="384"/>
                  </a:cubicBezTo>
                  <a:cubicBezTo>
                    <a:pt x="207" y="237"/>
                    <a:pt x="118" y="118"/>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9"/>
            <p:cNvSpPr/>
            <p:nvPr/>
          </p:nvSpPr>
          <p:spPr>
            <a:xfrm>
              <a:off x="5495725" y="1437137"/>
              <a:ext cx="59521" cy="46248"/>
            </a:xfrm>
            <a:custGeom>
              <a:rect b="b" l="l" r="r" t="t"/>
              <a:pathLst>
                <a:path extrusionOk="0" h="3195" w="4112">
                  <a:moveTo>
                    <a:pt x="4052" y="0"/>
                  </a:moveTo>
                  <a:cubicBezTo>
                    <a:pt x="3934" y="59"/>
                    <a:pt x="3786" y="118"/>
                    <a:pt x="3668" y="207"/>
                  </a:cubicBezTo>
                  <a:cubicBezTo>
                    <a:pt x="3106" y="621"/>
                    <a:pt x="2515" y="1065"/>
                    <a:pt x="1923" y="1508"/>
                  </a:cubicBezTo>
                  <a:cubicBezTo>
                    <a:pt x="1539" y="1804"/>
                    <a:pt x="1184" y="2100"/>
                    <a:pt x="799" y="2396"/>
                  </a:cubicBezTo>
                  <a:cubicBezTo>
                    <a:pt x="533" y="2632"/>
                    <a:pt x="267" y="2898"/>
                    <a:pt x="1" y="3135"/>
                  </a:cubicBezTo>
                  <a:lnTo>
                    <a:pt x="30" y="3194"/>
                  </a:lnTo>
                  <a:cubicBezTo>
                    <a:pt x="533" y="2839"/>
                    <a:pt x="1036" y="2514"/>
                    <a:pt x="1509" y="2159"/>
                  </a:cubicBezTo>
                  <a:cubicBezTo>
                    <a:pt x="2337" y="1538"/>
                    <a:pt x="3136" y="917"/>
                    <a:pt x="3964" y="266"/>
                  </a:cubicBezTo>
                  <a:cubicBezTo>
                    <a:pt x="4023" y="207"/>
                    <a:pt x="4082" y="148"/>
                    <a:pt x="4111" y="59"/>
                  </a:cubicBezTo>
                  <a:lnTo>
                    <a:pt x="405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9"/>
            <p:cNvSpPr/>
            <p:nvPr/>
          </p:nvSpPr>
          <p:spPr>
            <a:xfrm>
              <a:off x="5566783" y="1470951"/>
              <a:ext cx="41109" cy="53514"/>
            </a:xfrm>
            <a:custGeom>
              <a:rect b="b" l="l" r="r" t="t"/>
              <a:pathLst>
                <a:path extrusionOk="0" h="3697" w="2840">
                  <a:moveTo>
                    <a:pt x="2840" y="0"/>
                  </a:moveTo>
                  <a:lnTo>
                    <a:pt x="2840" y="0"/>
                  </a:lnTo>
                  <a:cubicBezTo>
                    <a:pt x="2041" y="207"/>
                    <a:pt x="533" y="2159"/>
                    <a:pt x="1" y="3697"/>
                  </a:cubicBezTo>
                  <a:cubicBezTo>
                    <a:pt x="208" y="3372"/>
                    <a:pt x="415" y="3017"/>
                    <a:pt x="651" y="2692"/>
                  </a:cubicBezTo>
                  <a:cubicBezTo>
                    <a:pt x="858" y="2366"/>
                    <a:pt x="1095" y="2041"/>
                    <a:pt x="1332" y="1745"/>
                  </a:cubicBezTo>
                  <a:cubicBezTo>
                    <a:pt x="1568" y="1420"/>
                    <a:pt x="1805" y="1095"/>
                    <a:pt x="2071" y="799"/>
                  </a:cubicBezTo>
                  <a:cubicBezTo>
                    <a:pt x="2308" y="533"/>
                    <a:pt x="2574" y="267"/>
                    <a:pt x="28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9"/>
            <p:cNvSpPr/>
            <p:nvPr/>
          </p:nvSpPr>
          <p:spPr>
            <a:xfrm>
              <a:off x="5500010" y="1737204"/>
              <a:ext cx="98473" cy="4603"/>
            </a:xfrm>
            <a:custGeom>
              <a:rect b="b" l="l" r="r" t="t"/>
              <a:pathLst>
                <a:path extrusionOk="0" h="318" w="6803">
                  <a:moveTo>
                    <a:pt x="1" y="0"/>
                  </a:moveTo>
                  <a:cubicBezTo>
                    <a:pt x="1606" y="212"/>
                    <a:pt x="3226" y="317"/>
                    <a:pt x="4851" y="317"/>
                  </a:cubicBezTo>
                  <a:cubicBezTo>
                    <a:pt x="5501" y="317"/>
                    <a:pt x="6152" y="300"/>
                    <a:pt x="6802" y="267"/>
                  </a:cubicBezTo>
                  <a:lnTo>
                    <a:pt x="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9"/>
            <p:cNvSpPr/>
            <p:nvPr/>
          </p:nvSpPr>
          <p:spPr>
            <a:xfrm>
              <a:off x="5461911" y="1803557"/>
              <a:ext cx="18427" cy="68930"/>
            </a:xfrm>
            <a:custGeom>
              <a:rect b="b" l="l" r="r" t="t"/>
              <a:pathLst>
                <a:path extrusionOk="0" h="4762" w="1273">
                  <a:moveTo>
                    <a:pt x="119" y="0"/>
                  </a:moveTo>
                  <a:lnTo>
                    <a:pt x="119" y="0"/>
                  </a:lnTo>
                  <a:cubicBezTo>
                    <a:pt x="1" y="1006"/>
                    <a:pt x="799" y="4140"/>
                    <a:pt x="1272" y="4761"/>
                  </a:cubicBezTo>
                  <a:cubicBezTo>
                    <a:pt x="1154" y="4288"/>
                    <a:pt x="977" y="3756"/>
                    <a:pt x="858" y="3224"/>
                  </a:cubicBezTo>
                  <a:cubicBezTo>
                    <a:pt x="740" y="2691"/>
                    <a:pt x="651" y="2100"/>
                    <a:pt x="503" y="1597"/>
                  </a:cubicBezTo>
                  <a:cubicBezTo>
                    <a:pt x="326" y="1065"/>
                    <a:pt x="415" y="503"/>
                    <a:pt x="1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9"/>
            <p:cNvSpPr/>
            <p:nvPr/>
          </p:nvSpPr>
          <p:spPr>
            <a:xfrm>
              <a:off x="5372876" y="1716230"/>
              <a:ext cx="20989" cy="68076"/>
            </a:xfrm>
            <a:custGeom>
              <a:rect b="b" l="l" r="r" t="t"/>
              <a:pathLst>
                <a:path extrusionOk="0" h="4703" w="1450">
                  <a:moveTo>
                    <a:pt x="1450" y="0"/>
                  </a:moveTo>
                  <a:lnTo>
                    <a:pt x="1450" y="0"/>
                  </a:lnTo>
                  <a:cubicBezTo>
                    <a:pt x="829" y="503"/>
                    <a:pt x="1" y="3342"/>
                    <a:pt x="89" y="4702"/>
                  </a:cubicBezTo>
                  <a:cubicBezTo>
                    <a:pt x="296" y="3874"/>
                    <a:pt x="444" y="3076"/>
                    <a:pt x="681" y="2307"/>
                  </a:cubicBezTo>
                  <a:cubicBezTo>
                    <a:pt x="888" y="1509"/>
                    <a:pt x="1184" y="769"/>
                    <a:pt x="14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9"/>
            <p:cNvSpPr/>
            <p:nvPr/>
          </p:nvSpPr>
          <p:spPr>
            <a:xfrm>
              <a:off x="5321504" y="1690971"/>
              <a:ext cx="40689" cy="38547"/>
            </a:xfrm>
            <a:custGeom>
              <a:rect b="b" l="l" r="r" t="t"/>
              <a:pathLst>
                <a:path extrusionOk="0" h="2663" w="2811">
                  <a:moveTo>
                    <a:pt x="2810" y="1"/>
                  </a:moveTo>
                  <a:cubicBezTo>
                    <a:pt x="2692" y="30"/>
                    <a:pt x="2574" y="60"/>
                    <a:pt x="2455" y="148"/>
                  </a:cubicBezTo>
                  <a:cubicBezTo>
                    <a:pt x="1834" y="622"/>
                    <a:pt x="1184" y="1124"/>
                    <a:pt x="563" y="1627"/>
                  </a:cubicBezTo>
                  <a:cubicBezTo>
                    <a:pt x="385" y="1775"/>
                    <a:pt x="238" y="1982"/>
                    <a:pt x="119" y="2189"/>
                  </a:cubicBezTo>
                  <a:cubicBezTo>
                    <a:pt x="60" y="2337"/>
                    <a:pt x="31" y="2485"/>
                    <a:pt x="1" y="2633"/>
                  </a:cubicBezTo>
                  <a:lnTo>
                    <a:pt x="119" y="2662"/>
                  </a:lnTo>
                  <a:cubicBezTo>
                    <a:pt x="740" y="1479"/>
                    <a:pt x="1864" y="829"/>
                    <a:pt x="28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9"/>
            <p:cNvSpPr/>
            <p:nvPr/>
          </p:nvSpPr>
          <p:spPr>
            <a:xfrm>
              <a:off x="5549239" y="1565545"/>
              <a:ext cx="37678" cy="39401"/>
            </a:xfrm>
            <a:custGeom>
              <a:rect b="b" l="l" r="r" t="t"/>
              <a:pathLst>
                <a:path extrusionOk="0" h="2722" w="2603">
                  <a:moveTo>
                    <a:pt x="2603" y="1"/>
                  </a:moveTo>
                  <a:cubicBezTo>
                    <a:pt x="1627" y="740"/>
                    <a:pt x="740" y="1627"/>
                    <a:pt x="0" y="2603"/>
                  </a:cubicBezTo>
                  <a:lnTo>
                    <a:pt x="148" y="2722"/>
                  </a:lnTo>
                  <a:cubicBezTo>
                    <a:pt x="267" y="2662"/>
                    <a:pt x="355" y="2574"/>
                    <a:pt x="474" y="2485"/>
                  </a:cubicBezTo>
                  <a:cubicBezTo>
                    <a:pt x="621" y="2278"/>
                    <a:pt x="740" y="2041"/>
                    <a:pt x="917" y="1834"/>
                  </a:cubicBezTo>
                  <a:cubicBezTo>
                    <a:pt x="1390" y="1302"/>
                    <a:pt x="1863" y="799"/>
                    <a:pt x="2366" y="297"/>
                  </a:cubicBezTo>
                  <a:cubicBezTo>
                    <a:pt x="2455" y="178"/>
                    <a:pt x="2514" y="90"/>
                    <a:pt x="26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9"/>
            <p:cNvSpPr/>
            <p:nvPr/>
          </p:nvSpPr>
          <p:spPr>
            <a:xfrm>
              <a:off x="5508999" y="1536870"/>
              <a:ext cx="39821" cy="24839"/>
            </a:xfrm>
            <a:custGeom>
              <a:rect b="b" l="l" r="r" t="t"/>
              <a:pathLst>
                <a:path extrusionOk="0" h="1716" w="2751">
                  <a:moveTo>
                    <a:pt x="2751" y="1"/>
                  </a:moveTo>
                  <a:lnTo>
                    <a:pt x="2751" y="1"/>
                  </a:lnTo>
                  <a:cubicBezTo>
                    <a:pt x="2159" y="30"/>
                    <a:pt x="385" y="1183"/>
                    <a:pt x="1" y="1716"/>
                  </a:cubicBezTo>
                  <a:cubicBezTo>
                    <a:pt x="888" y="1065"/>
                    <a:pt x="1864" y="622"/>
                    <a:pt x="27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9"/>
            <p:cNvSpPr/>
            <p:nvPr/>
          </p:nvSpPr>
          <p:spPr>
            <a:xfrm>
              <a:off x="5657961" y="1807408"/>
              <a:ext cx="42817" cy="7932"/>
            </a:xfrm>
            <a:custGeom>
              <a:rect b="b" l="l" r="r" t="t"/>
              <a:pathLst>
                <a:path extrusionOk="0" h="548" w="2958">
                  <a:moveTo>
                    <a:pt x="2958" y="0"/>
                  </a:moveTo>
                  <a:lnTo>
                    <a:pt x="1" y="533"/>
                  </a:lnTo>
                  <a:cubicBezTo>
                    <a:pt x="166" y="542"/>
                    <a:pt x="331" y="547"/>
                    <a:pt x="496" y="547"/>
                  </a:cubicBezTo>
                  <a:cubicBezTo>
                    <a:pt x="1335" y="547"/>
                    <a:pt x="2167" y="420"/>
                    <a:pt x="2958" y="148"/>
                  </a:cubicBezTo>
                  <a:lnTo>
                    <a:pt x="295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9"/>
            <p:cNvSpPr/>
            <p:nvPr/>
          </p:nvSpPr>
          <p:spPr>
            <a:xfrm>
              <a:off x="5629286" y="1556990"/>
              <a:ext cx="32540" cy="23131"/>
            </a:xfrm>
            <a:custGeom>
              <a:rect b="b" l="l" r="r" t="t"/>
              <a:pathLst>
                <a:path extrusionOk="0" h="1598" w="2248">
                  <a:moveTo>
                    <a:pt x="2248" y="0"/>
                  </a:moveTo>
                  <a:lnTo>
                    <a:pt x="0" y="1597"/>
                  </a:lnTo>
                  <a:cubicBezTo>
                    <a:pt x="917" y="1302"/>
                    <a:pt x="2130" y="474"/>
                    <a:pt x="22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9"/>
            <p:cNvSpPr/>
            <p:nvPr/>
          </p:nvSpPr>
          <p:spPr>
            <a:xfrm>
              <a:off x="5362179" y="1579673"/>
              <a:ext cx="23985" cy="29978"/>
            </a:xfrm>
            <a:custGeom>
              <a:rect b="b" l="l" r="r" t="t"/>
              <a:pathLst>
                <a:path extrusionOk="0" h="2071" w="1657">
                  <a:moveTo>
                    <a:pt x="59" y="1"/>
                  </a:moveTo>
                  <a:cubicBezTo>
                    <a:pt x="0" y="740"/>
                    <a:pt x="887" y="1834"/>
                    <a:pt x="1656" y="2071"/>
                  </a:cubicBezTo>
                  <a:cubicBezTo>
                    <a:pt x="1331" y="1746"/>
                    <a:pt x="1006" y="1450"/>
                    <a:pt x="769" y="1125"/>
                  </a:cubicBezTo>
                  <a:cubicBezTo>
                    <a:pt x="503" y="799"/>
                    <a:pt x="296" y="415"/>
                    <a:pt x="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9"/>
            <p:cNvSpPr/>
            <p:nvPr/>
          </p:nvSpPr>
          <p:spPr>
            <a:xfrm>
              <a:off x="5436653" y="1665712"/>
              <a:ext cx="37259" cy="23840"/>
            </a:xfrm>
            <a:custGeom>
              <a:rect b="b" l="l" r="r" t="t"/>
              <a:pathLst>
                <a:path extrusionOk="0" h="1647" w="2574">
                  <a:moveTo>
                    <a:pt x="2574" y="1"/>
                  </a:moveTo>
                  <a:cubicBezTo>
                    <a:pt x="2160" y="297"/>
                    <a:pt x="1805" y="651"/>
                    <a:pt x="1361" y="918"/>
                  </a:cubicBezTo>
                  <a:cubicBezTo>
                    <a:pt x="918" y="1184"/>
                    <a:pt x="444" y="1420"/>
                    <a:pt x="1" y="1627"/>
                  </a:cubicBezTo>
                  <a:cubicBezTo>
                    <a:pt x="46" y="1640"/>
                    <a:pt x="96" y="1647"/>
                    <a:pt x="150" y="1647"/>
                  </a:cubicBezTo>
                  <a:cubicBezTo>
                    <a:pt x="829" y="1647"/>
                    <a:pt x="2108" y="659"/>
                    <a:pt x="25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9"/>
            <p:cNvSpPr/>
            <p:nvPr/>
          </p:nvSpPr>
          <p:spPr>
            <a:xfrm>
              <a:off x="5405835" y="1524031"/>
              <a:ext cx="12434" cy="36405"/>
            </a:xfrm>
            <a:custGeom>
              <a:rect b="b" l="l" r="r" t="t"/>
              <a:pathLst>
                <a:path extrusionOk="0" h="2515" w="859">
                  <a:moveTo>
                    <a:pt x="30" y="0"/>
                  </a:moveTo>
                  <a:cubicBezTo>
                    <a:pt x="1" y="1035"/>
                    <a:pt x="326" y="2189"/>
                    <a:pt x="740" y="2514"/>
                  </a:cubicBezTo>
                  <a:lnTo>
                    <a:pt x="858" y="2159"/>
                  </a:lnTo>
                  <a:lnTo>
                    <a:pt x="858" y="2159"/>
                  </a:lnTo>
                  <a:lnTo>
                    <a:pt x="651" y="2218"/>
                  </a:lnTo>
                  <a:lnTo>
                    <a:pt x="3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9"/>
            <p:cNvSpPr/>
            <p:nvPr/>
          </p:nvSpPr>
          <p:spPr>
            <a:xfrm>
              <a:off x="5684074" y="1711525"/>
              <a:ext cx="33408" cy="12449"/>
            </a:xfrm>
            <a:custGeom>
              <a:rect b="b" l="l" r="r" t="t"/>
              <a:pathLst>
                <a:path extrusionOk="0" h="860" w="2308">
                  <a:moveTo>
                    <a:pt x="2307" y="0"/>
                  </a:moveTo>
                  <a:lnTo>
                    <a:pt x="2307" y="0"/>
                  </a:lnTo>
                  <a:cubicBezTo>
                    <a:pt x="1952" y="148"/>
                    <a:pt x="1686" y="237"/>
                    <a:pt x="1450" y="325"/>
                  </a:cubicBezTo>
                  <a:cubicBezTo>
                    <a:pt x="1213" y="414"/>
                    <a:pt x="977" y="473"/>
                    <a:pt x="740" y="592"/>
                  </a:cubicBezTo>
                  <a:cubicBezTo>
                    <a:pt x="503" y="710"/>
                    <a:pt x="208" y="592"/>
                    <a:pt x="1" y="828"/>
                  </a:cubicBezTo>
                  <a:cubicBezTo>
                    <a:pt x="61" y="850"/>
                    <a:pt x="135" y="860"/>
                    <a:pt x="220" y="860"/>
                  </a:cubicBezTo>
                  <a:cubicBezTo>
                    <a:pt x="719" y="860"/>
                    <a:pt x="1600" y="506"/>
                    <a:pt x="230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9"/>
            <p:cNvSpPr/>
            <p:nvPr/>
          </p:nvSpPr>
          <p:spPr>
            <a:xfrm>
              <a:off x="5470900" y="1809970"/>
              <a:ext cx="8584" cy="35970"/>
            </a:xfrm>
            <a:custGeom>
              <a:rect b="b" l="l" r="r" t="t"/>
              <a:pathLst>
                <a:path extrusionOk="0" h="2485" w="593">
                  <a:moveTo>
                    <a:pt x="89" y="1"/>
                  </a:moveTo>
                  <a:lnTo>
                    <a:pt x="1" y="30"/>
                  </a:lnTo>
                  <a:cubicBezTo>
                    <a:pt x="30" y="858"/>
                    <a:pt x="237" y="1716"/>
                    <a:pt x="592" y="2485"/>
                  </a:cubicBezTo>
                  <a:cubicBezTo>
                    <a:pt x="415" y="1657"/>
                    <a:pt x="267" y="829"/>
                    <a:pt x="8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9"/>
            <p:cNvSpPr/>
            <p:nvPr/>
          </p:nvSpPr>
          <p:spPr>
            <a:xfrm>
              <a:off x="5578768" y="1606205"/>
              <a:ext cx="23565" cy="19295"/>
            </a:xfrm>
            <a:custGeom>
              <a:rect b="b" l="l" r="r" t="t"/>
              <a:pathLst>
                <a:path extrusionOk="0" h="1333" w="1628">
                  <a:moveTo>
                    <a:pt x="1596" y="0"/>
                  </a:moveTo>
                  <a:cubicBezTo>
                    <a:pt x="1119" y="0"/>
                    <a:pt x="348" y="638"/>
                    <a:pt x="1" y="1332"/>
                  </a:cubicBezTo>
                  <a:lnTo>
                    <a:pt x="1627" y="1"/>
                  </a:lnTo>
                  <a:cubicBezTo>
                    <a:pt x="1617" y="1"/>
                    <a:pt x="1606" y="0"/>
                    <a:pt x="159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9"/>
            <p:cNvSpPr/>
            <p:nvPr/>
          </p:nvSpPr>
          <p:spPr>
            <a:xfrm>
              <a:off x="5559082" y="1901148"/>
              <a:ext cx="6007" cy="35970"/>
            </a:xfrm>
            <a:custGeom>
              <a:rect b="b" l="l" r="r" t="t"/>
              <a:pathLst>
                <a:path extrusionOk="0" h="2485" w="415">
                  <a:moveTo>
                    <a:pt x="1" y="1"/>
                  </a:moveTo>
                  <a:lnTo>
                    <a:pt x="1" y="1"/>
                  </a:lnTo>
                  <a:cubicBezTo>
                    <a:pt x="60" y="829"/>
                    <a:pt x="119" y="1657"/>
                    <a:pt x="178" y="2485"/>
                  </a:cubicBezTo>
                  <a:lnTo>
                    <a:pt x="326" y="2485"/>
                  </a:lnTo>
                  <a:cubicBezTo>
                    <a:pt x="415" y="1657"/>
                    <a:pt x="296" y="799"/>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9"/>
            <p:cNvSpPr/>
            <p:nvPr/>
          </p:nvSpPr>
          <p:spPr>
            <a:xfrm>
              <a:off x="5382299" y="1569830"/>
              <a:ext cx="22697" cy="22277"/>
            </a:xfrm>
            <a:custGeom>
              <a:rect b="b" l="l" r="r" t="t"/>
              <a:pathLst>
                <a:path extrusionOk="0" h="1539" w="1568">
                  <a:moveTo>
                    <a:pt x="0" y="1"/>
                  </a:moveTo>
                  <a:lnTo>
                    <a:pt x="0" y="1"/>
                  </a:lnTo>
                  <a:cubicBezTo>
                    <a:pt x="385" y="770"/>
                    <a:pt x="1183" y="1538"/>
                    <a:pt x="1568" y="1538"/>
                  </a:cubicBezTo>
                  <a:lnTo>
                    <a:pt x="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9"/>
            <p:cNvSpPr/>
            <p:nvPr/>
          </p:nvSpPr>
          <p:spPr>
            <a:xfrm>
              <a:off x="5422105" y="1775302"/>
              <a:ext cx="7715" cy="26127"/>
            </a:xfrm>
            <a:custGeom>
              <a:rect b="b" l="l" r="r" t="t"/>
              <a:pathLst>
                <a:path extrusionOk="0" h="1805" w="533">
                  <a:moveTo>
                    <a:pt x="474" y="0"/>
                  </a:moveTo>
                  <a:lnTo>
                    <a:pt x="474" y="0"/>
                  </a:lnTo>
                  <a:cubicBezTo>
                    <a:pt x="207" y="267"/>
                    <a:pt x="0" y="1065"/>
                    <a:pt x="60" y="1804"/>
                  </a:cubicBezTo>
                  <a:cubicBezTo>
                    <a:pt x="385" y="947"/>
                    <a:pt x="533" y="267"/>
                    <a:pt x="47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9"/>
            <p:cNvSpPr/>
            <p:nvPr/>
          </p:nvSpPr>
          <p:spPr>
            <a:xfrm>
              <a:off x="5428098" y="1783003"/>
              <a:ext cx="7715" cy="27835"/>
            </a:xfrm>
            <a:custGeom>
              <a:rect b="b" l="l" r="r" t="t"/>
              <a:pathLst>
                <a:path extrusionOk="0" h="1923" w="533">
                  <a:moveTo>
                    <a:pt x="385" y="1"/>
                  </a:moveTo>
                  <a:cubicBezTo>
                    <a:pt x="119" y="592"/>
                    <a:pt x="0" y="1272"/>
                    <a:pt x="89" y="1923"/>
                  </a:cubicBezTo>
                  <a:lnTo>
                    <a:pt x="533" y="30"/>
                  </a:lnTo>
                  <a:lnTo>
                    <a:pt x="3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9"/>
            <p:cNvSpPr/>
            <p:nvPr/>
          </p:nvSpPr>
          <p:spPr>
            <a:xfrm>
              <a:off x="5628852" y="1577530"/>
              <a:ext cx="22711" cy="10321"/>
            </a:xfrm>
            <a:custGeom>
              <a:rect b="b" l="l" r="r" t="t"/>
              <a:pathLst>
                <a:path extrusionOk="0" h="713" w="1569">
                  <a:moveTo>
                    <a:pt x="1568" y="1"/>
                  </a:moveTo>
                  <a:lnTo>
                    <a:pt x="1" y="711"/>
                  </a:lnTo>
                  <a:cubicBezTo>
                    <a:pt x="31" y="712"/>
                    <a:pt x="60" y="713"/>
                    <a:pt x="90" y="713"/>
                  </a:cubicBezTo>
                  <a:cubicBezTo>
                    <a:pt x="651" y="713"/>
                    <a:pt x="1203" y="450"/>
                    <a:pt x="15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9"/>
            <p:cNvSpPr/>
            <p:nvPr/>
          </p:nvSpPr>
          <p:spPr>
            <a:xfrm>
              <a:off x="5391288" y="1532585"/>
              <a:ext cx="11566" cy="21857"/>
            </a:xfrm>
            <a:custGeom>
              <a:rect b="b" l="l" r="r" t="t"/>
              <a:pathLst>
                <a:path extrusionOk="0" h="1510" w="799">
                  <a:moveTo>
                    <a:pt x="0" y="1"/>
                  </a:moveTo>
                  <a:lnTo>
                    <a:pt x="0" y="1"/>
                  </a:lnTo>
                  <a:cubicBezTo>
                    <a:pt x="89" y="592"/>
                    <a:pt x="355" y="1125"/>
                    <a:pt x="799" y="1509"/>
                  </a:cubicBezTo>
                  <a:cubicBezTo>
                    <a:pt x="592" y="977"/>
                    <a:pt x="326" y="474"/>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9"/>
            <p:cNvSpPr/>
            <p:nvPr/>
          </p:nvSpPr>
          <p:spPr>
            <a:xfrm>
              <a:off x="5667384" y="1681128"/>
              <a:ext cx="19700" cy="11146"/>
            </a:xfrm>
            <a:custGeom>
              <a:rect b="b" l="l" r="r" t="t"/>
              <a:pathLst>
                <a:path extrusionOk="0" h="770" w="1361">
                  <a:moveTo>
                    <a:pt x="1361" y="0"/>
                  </a:moveTo>
                  <a:lnTo>
                    <a:pt x="1361" y="0"/>
                  </a:lnTo>
                  <a:cubicBezTo>
                    <a:pt x="888" y="207"/>
                    <a:pt x="414" y="474"/>
                    <a:pt x="0" y="769"/>
                  </a:cubicBezTo>
                  <a:cubicBezTo>
                    <a:pt x="533" y="740"/>
                    <a:pt x="1035" y="444"/>
                    <a:pt x="13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9"/>
            <p:cNvSpPr/>
            <p:nvPr/>
          </p:nvSpPr>
          <p:spPr>
            <a:xfrm>
              <a:off x="5313383" y="1705098"/>
              <a:ext cx="16270" cy="14562"/>
            </a:xfrm>
            <a:custGeom>
              <a:rect b="b" l="l" r="r" t="t"/>
              <a:pathLst>
                <a:path extrusionOk="0" h="1006" w="1124">
                  <a:moveTo>
                    <a:pt x="1124" y="1"/>
                  </a:moveTo>
                  <a:cubicBezTo>
                    <a:pt x="621" y="148"/>
                    <a:pt x="207" y="503"/>
                    <a:pt x="0" y="1006"/>
                  </a:cubicBezTo>
                  <a:lnTo>
                    <a:pt x="112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9"/>
            <p:cNvSpPr/>
            <p:nvPr/>
          </p:nvSpPr>
          <p:spPr>
            <a:xfrm>
              <a:off x="5373730" y="1615209"/>
              <a:ext cx="23985" cy="6499"/>
            </a:xfrm>
            <a:custGeom>
              <a:rect b="b" l="l" r="r" t="t"/>
              <a:pathLst>
                <a:path extrusionOk="0" h="449" w="1657">
                  <a:moveTo>
                    <a:pt x="1" y="0"/>
                  </a:moveTo>
                  <a:cubicBezTo>
                    <a:pt x="310" y="289"/>
                    <a:pt x="719" y="448"/>
                    <a:pt x="1130" y="448"/>
                  </a:cubicBezTo>
                  <a:cubicBezTo>
                    <a:pt x="1308" y="448"/>
                    <a:pt x="1486" y="418"/>
                    <a:pt x="1657" y="355"/>
                  </a:cubicBezTo>
                  <a:lnTo>
                    <a:pt x="1657" y="355"/>
                  </a:lnTo>
                  <a:cubicBezTo>
                    <a:pt x="1609" y="358"/>
                    <a:pt x="1561" y="359"/>
                    <a:pt x="1513" y="359"/>
                  </a:cubicBezTo>
                  <a:cubicBezTo>
                    <a:pt x="995" y="359"/>
                    <a:pt x="461" y="217"/>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9"/>
            <p:cNvSpPr/>
            <p:nvPr/>
          </p:nvSpPr>
          <p:spPr>
            <a:xfrm>
              <a:off x="5392142" y="1570684"/>
              <a:ext cx="14142" cy="14996"/>
            </a:xfrm>
            <a:custGeom>
              <a:rect b="b" l="l" r="r" t="t"/>
              <a:pathLst>
                <a:path extrusionOk="0" h="1036" w="977">
                  <a:moveTo>
                    <a:pt x="60" y="1"/>
                  </a:moveTo>
                  <a:lnTo>
                    <a:pt x="0" y="90"/>
                  </a:lnTo>
                  <a:cubicBezTo>
                    <a:pt x="207" y="444"/>
                    <a:pt x="533" y="770"/>
                    <a:pt x="888" y="1036"/>
                  </a:cubicBezTo>
                  <a:lnTo>
                    <a:pt x="976" y="918"/>
                  </a:lnTo>
                  <a:lnTo>
                    <a:pt x="6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9"/>
            <p:cNvSpPr/>
            <p:nvPr/>
          </p:nvSpPr>
          <p:spPr>
            <a:xfrm>
              <a:off x="5592476" y="1609216"/>
              <a:ext cx="13708" cy="13288"/>
            </a:xfrm>
            <a:custGeom>
              <a:rect b="b" l="l" r="r" t="t"/>
              <a:pathLst>
                <a:path extrusionOk="0" h="918" w="947">
                  <a:moveTo>
                    <a:pt x="917" y="0"/>
                  </a:moveTo>
                  <a:cubicBezTo>
                    <a:pt x="533" y="207"/>
                    <a:pt x="178" y="503"/>
                    <a:pt x="0" y="917"/>
                  </a:cubicBezTo>
                  <a:cubicBezTo>
                    <a:pt x="296" y="651"/>
                    <a:pt x="621" y="414"/>
                    <a:pt x="917" y="148"/>
                  </a:cubicBezTo>
                  <a:cubicBezTo>
                    <a:pt x="947" y="148"/>
                    <a:pt x="917" y="89"/>
                    <a:pt x="9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9"/>
            <p:cNvSpPr/>
            <p:nvPr/>
          </p:nvSpPr>
          <p:spPr>
            <a:xfrm>
              <a:off x="5406689" y="1751751"/>
              <a:ext cx="8584" cy="12000"/>
            </a:xfrm>
            <a:custGeom>
              <a:rect b="b" l="l" r="r" t="t"/>
              <a:pathLst>
                <a:path extrusionOk="0" h="829" w="593">
                  <a:moveTo>
                    <a:pt x="474" y="1"/>
                  </a:moveTo>
                  <a:cubicBezTo>
                    <a:pt x="178" y="149"/>
                    <a:pt x="1" y="474"/>
                    <a:pt x="1" y="829"/>
                  </a:cubicBezTo>
                  <a:lnTo>
                    <a:pt x="592" y="60"/>
                  </a:lnTo>
                  <a:lnTo>
                    <a:pt x="47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9"/>
            <p:cNvSpPr/>
            <p:nvPr/>
          </p:nvSpPr>
          <p:spPr>
            <a:xfrm>
              <a:off x="4244506" y="1567687"/>
              <a:ext cx="1085147" cy="792781"/>
            </a:xfrm>
            <a:custGeom>
              <a:rect b="b" l="l" r="r" t="t"/>
              <a:pathLst>
                <a:path extrusionOk="0" h="54769" w="74967">
                  <a:moveTo>
                    <a:pt x="54739" y="2012"/>
                  </a:moveTo>
                  <a:lnTo>
                    <a:pt x="54739" y="2012"/>
                  </a:lnTo>
                  <a:cubicBezTo>
                    <a:pt x="54798" y="2130"/>
                    <a:pt x="54858" y="2248"/>
                    <a:pt x="54887" y="2396"/>
                  </a:cubicBezTo>
                  <a:cubicBezTo>
                    <a:pt x="55627" y="4762"/>
                    <a:pt x="56425" y="7128"/>
                    <a:pt x="57105" y="9523"/>
                  </a:cubicBezTo>
                  <a:cubicBezTo>
                    <a:pt x="57519" y="10943"/>
                    <a:pt x="57785" y="12392"/>
                    <a:pt x="58111" y="13841"/>
                  </a:cubicBezTo>
                  <a:cubicBezTo>
                    <a:pt x="58436" y="15615"/>
                    <a:pt x="58584" y="17419"/>
                    <a:pt x="58613" y="19223"/>
                  </a:cubicBezTo>
                  <a:cubicBezTo>
                    <a:pt x="58672" y="20849"/>
                    <a:pt x="58613" y="22476"/>
                    <a:pt x="58436" y="24102"/>
                  </a:cubicBezTo>
                  <a:cubicBezTo>
                    <a:pt x="58406" y="24398"/>
                    <a:pt x="58377" y="24694"/>
                    <a:pt x="58347" y="24989"/>
                  </a:cubicBezTo>
                  <a:lnTo>
                    <a:pt x="58258" y="24989"/>
                  </a:lnTo>
                  <a:lnTo>
                    <a:pt x="58258" y="25019"/>
                  </a:lnTo>
                  <a:cubicBezTo>
                    <a:pt x="58258" y="24782"/>
                    <a:pt x="58258" y="24516"/>
                    <a:pt x="58229" y="24280"/>
                  </a:cubicBezTo>
                  <a:cubicBezTo>
                    <a:pt x="58051" y="23067"/>
                    <a:pt x="57904" y="21884"/>
                    <a:pt x="57726" y="20672"/>
                  </a:cubicBezTo>
                  <a:cubicBezTo>
                    <a:pt x="57460" y="18868"/>
                    <a:pt x="56898" y="17153"/>
                    <a:pt x="56484" y="15408"/>
                  </a:cubicBezTo>
                  <a:cubicBezTo>
                    <a:pt x="56218" y="14196"/>
                    <a:pt x="55952" y="12983"/>
                    <a:pt x="55656" y="11771"/>
                  </a:cubicBezTo>
                  <a:cubicBezTo>
                    <a:pt x="55094" y="9346"/>
                    <a:pt x="54976" y="6832"/>
                    <a:pt x="54828" y="4348"/>
                  </a:cubicBezTo>
                  <a:cubicBezTo>
                    <a:pt x="54798" y="3579"/>
                    <a:pt x="54739" y="2810"/>
                    <a:pt x="54739" y="2012"/>
                  </a:cubicBezTo>
                  <a:close/>
                  <a:moveTo>
                    <a:pt x="54325" y="1302"/>
                  </a:moveTo>
                  <a:cubicBezTo>
                    <a:pt x="54355" y="1479"/>
                    <a:pt x="54384" y="1627"/>
                    <a:pt x="54384" y="1775"/>
                  </a:cubicBezTo>
                  <a:cubicBezTo>
                    <a:pt x="54532" y="3845"/>
                    <a:pt x="54651" y="5945"/>
                    <a:pt x="54798" y="8044"/>
                  </a:cubicBezTo>
                  <a:cubicBezTo>
                    <a:pt x="54917" y="9316"/>
                    <a:pt x="55124" y="10617"/>
                    <a:pt x="55449" y="11859"/>
                  </a:cubicBezTo>
                  <a:cubicBezTo>
                    <a:pt x="55804" y="13368"/>
                    <a:pt x="56159" y="14905"/>
                    <a:pt x="56543" y="16413"/>
                  </a:cubicBezTo>
                  <a:cubicBezTo>
                    <a:pt x="56750" y="17360"/>
                    <a:pt x="56987" y="18306"/>
                    <a:pt x="57194" y="19282"/>
                  </a:cubicBezTo>
                  <a:cubicBezTo>
                    <a:pt x="57342" y="20110"/>
                    <a:pt x="57460" y="20938"/>
                    <a:pt x="57608" y="21766"/>
                  </a:cubicBezTo>
                  <a:cubicBezTo>
                    <a:pt x="57844" y="22979"/>
                    <a:pt x="57963" y="24221"/>
                    <a:pt x="58022" y="25463"/>
                  </a:cubicBezTo>
                  <a:cubicBezTo>
                    <a:pt x="58051" y="26024"/>
                    <a:pt x="58022" y="26616"/>
                    <a:pt x="58022" y="27178"/>
                  </a:cubicBezTo>
                  <a:cubicBezTo>
                    <a:pt x="57637" y="24871"/>
                    <a:pt x="56691" y="22772"/>
                    <a:pt x="55834" y="20613"/>
                  </a:cubicBezTo>
                  <a:cubicBezTo>
                    <a:pt x="55005" y="18691"/>
                    <a:pt x="54296" y="16680"/>
                    <a:pt x="53704" y="14669"/>
                  </a:cubicBezTo>
                  <a:cubicBezTo>
                    <a:pt x="53172" y="12746"/>
                    <a:pt x="52906" y="10795"/>
                    <a:pt x="52935" y="8813"/>
                  </a:cubicBezTo>
                  <a:cubicBezTo>
                    <a:pt x="52935" y="7778"/>
                    <a:pt x="53083" y="6743"/>
                    <a:pt x="53320" y="5738"/>
                  </a:cubicBezTo>
                  <a:cubicBezTo>
                    <a:pt x="53645" y="4259"/>
                    <a:pt x="53970" y="2781"/>
                    <a:pt x="54325" y="1302"/>
                  </a:cubicBezTo>
                  <a:close/>
                  <a:moveTo>
                    <a:pt x="45956" y="41787"/>
                  </a:moveTo>
                  <a:lnTo>
                    <a:pt x="45956" y="41787"/>
                  </a:lnTo>
                  <a:cubicBezTo>
                    <a:pt x="46873" y="41934"/>
                    <a:pt x="47760" y="42230"/>
                    <a:pt x="48588" y="42644"/>
                  </a:cubicBezTo>
                  <a:cubicBezTo>
                    <a:pt x="49209" y="42940"/>
                    <a:pt x="49830" y="43236"/>
                    <a:pt x="50451" y="43472"/>
                  </a:cubicBezTo>
                  <a:cubicBezTo>
                    <a:pt x="51546" y="43886"/>
                    <a:pt x="52728" y="44123"/>
                    <a:pt x="53911" y="44182"/>
                  </a:cubicBezTo>
                  <a:cubicBezTo>
                    <a:pt x="54543" y="44219"/>
                    <a:pt x="55180" y="44236"/>
                    <a:pt x="55818" y="44236"/>
                  </a:cubicBezTo>
                  <a:cubicBezTo>
                    <a:pt x="56703" y="44236"/>
                    <a:pt x="57589" y="44204"/>
                    <a:pt x="58465" y="44152"/>
                  </a:cubicBezTo>
                  <a:cubicBezTo>
                    <a:pt x="59190" y="44108"/>
                    <a:pt x="59914" y="44086"/>
                    <a:pt x="60635" y="44086"/>
                  </a:cubicBezTo>
                  <a:cubicBezTo>
                    <a:pt x="61356" y="44086"/>
                    <a:pt x="62073" y="44108"/>
                    <a:pt x="62783" y="44152"/>
                  </a:cubicBezTo>
                  <a:cubicBezTo>
                    <a:pt x="64084" y="44300"/>
                    <a:pt x="65356" y="44596"/>
                    <a:pt x="66568" y="45099"/>
                  </a:cubicBezTo>
                  <a:cubicBezTo>
                    <a:pt x="69052" y="46045"/>
                    <a:pt x="71270" y="47524"/>
                    <a:pt x="73074" y="49475"/>
                  </a:cubicBezTo>
                  <a:cubicBezTo>
                    <a:pt x="73192" y="49594"/>
                    <a:pt x="73281" y="49712"/>
                    <a:pt x="73311" y="49860"/>
                  </a:cubicBezTo>
                  <a:cubicBezTo>
                    <a:pt x="73222" y="49801"/>
                    <a:pt x="73133" y="49742"/>
                    <a:pt x="73045" y="49682"/>
                  </a:cubicBezTo>
                  <a:cubicBezTo>
                    <a:pt x="71418" y="48381"/>
                    <a:pt x="69614" y="47376"/>
                    <a:pt x="67692" y="46666"/>
                  </a:cubicBezTo>
                  <a:cubicBezTo>
                    <a:pt x="66709" y="46304"/>
                    <a:pt x="65680" y="46123"/>
                    <a:pt x="64646" y="46123"/>
                  </a:cubicBezTo>
                  <a:cubicBezTo>
                    <a:pt x="64498" y="46123"/>
                    <a:pt x="64350" y="46126"/>
                    <a:pt x="64202" y="46134"/>
                  </a:cubicBezTo>
                  <a:cubicBezTo>
                    <a:pt x="61364" y="46252"/>
                    <a:pt x="58495" y="46459"/>
                    <a:pt x="55656" y="46577"/>
                  </a:cubicBezTo>
                  <a:cubicBezTo>
                    <a:pt x="55498" y="46587"/>
                    <a:pt x="55339" y="46592"/>
                    <a:pt x="55182" y="46592"/>
                  </a:cubicBezTo>
                  <a:cubicBezTo>
                    <a:pt x="53459" y="46592"/>
                    <a:pt x="51809" y="46003"/>
                    <a:pt x="50481" y="44892"/>
                  </a:cubicBezTo>
                  <a:cubicBezTo>
                    <a:pt x="49978" y="44478"/>
                    <a:pt x="49475" y="44034"/>
                    <a:pt x="48973" y="43620"/>
                  </a:cubicBezTo>
                  <a:cubicBezTo>
                    <a:pt x="48145" y="42910"/>
                    <a:pt x="47228" y="42348"/>
                    <a:pt x="46223" y="41905"/>
                  </a:cubicBezTo>
                  <a:cubicBezTo>
                    <a:pt x="46134" y="41875"/>
                    <a:pt x="46045" y="41816"/>
                    <a:pt x="45956" y="41787"/>
                  </a:cubicBezTo>
                  <a:close/>
                  <a:moveTo>
                    <a:pt x="47139" y="42644"/>
                  </a:moveTo>
                  <a:cubicBezTo>
                    <a:pt x="47435" y="42851"/>
                    <a:pt x="47760" y="43029"/>
                    <a:pt x="48056" y="43265"/>
                  </a:cubicBezTo>
                  <a:cubicBezTo>
                    <a:pt x="48677" y="43768"/>
                    <a:pt x="49328" y="44271"/>
                    <a:pt x="49919" y="44803"/>
                  </a:cubicBezTo>
                  <a:cubicBezTo>
                    <a:pt x="51132" y="45897"/>
                    <a:pt x="52669" y="46577"/>
                    <a:pt x="54325" y="46755"/>
                  </a:cubicBezTo>
                  <a:cubicBezTo>
                    <a:pt x="54739" y="46814"/>
                    <a:pt x="55153" y="46814"/>
                    <a:pt x="55567" y="46814"/>
                  </a:cubicBezTo>
                  <a:cubicBezTo>
                    <a:pt x="57371" y="46666"/>
                    <a:pt x="59175" y="46518"/>
                    <a:pt x="60979" y="46370"/>
                  </a:cubicBezTo>
                  <a:cubicBezTo>
                    <a:pt x="61630" y="46311"/>
                    <a:pt x="62280" y="46252"/>
                    <a:pt x="62931" y="46252"/>
                  </a:cubicBezTo>
                  <a:cubicBezTo>
                    <a:pt x="63148" y="46241"/>
                    <a:pt x="63365" y="46235"/>
                    <a:pt x="63582" y="46235"/>
                  </a:cubicBezTo>
                  <a:cubicBezTo>
                    <a:pt x="65108" y="46235"/>
                    <a:pt x="66626" y="46510"/>
                    <a:pt x="68076" y="47080"/>
                  </a:cubicBezTo>
                  <a:cubicBezTo>
                    <a:pt x="69733" y="47760"/>
                    <a:pt x="71300" y="48677"/>
                    <a:pt x="72749" y="49771"/>
                  </a:cubicBezTo>
                  <a:cubicBezTo>
                    <a:pt x="72926" y="49889"/>
                    <a:pt x="73045" y="50037"/>
                    <a:pt x="73133" y="50215"/>
                  </a:cubicBezTo>
                  <a:cubicBezTo>
                    <a:pt x="73045" y="50185"/>
                    <a:pt x="72926" y="50156"/>
                    <a:pt x="72838" y="50096"/>
                  </a:cubicBezTo>
                  <a:cubicBezTo>
                    <a:pt x="70649" y="49032"/>
                    <a:pt x="68283" y="48352"/>
                    <a:pt x="65829" y="48145"/>
                  </a:cubicBezTo>
                  <a:cubicBezTo>
                    <a:pt x="64962" y="48066"/>
                    <a:pt x="64081" y="48026"/>
                    <a:pt x="63196" y="48026"/>
                  </a:cubicBezTo>
                  <a:cubicBezTo>
                    <a:pt x="62753" y="48026"/>
                    <a:pt x="62310" y="48036"/>
                    <a:pt x="61866" y="48056"/>
                  </a:cubicBezTo>
                  <a:cubicBezTo>
                    <a:pt x="60299" y="48115"/>
                    <a:pt x="58732" y="48174"/>
                    <a:pt x="57164" y="48174"/>
                  </a:cubicBezTo>
                  <a:cubicBezTo>
                    <a:pt x="57087" y="48176"/>
                    <a:pt x="57010" y="48176"/>
                    <a:pt x="56932" y="48176"/>
                  </a:cubicBezTo>
                  <a:cubicBezTo>
                    <a:pt x="55469" y="48176"/>
                    <a:pt x="53986" y="47912"/>
                    <a:pt x="52610" y="47435"/>
                  </a:cubicBezTo>
                  <a:cubicBezTo>
                    <a:pt x="51339" y="46991"/>
                    <a:pt x="50185" y="46222"/>
                    <a:pt x="49298" y="45247"/>
                  </a:cubicBezTo>
                  <a:cubicBezTo>
                    <a:pt x="48559" y="44389"/>
                    <a:pt x="47819" y="43561"/>
                    <a:pt x="47080" y="42703"/>
                  </a:cubicBezTo>
                  <a:lnTo>
                    <a:pt x="47139" y="42644"/>
                  </a:lnTo>
                  <a:close/>
                  <a:moveTo>
                    <a:pt x="54266" y="1"/>
                  </a:moveTo>
                  <a:cubicBezTo>
                    <a:pt x="54207" y="119"/>
                    <a:pt x="54177" y="237"/>
                    <a:pt x="54118" y="385"/>
                  </a:cubicBezTo>
                  <a:cubicBezTo>
                    <a:pt x="53823" y="1923"/>
                    <a:pt x="53497" y="3461"/>
                    <a:pt x="53172" y="4999"/>
                  </a:cubicBezTo>
                  <a:cubicBezTo>
                    <a:pt x="52817" y="6477"/>
                    <a:pt x="52640" y="7985"/>
                    <a:pt x="52640" y="9523"/>
                  </a:cubicBezTo>
                  <a:cubicBezTo>
                    <a:pt x="52699" y="11800"/>
                    <a:pt x="53113" y="14048"/>
                    <a:pt x="53882" y="16177"/>
                  </a:cubicBezTo>
                  <a:cubicBezTo>
                    <a:pt x="54651" y="18365"/>
                    <a:pt x="55508" y="20554"/>
                    <a:pt x="56366" y="22712"/>
                  </a:cubicBezTo>
                  <a:cubicBezTo>
                    <a:pt x="57194" y="24694"/>
                    <a:pt x="57726" y="26823"/>
                    <a:pt x="57933" y="28982"/>
                  </a:cubicBezTo>
                  <a:cubicBezTo>
                    <a:pt x="57963" y="29307"/>
                    <a:pt x="57874" y="29632"/>
                    <a:pt x="57667" y="29898"/>
                  </a:cubicBezTo>
                  <a:cubicBezTo>
                    <a:pt x="56455" y="31584"/>
                    <a:pt x="55094" y="33151"/>
                    <a:pt x="53586" y="34600"/>
                  </a:cubicBezTo>
                  <a:cubicBezTo>
                    <a:pt x="51605" y="36582"/>
                    <a:pt x="49298" y="38208"/>
                    <a:pt x="46784" y="39421"/>
                  </a:cubicBezTo>
                  <a:cubicBezTo>
                    <a:pt x="43738" y="40840"/>
                    <a:pt x="40485" y="41520"/>
                    <a:pt x="37203" y="42112"/>
                  </a:cubicBezTo>
                  <a:cubicBezTo>
                    <a:pt x="36109" y="42319"/>
                    <a:pt x="35015" y="42467"/>
                    <a:pt x="33920" y="42615"/>
                  </a:cubicBezTo>
                  <a:cubicBezTo>
                    <a:pt x="32619" y="42792"/>
                    <a:pt x="31318" y="42969"/>
                    <a:pt x="30017" y="43147"/>
                  </a:cubicBezTo>
                  <a:cubicBezTo>
                    <a:pt x="29307" y="43236"/>
                    <a:pt x="28627" y="43295"/>
                    <a:pt x="27917" y="43383"/>
                  </a:cubicBezTo>
                  <a:cubicBezTo>
                    <a:pt x="26350" y="43590"/>
                    <a:pt x="24783" y="43797"/>
                    <a:pt x="23215" y="44034"/>
                  </a:cubicBezTo>
                  <a:cubicBezTo>
                    <a:pt x="21884" y="44241"/>
                    <a:pt x="20524" y="44389"/>
                    <a:pt x="19223" y="44685"/>
                  </a:cubicBezTo>
                  <a:cubicBezTo>
                    <a:pt x="17478" y="45069"/>
                    <a:pt x="15763" y="45513"/>
                    <a:pt x="14048" y="46015"/>
                  </a:cubicBezTo>
                  <a:cubicBezTo>
                    <a:pt x="11357" y="46784"/>
                    <a:pt x="8725" y="47878"/>
                    <a:pt x="6300" y="49239"/>
                  </a:cubicBezTo>
                  <a:cubicBezTo>
                    <a:pt x="3993" y="50540"/>
                    <a:pt x="1923" y="52196"/>
                    <a:pt x="149" y="54148"/>
                  </a:cubicBezTo>
                  <a:cubicBezTo>
                    <a:pt x="90" y="54207"/>
                    <a:pt x="31" y="54296"/>
                    <a:pt x="1" y="54355"/>
                  </a:cubicBezTo>
                  <a:cubicBezTo>
                    <a:pt x="1" y="54473"/>
                    <a:pt x="1" y="54591"/>
                    <a:pt x="1" y="54769"/>
                  </a:cubicBezTo>
                  <a:lnTo>
                    <a:pt x="297" y="54473"/>
                  </a:lnTo>
                  <a:cubicBezTo>
                    <a:pt x="681" y="54059"/>
                    <a:pt x="1066" y="53645"/>
                    <a:pt x="1480" y="53231"/>
                  </a:cubicBezTo>
                  <a:cubicBezTo>
                    <a:pt x="3816" y="51043"/>
                    <a:pt x="6507" y="49268"/>
                    <a:pt x="9464" y="48056"/>
                  </a:cubicBezTo>
                  <a:cubicBezTo>
                    <a:pt x="14137" y="46104"/>
                    <a:pt x="19046" y="44803"/>
                    <a:pt x="24073" y="44241"/>
                  </a:cubicBezTo>
                  <a:cubicBezTo>
                    <a:pt x="24635" y="44182"/>
                    <a:pt x="25197" y="44093"/>
                    <a:pt x="25729" y="44034"/>
                  </a:cubicBezTo>
                  <a:cubicBezTo>
                    <a:pt x="27060" y="43857"/>
                    <a:pt x="28361" y="43679"/>
                    <a:pt x="29662" y="43531"/>
                  </a:cubicBezTo>
                  <a:cubicBezTo>
                    <a:pt x="30845" y="43383"/>
                    <a:pt x="32057" y="43265"/>
                    <a:pt x="33270" y="43088"/>
                  </a:cubicBezTo>
                  <a:cubicBezTo>
                    <a:pt x="34748" y="42851"/>
                    <a:pt x="36227" y="42615"/>
                    <a:pt x="37706" y="42348"/>
                  </a:cubicBezTo>
                  <a:cubicBezTo>
                    <a:pt x="38741" y="42171"/>
                    <a:pt x="39776" y="41934"/>
                    <a:pt x="40811" y="41727"/>
                  </a:cubicBezTo>
                  <a:cubicBezTo>
                    <a:pt x="41484" y="41593"/>
                    <a:pt x="42158" y="41335"/>
                    <a:pt x="42876" y="41335"/>
                  </a:cubicBezTo>
                  <a:cubicBezTo>
                    <a:pt x="42946" y="41335"/>
                    <a:pt x="43017" y="41338"/>
                    <a:pt x="43088" y="41343"/>
                  </a:cubicBezTo>
                  <a:cubicBezTo>
                    <a:pt x="43945" y="41343"/>
                    <a:pt x="44833" y="41580"/>
                    <a:pt x="45601" y="41994"/>
                  </a:cubicBezTo>
                  <a:cubicBezTo>
                    <a:pt x="46223" y="42348"/>
                    <a:pt x="46755" y="42792"/>
                    <a:pt x="47228" y="43354"/>
                  </a:cubicBezTo>
                  <a:cubicBezTo>
                    <a:pt x="47819" y="43975"/>
                    <a:pt x="48381" y="44626"/>
                    <a:pt x="48943" y="45276"/>
                  </a:cubicBezTo>
                  <a:cubicBezTo>
                    <a:pt x="50008" y="46548"/>
                    <a:pt x="51427" y="47435"/>
                    <a:pt x="53024" y="47908"/>
                  </a:cubicBezTo>
                  <a:cubicBezTo>
                    <a:pt x="54403" y="48284"/>
                    <a:pt x="55824" y="48490"/>
                    <a:pt x="57270" y="48490"/>
                  </a:cubicBezTo>
                  <a:cubicBezTo>
                    <a:pt x="57530" y="48490"/>
                    <a:pt x="57790" y="48483"/>
                    <a:pt x="58051" y="48470"/>
                  </a:cubicBezTo>
                  <a:cubicBezTo>
                    <a:pt x="59678" y="48470"/>
                    <a:pt x="61275" y="48381"/>
                    <a:pt x="62901" y="48352"/>
                  </a:cubicBezTo>
                  <a:cubicBezTo>
                    <a:pt x="63153" y="48344"/>
                    <a:pt x="63406" y="48341"/>
                    <a:pt x="63660" y="48341"/>
                  </a:cubicBezTo>
                  <a:cubicBezTo>
                    <a:pt x="64422" y="48341"/>
                    <a:pt x="65193" y="48374"/>
                    <a:pt x="65947" y="48440"/>
                  </a:cubicBezTo>
                  <a:cubicBezTo>
                    <a:pt x="69023" y="48795"/>
                    <a:pt x="71950" y="49653"/>
                    <a:pt x="74523" y="51486"/>
                  </a:cubicBezTo>
                  <a:cubicBezTo>
                    <a:pt x="74642" y="51545"/>
                    <a:pt x="74760" y="51605"/>
                    <a:pt x="74878" y="51634"/>
                  </a:cubicBezTo>
                  <a:lnTo>
                    <a:pt x="74967" y="51575"/>
                  </a:lnTo>
                  <a:cubicBezTo>
                    <a:pt x="74937" y="51427"/>
                    <a:pt x="74878" y="51279"/>
                    <a:pt x="74819" y="51131"/>
                  </a:cubicBezTo>
                  <a:cubicBezTo>
                    <a:pt x="74671" y="50865"/>
                    <a:pt x="74494" y="50629"/>
                    <a:pt x="74316" y="50392"/>
                  </a:cubicBezTo>
                  <a:cubicBezTo>
                    <a:pt x="70752" y="46185"/>
                    <a:pt x="66351" y="43796"/>
                    <a:pt x="60827" y="43796"/>
                  </a:cubicBezTo>
                  <a:cubicBezTo>
                    <a:pt x="60760" y="43796"/>
                    <a:pt x="60692" y="43797"/>
                    <a:pt x="60624" y="43797"/>
                  </a:cubicBezTo>
                  <a:cubicBezTo>
                    <a:pt x="58850" y="43827"/>
                    <a:pt x="57076" y="43916"/>
                    <a:pt x="55301" y="43945"/>
                  </a:cubicBezTo>
                  <a:cubicBezTo>
                    <a:pt x="54621" y="43945"/>
                    <a:pt x="53941" y="43886"/>
                    <a:pt x="53261" y="43857"/>
                  </a:cubicBezTo>
                  <a:cubicBezTo>
                    <a:pt x="51723" y="43679"/>
                    <a:pt x="50244" y="43206"/>
                    <a:pt x="48884" y="42496"/>
                  </a:cubicBezTo>
                  <a:cubicBezTo>
                    <a:pt x="47849" y="41994"/>
                    <a:pt x="46755" y="41609"/>
                    <a:pt x="45631" y="41373"/>
                  </a:cubicBezTo>
                  <a:lnTo>
                    <a:pt x="43591" y="41018"/>
                  </a:lnTo>
                  <a:lnTo>
                    <a:pt x="44064" y="40840"/>
                  </a:lnTo>
                  <a:cubicBezTo>
                    <a:pt x="45809" y="40308"/>
                    <a:pt x="47465" y="39569"/>
                    <a:pt x="49002" y="38622"/>
                  </a:cubicBezTo>
                  <a:cubicBezTo>
                    <a:pt x="52610" y="36434"/>
                    <a:pt x="56100" y="32826"/>
                    <a:pt x="58347" y="29484"/>
                  </a:cubicBezTo>
                  <a:cubicBezTo>
                    <a:pt x="59619" y="27533"/>
                    <a:pt x="60772" y="25463"/>
                    <a:pt x="61748" y="23333"/>
                  </a:cubicBezTo>
                  <a:cubicBezTo>
                    <a:pt x="62369" y="22032"/>
                    <a:pt x="62960" y="20701"/>
                    <a:pt x="63552" y="19371"/>
                  </a:cubicBezTo>
                  <a:cubicBezTo>
                    <a:pt x="64824" y="16325"/>
                    <a:pt x="66834" y="13634"/>
                    <a:pt x="69407" y="11564"/>
                  </a:cubicBezTo>
                  <a:cubicBezTo>
                    <a:pt x="70472" y="10706"/>
                    <a:pt x="71625" y="9937"/>
                    <a:pt x="72719" y="9109"/>
                  </a:cubicBezTo>
                  <a:cubicBezTo>
                    <a:pt x="72956" y="8991"/>
                    <a:pt x="73133" y="8754"/>
                    <a:pt x="73192" y="8488"/>
                  </a:cubicBezTo>
                  <a:lnTo>
                    <a:pt x="73192" y="8488"/>
                  </a:lnTo>
                  <a:cubicBezTo>
                    <a:pt x="73045" y="8577"/>
                    <a:pt x="72926" y="8636"/>
                    <a:pt x="72808" y="8725"/>
                  </a:cubicBezTo>
                  <a:cubicBezTo>
                    <a:pt x="71625" y="9553"/>
                    <a:pt x="70413" y="10322"/>
                    <a:pt x="69289" y="11238"/>
                  </a:cubicBezTo>
                  <a:cubicBezTo>
                    <a:pt x="66953" y="13042"/>
                    <a:pt x="65090" y="15408"/>
                    <a:pt x="63818" y="18099"/>
                  </a:cubicBezTo>
                  <a:cubicBezTo>
                    <a:pt x="63641" y="18484"/>
                    <a:pt x="63434" y="18868"/>
                    <a:pt x="63256" y="19252"/>
                  </a:cubicBezTo>
                  <a:cubicBezTo>
                    <a:pt x="62428" y="20997"/>
                    <a:pt x="61659" y="22801"/>
                    <a:pt x="60802" y="24546"/>
                  </a:cubicBezTo>
                  <a:cubicBezTo>
                    <a:pt x="60151" y="25936"/>
                    <a:pt x="59412" y="27237"/>
                    <a:pt x="58584" y="28509"/>
                  </a:cubicBezTo>
                  <a:cubicBezTo>
                    <a:pt x="58495" y="28656"/>
                    <a:pt x="58406" y="28775"/>
                    <a:pt x="58288" y="28952"/>
                  </a:cubicBezTo>
                  <a:cubicBezTo>
                    <a:pt x="58258" y="28863"/>
                    <a:pt x="58258" y="28804"/>
                    <a:pt x="58229" y="28745"/>
                  </a:cubicBezTo>
                  <a:cubicBezTo>
                    <a:pt x="58318" y="27976"/>
                    <a:pt x="58406" y="27207"/>
                    <a:pt x="58495" y="26439"/>
                  </a:cubicBezTo>
                  <a:cubicBezTo>
                    <a:pt x="58613" y="25256"/>
                    <a:pt x="58761" y="24102"/>
                    <a:pt x="58820" y="22919"/>
                  </a:cubicBezTo>
                  <a:cubicBezTo>
                    <a:pt x="58879" y="21648"/>
                    <a:pt x="58879" y="20376"/>
                    <a:pt x="58879" y="19105"/>
                  </a:cubicBezTo>
                  <a:cubicBezTo>
                    <a:pt x="58879" y="17064"/>
                    <a:pt x="58672" y="15053"/>
                    <a:pt x="58288" y="13072"/>
                  </a:cubicBezTo>
                  <a:cubicBezTo>
                    <a:pt x="57874" y="11090"/>
                    <a:pt x="57371" y="9109"/>
                    <a:pt x="56750" y="7187"/>
                  </a:cubicBezTo>
                  <a:cubicBezTo>
                    <a:pt x="56011" y="4910"/>
                    <a:pt x="55272" y="2603"/>
                    <a:pt x="54532" y="326"/>
                  </a:cubicBezTo>
                  <a:cubicBezTo>
                    <a:pt x="54503" y="237"/>
                    <a:pt x="54444" y="119"/>
                    <a:pt x="54384" y="30"/>
                  </a:cubicBezTo>
                  <a:lnTo>
                    <a:pt x="5426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9"/>
            <p:cNvSpPr/>
            <p:nvPr/>
          </p:nvSpPr>
          <p:spPr>
            <a:xfrm>
              <a:off x="5288544" y="1369380"/>
              <a:ext cx="462317" cy="582937"/>
            </a:xfrm>
            <a:custGeom>
              <a:rect b="b" l="l" r="r" t="t"/>
              <a:pathLst>
                <a:path extrusionOk="0" h="40272" w="31939">
                  <a:moveTo>
                    <a:pt x="20295" y="6010"/>
                  </a:moveTo>
                  <a:cubicBezTo>
                    <a:pt x="20332" y="6010"/>
                    <a:pt x="20369" y="6010"/>
                    <a:pt x="20406" y="6012"/>
                  </a:cubicBezTo>
                  <a:cubicBezTo>
                    <a:pt x="20997" y="6012"/>
                    <a:pt x="21559" y="6042"/>
                    <a:pt x="22151" y="6042"/>
                  </a:cubicBezTo>
                  <a:cubicBezTo>
                    <a:pt x="22551" y="6042"/>
                    <a:pt x="22951" y="6152"/>
                    <a:pt x="23272" y="6400"/>
                  </a:cubicBezTo>
                  <a:lnTo>
                    <a:pt x="23272" y="6400"/>
                  </a:lnTo>
                  <a:cubicBezTo>
                    <a:pt x="22781" y="6463"/>
                    <a:pt x="22319" y="6639"/>
                    <a:pt x="21914" y="6929"/>
                  </a:cubicBezTo>
                  <a:cubicBezTo>
                    <a:pt x="21618" y="7077"/>
                    <a:pt x="21323" y="7224"/>
                    <a:pt x="20997" y="7343"/>
                  </a:cubicBezTo>
                  <a:cubicBezTo>
                    <a:pt x="20800" y="7414"/>
                    <a:pt x="20582" y="7453"/>
                    <a:pt x="20361" y="7453"/>
                  </a:cubicBezTo>
                  <a:cubicBezTo>
                    <a:pt x="20217" y="7453"/>
                    <a:pt x="20073" y="7437"/>
                    <a:pt x="19933" y="7402"/>
                  </a:cubicBezTo>
                  <a:cubicBezTo>
                    <a:pt x="19489" y="7284"/>
                    <a:pt x="19045" y="7224"/>
                    <a:pt x="18513" y="7136"/>
                  </a:cubicBezTo>
                  <a:cubicBezTo>
                    <a:pt x="18484" y="7077"/>
                    <a:pt x="18454" y="6929"/>
                    <a:pt x="18424" y="6781"/>
                  </a:cubicBezTo>
                  <a:cubicBezTo>
                    <a:pt x="18902" y="6275"/>
                    <a:pt x="19593" y="6010"/>
                    <a:pt x="20295" y="6010"/>
                  </a:cubicBezTo>
                  <a:close/>
                  <a:moveTo>
                    <a:pt x="25344" y="8733"/>
                  </a:moveTo>
                  <a:cubicBezTo>
                    <a:pt x="25433" y="8880"/>
                    <a:pt x="25522" y="9058"/>
                    <a:pt x="25581" y="9235"/>
                  </a:cubicBezTo>
                  <a:cubicBezTo>
                    <a:pt x="25847" y="10004"/>
                    <a:pt x="26232" y="10714"/>
                    <a:pt x="26734" y="11365"/>
                  </a:cubicBezTo>
                  <a:cubicBezTo>
                    <a:pt x="27385" y="12252"/>
                    <a:pt x="27681" y="13316"/>
                    <a:pt x="27651" y="14381"/>
                  </a:cubicBezTo>
                  <a:cubicBezTo>
                    <a:pt x="27651" y="14470"/>
                    <a:pt x="27621" y="14558"/>
                    <a:pt x="27592" y="14647"/>
                  </a:cubicBezTo>
                  <a:cubicBezTo>
                    <a:pt x="27503" y="14529"/>
                    <a:pt x="27474" y="14470"/>
                    <a:pt x="27414" y="14411"/>
                  </a:cubicBezTo>
                  <a:cubicBezTo>
                    <a:pt x="27119" y="14026"/>
                    <a:pt x="26793" y="13642"/>
                    <a:pt x="26409" y="13316"/>
                  </a:cubicBezTo>
                  <a:cubicBezTo>
                    <a:pt x="25463" y="12607"/>
                    <a:pt x="25226" y="11631"/>
                    <a:pt x="25226" y="10507"/>
                  </a:cubicBezTo>
                  <a:cubicBezTo>
                    <a:pt x="25226" y="9945"/>
                    <a:pt x="25285" y="9383"/>
                    <a:pt x="25344" y="8733"/>
                  </a:cubicBezTo>
                  <a:close/>
                  <a:moveTo>
                    <a:pt x="23452" y="6633"/>
                  </a:moveTo>
                  <a:cubicBezTo>
                    <a:pt x="24161" y="6781"/>
                    <a:pt x="24694" y="7313"/>
                    <a:pt x="24871" y="8023"/>
                  </a:cubicBezTo>
                  <a:cubicBezTo>
                    <a:pt x="25019" y="8703"/>
                    <a:pt x="25049" y="9383"/>
                    <a:pt x="24989" y="10093"/>
                  </a:cubicBezTo>
                  <a:cubicBezTo>
                    <a:pt x="24930" y="10596"/>
                    <a:pt x="24960" y="11128"/>
                    <a:pt x="25019" y="11660"/>
                  </a:cubicBezTo>
                  <a:cubicBezTo>
                    <a:pt x="25108" y="12311"/>
                    <a:pt x="25433" y="12902"/>
                    <a:pt x="25965" y="13316"/>
                  </a:cubicBezTo>
                  <a:cubicBezTo>
                    <a:pt x="26379" y="13642"/>
                    <a:pt x="26734" y="14026"/>
                    <a:pt x="27060" y="14411"/>
                  </a:cubicBezTo>
                  <a:cubicBezTo>
                    <a:pt x="27503" y="14913"/>
                    <a:pt x="27621" y="15593"/>
                    <a:pt x="27414" y="16214"/>
                  </a:cubicBezTo>
                  <a:cubicBezTo>
                    <a:pt x="27326" y="16362"/>
                    <a:pt x="27237" y="16540"/>
                    <a:pt x="27119" y="16717"/>
                  </a:cubicBezTo>
                  <a:cubicBezTo>
                    <a:pt x="26498" y="16392"/>
                    <a:pt x="25906" y="16096"/>
                    <a:pt x="25315" y="15771"/>
                  </a:cubicBezTo>
                  <a:cubicBezTo>
                    <a:pt x="24635" y="15357"/>
                    <a:pt x="23866" y="15091"/>
                    <a:pt x="23067" y="14943"/>
                  </a:cubicBezTo>
                  <a:cubicBezTo>
                    <a:pt x="22784" y="14912"/>
                    <a:pt x="22500" y="14897"/>
                    <a:pt x="22218" y="14897"/>
                  </a:cubicBezTo>
                  <a:cubicBezTo>
                    <a:pt x="21144" y="14897"/>
                    <a:pt x="20082" y="15119"/>
                    <a:pt x="19075" y="15564"/>
                  </a:cubicBezTo>
                  <a:cubicBezTo>
                    <a:pt x="18602" y="15771"/>
                    <a:pt x="18129" y="16037"/>
                    <a:pt x="17596" y="16303"/>
                  </a:cubicBezTo>
                  <a:cubicBezTo>
                    <a:pt x="17803" y="15623"/>
                    <a:pt x="18040" y="15002"/>
                    <a:pt x="18158" y="14381"/>
                  </a:cubicBezTo>
                  <a:cubicBezTo>
                    <a:pt x="18277" y="13819"/>
                    <a:pt x="18365" y="13257"/>
                    <a:pt x="18395" y="12695"/>
                  </a:cubicBezTo>
                  <a:cubicBezTo>
                    <a:pt x="18424" y="12133"/>
                    <a:pt x="18247" y="11572"/>
                    <a:pt x="17892" y="11128"/>
                  </a:cubicBezTo>
                  <a:cubicBezTo>
                    <a:pt x="18365" y="10004"/>
                    <a:pt x="18602" y="8762"/>
                    <a:pt x="18543" y="7550"/>
                  </a:cubicBezTo>
                  <a:cubicBezTo>
                    <a:pt x="18676" y="7483"/>
                    <a:pt x="18818" y="7445"/>
                    <a:pt x="18959" y="7445"/>
                  </a:cubicBezTo>
                  <a:cubicBezTo>
                    <a:pt x="19069" y="7445"/>
                    <a:pt x="19178" y="7468"/>
                    <a:pt x="19282" y="7520"/>
                  </a:cubicBezTo>
                  <a:cubicBezTo>
                    <a:pt x="19642" y="7662"/>
                    <a:pt x="19986" y="7725"/>
                    <a:pt x="20319" y="7725"/>
                  </a:cubicBezTo>
                  <a:cubicBezTo>
                    <a:pt x="21027" y="7725"/>
                    <a:pt x="21684" y="7440"/>
                    <a:pt x="22328" y="7017"/>
                  </a:cubicBezTo>
                  <a:cubicBezTo>
                    <a:pt x="22653" y="6751"/>
                    <a:pt x="23038" y="6633"/>
                    <a:pt x="23452" y="6633"/>
                  </a:cubicBezTo>
                  <a:close/>
                  <a:moveTo>
                    <a:pt x="9001" y="645"/>
                  </a:moveTo>
                  <a:cubicBezTo>
                    <a:pt x="9361" y="645"/>
                    <a:pt x="9703" y="805"/>
                    <a:pt x="9937" y="1103"/>
                  </a:cubicBezTo>
                  <a:cubicBezTo>
                    <a:pt x="10410" y="1606"/>
                    <a:pt x="10765" y="2256"/>
                    <a:pt x="10972" y="2936"/>
                  </a:cubicBezTo>
                  <a:cubicBezTo>
                    <a:pt x="11386" y="4297"/>
                    <a:pt x="11090" y="5539"/>
                    <a:pt x="10381" y="6722"/>
                  </a:cubicBezTo>
                  <a:cubicBezTo>
                    <a:pt x="9848" y="7461"/>
                    <a:pt x="9405" y="8230"/>
                    <a:pt x="8991" y="9058"/>
                  </a:cubicBezTo>
                  <a:cubicBezTo>
                    <a:pt x="8813" y="9354"/>
                    <a:pt x="8606" y="9620"/>
                    <a:pt x="8340" y="9856"/>
                  </a:cubicBezTo>
                  <a:cubicBezTo>
                    <a:pt x="7631" y="10625"/>
                    <a:pt x="6891" y="11365"/>
                    <a:pt x="6211" y="12163"/>
                  </a:cubicBezTo>
                  <a:cubicBezTo>
                    <a:pt x="5028" y="13494"/>
                    <a:pt x="4792" y="15091"/>
                    <a:pt x="5117" y="16776"/>
                  </a:cubicBezTo>
                  <a:cubicBezTo>
                    <a:pt x="5146" y="17042"/>
                    <a:pt x="5206" y="17309"/>
                    <a:pt x="5265" y="17575"/>
                  </a:cubicBezTo>
                  <a:lnTo>
                    <a:pt x="5206" y="17604"/>
                  </a:lnTo>
                  <a:cubicBezTo>
                    <a:pt x="5117" y="17486"/>
                    <a:pt x="5028" y="17368"/>
                    <a:pt x="4939" y="17220"/>
                  </a:cubicBezTo>
                  <a:cubicBezTo>
                    <a:pt x="4171" y="15889"/>
                    <a:pt x="3697" y="14440"/>
                    <a:pt x="3461" y="12932"/>
                  </a:cubicBezTo>
                  <a:cubicBezTo>
                    <a:pt x="3136" y="10862"/>
                    <a:pt x="3254" y="8762"/>
                    <a:pt x="3845" y="6781"/>
                  </a:cubicBezTo>
                  <a:cubicBezTo>
                    <a:pt x="4023" y="6101"/>
                    <a:pt x="4289" y="5421"/>
                    <a:pt x="4614" y="4799"/>
                  </a:cubicBezTo>
                  <a:cubicBezTo>
                    <a:pt x="5235" y="3587"/>
                    <a:pt x="6093" y="2493"/>
                    <a:pt x="7098" y="1606"/>
                  </a:cubicBezTo>
                  <a:cubicBezTo>
                    <a:pt x="7542" y="1192"/>
                    <a:pt x="8045" y="896"/>
                    <a:pt x="8577" y="718"/>
                  </a:cubicBezTo>
                  <a:cubicBezTo>
                    <a:pt x="8718" y="669"/>
                    <a:pt x="8861" y="645"/>
                    <a:pt x="9001" y="645"/>
                  </a:cubicBezTo>
                  <a:close/>
                  <a:moveTo>
                    <a:pt x="2958" y="11010"/>
                  </a:moveTo>
                  <a:cubicBezTo>
                    <a:pt x="2988" y="11187"/>
                    <a:pt x="3017" y="11276"/>
                    <a:pt x="3017" y="11365"/>
                  </a:cubicBezTo>
                  <a:cubicBezTo>
                    <a:pt x="3076" y="12133"/>
                    <a:pt x="3106" y="12932"/>
                    <a:pt x="3195" y="13730"/>
                  </a:cubicBezTo>
                  <a:cubicBezTo>
                    <a:pt x="3283" y="14884"/>
                    <a:pt x="3136" y="16096"/>
                    <a:pt x="2722" y="17190"/>
                  </a:cubicBezTo>
                  <a:cubicBezTo>
                    <a:pt x="2485" y="17870"/>
                    <a:pt x="2248" y="18551"/>
                    <a:pt x="2071" y="19231"/>
                  </a:cubicBezTo>
                  <a:cubicBezTo>
                    <a:pt x="2012" y="19586"/>
                    <a:pt x="2012" y="19970"/>
                    <a:pt x="2012" y="20325"/>
                  </a:cubicBezTo>
                  <a:cubicBezTo>
                    <a:pt x="1864" y="20207"/>
                    <a:pt x="1716" y="20059"/>
                    <a:pt x="1598" y="19911"/>
                  </a:cubicBezTo>
                  <a:cubicBezTo>
                    <a:pt x="1243" y="19320"/>
                    <a:pt x="1125" y="18639"/>
                    <a:pt x="1184" y="17959"/>
                  </a:cubicBezTo>
                  <a:cubicBezTo>
                    <a:pt x="1332" y="16776"/>
                    <a:pt x="1391" y="15593"/>
                    <a:pt x="1391" y="14411"/>
                  </a:cubicBezTo>
                  <a:cubicBezTo>
                    <a:pt x="1420" y="13287"/>
                    <a:pt x="1864" y="12193"/>
                    <a:pt x="2603" y="11335"/>
                  </a:cubicBezTo>
                  <a:cubicBezTo>
                    <a:pt x="2692" y="11246"/>
                    <a:pt x="2810" y="11158"/>
                    <a:pt x="2958" y="11010"/>
                  </a:cubicBezTo>
                  <a:close/>
                  <a:moveTo>
                    <a:pt x="9109" y="9531"/>
                  </a:moveTo>
                  <a:cubicBezTo>
                    <a:pt x="9139" y="9886"/>
                    <a:pt x="9168" y="10123"/>
                    <a:pt x="9168" y="10359"/>
                  </a:cubicBezTo>
                  <a:cubicBezTo>
                    <a:pt x="9139" y="10537"/>
                    <a:pt x="9168" y="10684"/>
                    <a:pt x="9198" y="10862"/>
                  </a:cubicBezTo>
                  <a:cubicBezTo>
                    <a:pt x="9375" y="11335"/>
                    <a:pt x="9287" y="11897"/>
                    <a:pt x="8991" y="12311"/>
                  </a:cubicBezTo>
                  <a:cubicBezTo>
                    <a:pt x="8222" y="13760"/>
                    <a:pt x="7719" y="15357"/>
                    <a:pt x="7542" y="16983"/>
                  </a:cubicBezTo>
                  <a:cubicBezTo>
                    <a:pt x="7424" y="18077"/>
                    <a:pt x="7483" y="19172"/>
                    <a:pt x="7690" y="20236"/>
                  </a:cubicBezTo>
                  <a:cubicBezTo>
                    <a:pt x="7690" y="20295"/>
                    <a:pt x="7719" y="20355"/>
                    <a:pt x="7719" y="20414"/>
                  </a:cubicBezTo>
                  <a:cubicBezTo>
                    <a:pt x="7719" y="20473"/>
                    <a:pt x="7719" y="20532"/>
                    <a:pt x="7719" y="20591"/>
                  </a:cubicBezTo>
                  <a:cubicBezTo>
                    <a:pt x="6832" y="19852"/>
                    <a:pt x="6004" y="19083"/>
                    <a:pt x="5708" y="17930"/>
                  </a:cubicBezTo>
                  <a:cubicBezTo>
                    <a:pt x="5590" y="17486"/>
                    <a:pt x="5383" y="17072"/>
                    <a:pt x="5294" y="16628"/>
                  </a:cubicBezTo>
                  <a:cubicBezTo>
                    <a:pt x="4969" y="15268"/>
                    <a:pt x="5294" y="13819"/>
                    <a:pt x="6181" y="12695"/>
                  </a:cubicBezTo>
                  <a:cubicBezTo>
                    <a:pt x="6684" y="12045"/>
                    <a:pt x="7246" y="11483"/>
                    <a:pt x="7808" y="10862"/>
                  </a:cubicBezTo>
                  <a:cubicBezTo>
                    <a:pt x="8133" y="10507"/>
                    <a:pt x="8488" y="10182"/>
                    <a:pt x="8813" y="9827"/>
                  </a:cubicBezTo>
                  <a:cubicBezTo>
                    <a:pt x="8902" y="9738"/>
                    <a:pt x="8991" y="9679"/>
                    <a:pt x="9109" y="9561"/>
                  </a:cubicBezTo>
                  <a:lnTo>
                    <a:pt x="9109" y="9531"/>
                  </a:lnTo>
                  <a:close/>
                  <a:moveTo>
                    <a:pt x="3609" y="14884"/>
                  </a:moveTo>
                  <a:cubicBezTo>
                    <a:pt x="4200" y="16717"/>
                    <a:pt x="5176" y="18403"/>
                    <a:pt x="6477" y="19852"/>
                  </a:cubicBezTo>
                  <a:cubicBezTo>
                    <a:pt x="5176" y="19941"/>
                    <a:pt x="3904" y="20236"/>
                    <a:pt x="2692" y="20709"/>
                  </a:cubicBezTo>
                  <a:cubicBezTo>
                    <a:pt x="2189" y="20295"/>
                    <a:pt x="2278" y="19852"/>
                    <a:pt x="2337" y="19408"/>
                  </a:cubicBezTo>
                  <a:cubicBezTo>
                    <a:pt x="2396" y="19024"/>
                    <a:pt x="2485" y="18639"/>
                    <a:pt x="2633" y="18284"/>
                  </a:cubicBezTo>
                  <a:cubicBezTo>
                    <a:pt x="3076" y="17279"/>
                    <a:pt x="3372" y="16185"/>
                    <a:pt x="3490" y="15091"/>
                  </a:cubicBezTo>
                  <a:cubicBezTo>
                    <a:pt x="3490" y="15061"/>
                    <a:pt x="3550" y="15002"/>
                    <a:pt x="3609" y="14884"/>
                  </a:cubicBezTo>
                  <a:close/>
                  <a:moveTo>
                    <a:pt x="17178" y="291"/>
                  </a:moveTo>
                  <a:cubicBezTo>
                    <a:pt x="17678" y="291"/>
                    <a:pt x="18147" y="628"/>
                    <a:pt x="18306" y="1133"/>
                  </a:cubicBezTo>
                  <a:cubicBezTo>
                    <a:pt x="18513" y="1606"/>
                    <a:pt x="18572" y="2108"/>
                    <a:pt x="18513" y="2611"/>
                  </a:cubicBezTo>
                  <a:cubicBezTo>
                    <a:pt x="18454" y="3291"/>
                    <a:pt x="18365" y="3971"/>
                    <a:pt x="18247" y="4622"/>
                  </a:cubicBezTo>
                  <a:cubicBezTo>
                    <a:pt x="18099" y="5480"/>
                    <a:pt x="18070" y="6367"/>
                    <a:pt x="18217" y="7254"/>
                  </a:cubicBezTo>
                  <a:cubicBezTo>
                    <a:pt x="18395" y="8319"/>
                    <a:pt x="18277" y="9413"/>
                    <a:pt x="17892" y="10418"/>
                  </a:cubicBezTo>
                  <a:cubicBezTo>
                    <a:pt x="17803" y="10596"/>
                    <a:pt x="17744" y="10773"/>
                    <a:pt x="17685" y="10980"/>
                  </a:cubicBezTo>
                  <a:cubicBezTo>
                    <a:pt x="17656" y="11098"/>
                    <a:pt x="17685" y="11276"/>
                    <a:pt x="17744" y="11394"/>
                  </a:cubicBezTo>
                  <a:cubicBezTo>
                    <a:pt x="18188" y="11926"/>
                    <a:pt x="18188" y="12607"/>
                    <a:pt x="18129" y="13257"/>
                  </a:cubicBezTo>
                  <a:cubicBezTo>
                    <a:pt x="17922" y="15298"/>
                    <a:pt x="17005" y="17042"/>
                    <a:pt x="15763" y="18669"/>
                  </a:cubicBezTo>
                  <a:cubicBezTo>
                    <a:pt x="15349" y="19113"/>
                    <a:pt x="14935" y="19556"/>
                    <a:pt x="14462" y="19970"/>
                  </a:cubicBezTo>
                  <a:cubicBezTo>
                    <a:pt x="13663" y="20769"/>
                    <a:pt x="12687" y="21360"/>
                    <a:pt x="11623" y="21744"/>
                  </a:cubicBezTo>
                  <a:cubicBezTo>
                    <a:pt x="11228" y="21902"/>
                    <a:pt x="10808" y="21981"/>
                    <a:pt x="10387" y="21981"/>
                  </a:cubicBezTo>
                  <a:cubicBezTo>
                    <a:pt x="10177" y="21981"/>
                    <a:pt x="9967" y="21961"/>
                    <a:pt x="9760" y="21922"/>
                  </a:cubicBezTo>
                  <a:cubicBezTo>
                    <a:pt x="9316" y="21833"/>
                    <a:pt x="8873" y="21626"/>
                    <a:pt x="8518" y="21301"/>
                  </a:cubicBezTo>
                  <a:cubicBezTo>
                    <a:pt x="8340" y="21123"/>
                    <a:pt x="8192" y="20916"/>
                    <a:pt x="8133" y="20680"/>
                  </a:cubicBezTo>
                  <a:cubicBezTo>
                    <a:pt x="7956" y="20148"/>
                    <a:pt x="7867" y="19586"/>
                    <a:pt x="7749" y="19024"/>
                  </a:cubicBezTo>
                  <a:cubicBezTo>
                    <a:pt x="7660" y="16510"/>
                    <a:pt x="8311" y="14056"/>
                    <a:pt x="9641" y="11926"/>
                  </a:cubicBezTo>
                  <a:cubicBezTo>
                    <a:pt x="11090" y="9561"/>
                    <a:pt x="12392" y="7077"/>
                    <a:pt x="13486" y="4533"/>
                  </a:cubicBezTo>
                  <a:cubicBezTo>
                    <a:pt x="13782" y="3853"/>
                    <a:pt x="14196" y="3232"/>
                    <a:pt x="14521" y="2582"/>
                  </a:cubicBezTo>
                  <a:cubicBezTo>
                    <a:pt x="14787" y="2049"/>
                    <a:pt x="15112" y="1547"/>
                    <a:pt x="15526" y="1103"/>
                  </a:cubicBezTo>
                  <a:cubicBezTo>
                    <a:pt x="15881" y="659"/>
                    <a:pt x="16414" y="364"/>
                    <a:pt x="17005" y="304"/>
                  </a:cubicBezTo>
                  <a:cubicBezTo>
                    <a:pt x="17063" y="295"/>
                    <a:pt x="17120" y="291"/>
                    <a:pt x="17178" y="291"/>
                  </a:cubicBezTo>
                  <a:close/>
                  <a:moveTo>
                    <a:pt x="22136" y="15198"/>
                  </a:moveTo>
                  <a:cubicBezTo>
                    <a:pt x="23098" y="15198"/>
                    <a:pt x="24046" y="15436"/>
                    <a:pt x="24901" y="15919"/>
                  </a:cubicBezTo>
                  <a:cubicBezTo>
                    <a:pt x="25936" y="16451"/>
                    <a:pt x="26971" y="16954"/>
                    <a:pt x="28006" y="17486"/>
                  </a:cubicBezTo>
                  <a:cubicBezTo>
                    <a:pt x="28538" y="17723"/>
                    <a:pt x="29070" y="18048"/>
                    <a:pt x="29573" y="18373"/>
                  </a:cubicBezTo>
                  <a:cubicBezTo>
                    <a:pt x="30490" y="18965"/>
                    <a:pt x="31141" y="19881"/>
                    <a:pt x="31407" y="20916"/>
                  </a:cubicBezTo>
                  <a:cubicBezTo>
                    <a:pt x="31584" y="21626"/>
                    <a:pt x="31525" y="22395"/>
                    <a:pt x="31259" y="23075"/>
                  </a:cubicBezTo>
                  <a:cubicBezTo>
                    <a:pt x="30815" y="22218"/>
                    <a:pt x="29987" y="21833"/>
                    <a:pt x="29189" y="21419"/>
                  </a:cubicBezTo>
                  <a:cubicBezTo>
                    <a:pt x="28952" y="21301"/>
                    <a:pt x="28745" y="21153"/>
                    <a:pt x="28568" y="21064"/>
                  </a:cubicBezTo>
                  <a:cubicBezTo>
                    <a:pt x="28420" y="20502"/>
                    <a:pt x="29041" y="20295"/>
                    <a:pt x="28982" y="19763"/>
                  </a:cubicBezTo>
                  <a:lnTo>
                    <a:pt x="28982" y="19763"/>
                  </a:lnTo>
                  <a:cubicBezTo>
                    <a:pt x="28834" y="19793"/>
                    <a:pt x="28716" y="19822"/>
                    <a:pt x="28568" y="19852"/>
                  </a:cubicBezTo>
                  <a:cubicBezTo>
                    <a:pt x="28065" y="20059"/>
                    <a:pt x="27533" y="20295"/>
                    <a:pt x="27000" y="20443"/>
                  </a:cubicBezTo>
                  <a:cubicBezTo>
                    <a:pt x="26755" y="20525"/>
                    <a:pt x="26503" y="20564"/>
                    <a:pt x="26252" y="20564"/>
                  </a:cubicBezTo>
                  <a:cubicBezTo>
                    <a:pt x="25412" y="20564"/>
                    <a:pt x="24594" y="20123"/>
                    <a:pt x="24161" y="19349"/>
                  </a:cubicBezTo>
                  <a:cubicBezTo>
                    <a:pt x="23747" y="18610"/>
                    <a:pt x="23274" y="17900"/>
                    <a:pt x="22772" y="17220"/>
                  </a:cubicBezTo>
                  <a:cubicBezTo>
                    <a:pt x="22151" y="16333"/>
                    <a:pt x="21145" y="15800"/>
                    <a:pt x="20080" y="15771"/>
                  </a:cubicBezTo>
                  <a:cubicBezTo>
                    <a:pt x="19992" y="15771"/>
                    <a:pt x="19933" y="15741"/>
                    <a:pt x="19844" y="15741"/>
                  </a:cubicBezTo>
                  <a:cubicBezTo>
                    <a:pt x="19844" y="15712"/>
                    <a:pt x="19814" y="15682"/>
                    <a:pt x="19755" y="15623"/>
                  </a:cubicBezTo>
                  <a:lnTo>
                    <a:pt x="20435" y="15446"/>
                  </a:lnTo>
                  <a:cubicBezTo>
                    <a:pt x="20996" y="15281"/>
                    <a:pt x="21568" y="15198"/>
                    <a:pt x="22136" y="15198"/>
                  </a:cubicBezTo>
                  <a:close/>
                  <a:moveTo>
                    <a:pt x="19618" y="16002"/>
                  </a:moveTo>
                  <a:cubicBezTo>
                    <a:pt x="20223" y="16002"/>
                    <a:pt x="20840" y="16163"/>
                    <a:pt x="21441" y="16451"/>
                  </a:cubicBezTo>
                  <a:cubicBezTo>
                    <a:pt x="21855" y="16628"/>
                    <a:pt x="22180" y="16954"/>
                    <a:pt x="22446" y="17338"/>
                  </a:cubicBezTo>
                  <a:cubicBezTo>
                    <a:pt x="22919" y="17959"/>
                    <a:pt x="23363" y="18639"/>
                    <a:pt x="23777" y="19349"/>
                  </a:cubicBezTo>
                  <a:cubicBezTo>
                    <a:pt x="24249" y="20315"/>
                    <a:pt x="25249" y="20888"/>
                    <a:pt x="26285" y="20888"/>
                  </a:cubicBezTo>
                  <a:cubicBezTo>
                    <a:pt x="26614" y="20888"/>
                    <a:pt x="26946" y="20830"/>
                    <a:pt x="27267" y="20709"/>
                  </a:cubicBezTo>
                  <a:cubicBezTo>
                    <a:pt x="27592" y="20591"/>
                    <a:pt x="27917" y="20473"/>
                    <a:pt x="28302" y="20325"/>
                  </a:cubicBezTo>
                  <a:lnTo>
                    <a:pt x="28302" y="20325"/>
                  </a:lnTo>
                  <a:cubicBezTo>
                    <a:pt x="28302" y="20384"/>
                    <a:pt x="28302" y="20473"/>
                    <a:pt x="28272" y="20532"/>
                  </a:cubicBezTo>
                  <a:cubicBezTo>
                    <a:pt x="28183" y="21183"/>
                    <a:pt x="28272" y="21330"/>
                    <a:pt x="28834" y="21626"/>
                  </a:cubicBezTo>
                  <a:cubicBezTo>
                    <a:pt x="29248" y="21833"/>
                    <a:pt x="29691" y="22070"/>
                    <a:pt x="30105" y="22306"/>
                  </a:cubicBezTo>
                  <a:cubicBezTo>
                    <a:pt x="30283" y="22395"/>
                    <a:pt x="30460" y="22543"/>
                    <a:pt x="30608" y="22691"/>
                  </a:cubicBezTo>
                  <a:cubicBezTo>
                    <a:pt x="31141" y="23223"/>
                    <a:pt x="31200" y="23519"/>
                    <a:pt x="30874" y="24199"/>
                  </a:cubicBezTo>
                  <a:cubicBezTo>
                    <a:pt x="30519" y="24997"/>
                    <a:pt x="29987" y="25678"/>
                    <a:pt x="29307" y="26180"/>
                  </a:cubicBezTo>
                  <a:cubicBezTo>
                    <a:pt x="29130" y="26328"/>
                    <a:pt x="28923" y="26417"/>
                    <a:pt x="28716" y="26565"/>
                  </a:cubicBezTo>
                  <a:cubicBezTo>
                    <a:pt x="28627" y="26476"/>
                    <a:pt x="28538" y="26358"/>
                    <a:pt x="28449" y="26269"/>
                  </a:cubicBezTo>
                  <a:cubicBezTo>
                    <a:pt x="28065" y="25618"/>
                    <a:pt x="27710" y="24968"/>
                    <a:pt x="27414" y="24317"/>
                  </a:cubicBezTo>
                  <a:cubicBezTo>
                    <a:pt x="26616" y="22365"/>
                    <a:pt x="25196" y="20976"/>
                    <a:pt x="23570" y="19763"/>
                  </a:cubicBezTo>
                  <a:cubicBezTo>
                    <a:pt x="21944" y="18551"/>
                    <a:pt x="20140" y="18018"/>
                    <a:pt x="18188" y="17841"/>
                  </a:cubicBezTo>
                  <a:cubicBezTo>
                    <a:pt x="17744" y="17782"/>
                    <a:pt x="17271" y="17782"/>
                    <a:pt x="16768" y="17782"/>
                  </a:cubicBezTo>
                  <a:cubicBezTo>
                    <a:pt x="16828" y="17486"/>
                    <a:pt x="17005" y="17190"/>
                    <a:pt x="17271" y="16983"/>
                  </a:cubicBezTo>
                  <a:cubicBezTo>
                    <a:pt x="17988" y="16301"/>
                    <a:pt x="18792" y="16002"/>
                    <a:pt x="19618" y="16002"/>
                  </a:cubicBezTo>
                  <a:close/>
                  <a:moveTo>
                    <a:pt x="22919" y="19763"/>
                  </a:moveTo>
                  <a:cubicBezTo>
                    <a:pt x="23008" y="19822"/>
                    <a:pt x="23097" y="19852"/>
                    <a:pt x="23186" y="19911"/>
                  </a:cubicBezTo>
                  <a:cubicBezTo>
                    <a:pt x="23895" y="20473"/>
                    <a:pt x="24575" y="20976"/>
                    <a:pt x="25256" y="21567"/>
                  </a:cubicBezTo>
                  <a:cubicBezTo>
                    <a:pt x="25847" y="22129"/>
                    <a:pt x="26350" y="22809"/>
                    <a:pt x="26705" y="23578"/>
                  </a:cubicBezTo>
                  <a:cubicBezTo>
                    <a:pt x="27207" y="24731"/>
                    <a:pt x="27828" y="25855"/>
                    <a:pt x="28509" y="26920"/>
                  </a:cubicBezTo>
                  <a:cubicBezTo>
                    <a:pt x="28597" y="27038"/>
                    <a:pt x="28627" y="27186"/>
                    <a:pt x="28627" y="27334"/>
                  </a:cubicBezTo>
                  <a:cubicBezTo>
                    <a:pt x="28449" y="27097"/>
                    <a:pt x="28242" y="26890"/>
                    <a:pt x="28035" y="26713"/>
                  </a:cubicBezTo>
                  <a:cubicBezTo>
                    <a:pt x="27533" y="26299"/>
                    <a:pt x="27000" y="25914"/>
                    <a:pt x="26498" y="25530"/>
                  </a:cubicBezTo>
                  <a:cubicBezTo>
                    <a:pt x="25492" y="24850"/>
                    <a:pt x="24664" y="23903"/>
                    <a:pt x="24161" y="22809"/>
                  </a:cubicBezTo>
                  <a:cubicBezTo>
                    <a:pt x="24043" y="22543"/>
                    <a:pt x="23954" y="22277"/>
                    <a:pt x="23866" y="22040"/>
                  </a:cubicBezTo>
                  <a:cubicBezTo>
                    <a:pt x="23688" y="21330"/>
                    <a:pt x="23393" y="20621"/>
                    <a:pt x="23008" y="20000"/>
                  </a:cubicBezTo>
                  <a:cubicBezTo>
                    <a:pt x="22949" y="19911"/>
                    <a:pt x="22919" y="19852"/>
                    <a:pt x="22890" y="19763"/>
                  </a:cubicBezTo>
                  <a:close/>
                  <a:moveTo>
                    <a:pt x="6351" y="20053"/>
                  </a:moveTo>
                  <a:cubicBezTo>
                    <a:pt x="6615" y="20053"/>
                    <a:pt x="6887" y="20147"/>
                    <a:pt x="7069" y="20355"/>
                  </a:cubicBezTo>
                  <a:cubicBezTo>
                    <a:pt x="7276" y="20562"/>
                    <a:pt x="7571" y="20769"/>
                    <a:pt x="7808" y="20976"/>
                  </a:cubicBezTo>
                  <a:cubicBezTo>
                    <a:pt x="7897" y="21064"/>
                    <a:pt x="7985" y="21153"/>
                    <a:pt x="8074" y="21271"/>
                  </a:cubicBezTo>
                  <a:cubicBezTo>
                    <a:pt x="7276" y="22780"/>
                    <a:pt x="6862" y="24465"/>
                    <a:pt x="6832" y="26180"/>
                  </a:cubicBezTo>
                  <a:cubicBezTo>
                    <a:pt x="6802" y="27275"/>
                    <a:pt x="6743" y="28369"/>
                    <a:pt x="6802" y="29492"/>
                  </a:cubicBezTo>
                  <a:cubicBezTo>
                    <a:pt x="6832" y="31001"/>
                    <a:pt x="7187" y="32509"/>
                    <a:pt x="7838" y="33869"/>
                  </a:cubicBezTo>
                  <a:cubicBezTo>
                    <a:pt x="7838" y="33958"/>
                    <a:pt x="7867" y="34017"/>
                    <a:pt x="7867" y="34106"/>
                  </a:cubicBezTo>
                  <a:cubicBezTo>
                    <a:pt x="7512" y="33780"/>
                    <a:pt x="7217" y="33366"/>
                    <a:pt x="7039" y="32923"/>
                  </a:cubicBezTo>
                  <a:cubicBezTo>
                    <a:pt x="6773" y="32479"/>
                    <a:pt x="6625" y="32006"/>
                    <a:pt x="6418" y="31563"/>
                  </a:cubicBezTo>
                  <a:cubicBezTo>
                    <a:pt x="6181" y="31060"/>
                    <a:pt x="5915" y="30587"/>
                    <a:pt x="5649" y="30113"/>
                  </a:cubicBezTo>
                  <a:cubicBezTo>
                    <a:pt x="5265" y="29581"/>
                    <a:pt x="4880" y="29019"/>
                    <a:pt x="4141" y="28812"/>
                  </a:cubicBezTo>
                  <a:lnTo>
                    <a:pt x="4496" y="28428"/>
                  </a:lnTo>
                  <a:cubicBezTo>
                    <a:pt x="4910" y="28073"/>
                    <a:pt x="4999" y="27807"/>
                    <a:pt x="4673" y="27334"/>
                  </a:cubicBezTo>
                  <a:cubicBezTo>
                    <a:pt x="4348" y="26801"/>
                    <a:pt x="3964" y="26299"/>
                    <a:pt x="3520" y="25825"/>
                  </a:cubicBezTo>
                  <a:cubicBezTo>
                    <a:pt x="3165" y="25441"/>
                    <a:pt x="2781" y="25086"/>
                    <a:pt x="2396" y="24761"/>
                  </a:cubicBezTo>
                  <a:cubicBezTo>
                    <a:pt x="1864" y="24317"/>
                    <a:pt x="1450" y="23755"/>
                    <a:pt x="1154" y="23134"/>
                  </a:cubicBezTo>
                  <a:cubicBezTo>
                    <a:pt x="1036" y="22868"/>
                    <a:pt x="1065" y="22602"/>
                    <a:pt x="1243" y="22395"/>
                  </a:cubicBezTo>
                  <a:cubicBezTo>
                    <a:pt x="1627" y="21892"/>
                    <a:pt x="2130" y="21449"/>
                    <a:pt x="2692" y="21153"/>
                  </a:cubicBezTo>
                  <a:cubicBezTo>
                    <a:pt x="3786" y="20562"/>
                    <a:pt x="4999" y="20207"/>
                    <a:pt x="6241" y="20059"/>
                  </a:cubicBezTo>
                  <a:cubicBezTo>
                    <a:pt x="6277" y="20055"/>
                    <a:pt x="6314" y="20053"/>
                    <a:pt x="6351" y="20053"/>
                  </a:cubicBezTo>
                  <a:close/>
                  <a:moveTo>
                    <a:pt x="829" y="23194"/>
                  </a:moveTo>
                  <a:cubicBezTo>
                    <a:pt x="858" y="23223"/>
                    <a:pt x="888" y="23253"/>
                    <a:pt x="888" y="23312"/>
                  </a:cubicBezTo>
                  <a:cubicBezTo>
                    <a:pt x="1213" y="23992"/>
                    <a:pt x="1686" y="24613"/>
                    <a:pt x="2278" y="25086"/>
                  </a:cubicBezTo>
                  <a:cubicBezTo>
                    <a:pt x="2958" y="25648"/>
                    <a:pt x="3579" y="26328"/>
                    <a:pt x="4111" y="27038"/>
                  </a:cubicBezTo>
                  <a:cubicBezTo>
                    <a:pt x="4289" y="27275"/>
                    <a:pt x="4407" y="27541"/>
                    <a:pt x="4585" y="27866"/>
                  </a:cubicBezTo>
                  <a:lnTo>
                    <a:pt x="3668" y="28871"/>
                  </a:lnTo>
                  <a:cubicBezTo>
                    <a:pt x="3816" y="28960"/>
                    <a:pt x="3904" y="29078"/>
                    <a:pt x="3993" y="29108"/>
                  </a:cubicBezTo>
                  <a:cubicBezTo>
                    <a:pt x="4525" y="29285"/>
                    <a:pt x="4969" y="29640"/>
                    <a:pt x="5235" y="30113"/>
                  </a:cubicBezTo>
                  <a:cubicBezTo>
                    <a:pt x="5620" y="30675"/>
                    <a:pt x="5915" y="31267"/>
                    <a:pt x="6181" y="31858"/>
                  </a:cubicBezTo>
                  <a:cubicBezTo>
                    <a:pt x="6536" y="32745"/>
                    <a:pt x="7039" y="33544"/>
                    <a:pt x="7719" y="34194"/>
                  </a:cubicBezTo>
                  <a:cubicBezTo>
                    <a:pt x="7749" y="34224"/>
                    <a:pt x="7749" y="34254"/>
                    <a:pt x="7749" y="34313"/>
                  </a:cubicBezTo>
                  <a:cubicBezTo>
                    <a:pt x="7600" y="34350"/>
                    <a:pt x="7446" y="34366"/>
                    <a:pt x="7292" y="34366"/>
                  </a:cubicBezTo>
                  <a:cubicBezTo>
                    <a:pt x="7077" y="34366"/>
                    <a:pt x="6861" y="34335"/>
                    <a:pt x="6655" y="34283"/>
                  </a:cubicBezTo>
                  <a:cubicBezTo>
                    <a:pt x="6359" y="34224"/>
                    <a:pt x="6063" y="34135"/>
                    <a:pt x="5767" y="34047"/>
                  </a:cubicBezTo>
                  <a:cubicBezTo>
                    <a:pt x="4259" y="33633"/>
                    <a:pt x="3106" y="32361"/>
                    <a:pt x="2810" y="30794"/>
                  </a:cubicBezTo>
                  <a:cubicBezTo>
                    <a:pt x="2633" y="30025"/>
                    <a:pt x="2485" y="29226"/>
                    <a:pt x="2308" y="28457"/>
                  </a:cubicBezTo>
                  <a:cubicBezTo>
                    <a:pt x="2160" y="27718"/>
                    <a:pt x="1834" y="27038"/>
                    <a:pt x="1391" y="26446"/>
                  </a:cubicBezTo>
                  <a:cubicBezTo>
                    <a:pt x="858" y="25796"/>
                    <a:pt x="563" y="24997"/>
                    <a:pt x="563" y="24140"/>
                  </a:cubicBezTo>
                  <a:cubicBezTo>
                    <a:pt x="592" y="23815"/>
                    <a:pt x="651" y="23519"/>
                    <a:pt x="711" y="23194"/>
                  </a:cubicBezTo>
                  <a:close/>
                  <a:moveTo>
                    <a:pt x="17582" y="18107"/>
                  </a:moveTo>
                  <a:cubicBezTo>
                    <a:pt x="17973" y="18107"/>
                    <a:pt x="18365" y="18137"/>
                    <a:pt x="18750" y="18196"/>
                  </a:cubicBezTo>
                  <a:cubicBezTo>
                    <a:pt x="19785" y="18314"/>
                    <a:pt x="20761" y="18580"/>
                    <a:pt x="21707" y="18994"/>
                  </a:cubicBezTo>
                  <a:cubicBezTo>
                    <a:pt x="22003" y="19113"/>
                    <a:pt x="22269" y="19349"/>
                    <a:pt x="22446" y="19615"/>
                  </a:cubicBezTo>
                  <a:cubicBezTo>
                    <a:pt x="22979" y="20414"/>
                    <a:pt x="23363" y="21271"/>
                    <a:pt x="23600" y="22158"/>
                  </a:cubicBezTo>
                  <a:cubicBezTo>
                    <a:pt x="23925" y="23341"/>
                    <a:pt x="24605" y="24376"/>
                    <a:pt x="25551" y="25116"/>
                  </a:cubicBezTo>
                  <a:cubicBezTo>
                    <a:pt x="26113" y="25589"/>
                    <a:pt x="26705" y="26003"/>
                    <a:pt x="27267" y="26446"/>
                  </a:cubicBezTo>
                  <a:cubicBezTo>
                    <a:pt x="27503" y="26624"/>
                    <a:pt x="27710" y="26831"/>
                    <a:pt x="27947" y="27008"/>
                  </a:cubicBezTo>
                  <a:cubicBezTo>
                    <a:pt x="28538" y="27482"/>
                    <a:pt x="28804" y="28250"/>
                    <a:pt x="28627" y="28990"/>
                  </a:cubicBezTo>
                  <a:cubicBezTo>
                    <a:pt x="28479" y="29906"/>
                    <a:pt x="28095" y="30764"/>
                    <a:pt x="27533" y="31503"/>
                  </a:cubicBezTo>
                  <a:cubicBezTo>
                    <a:pt x="27148" y="31977"/>
                    <a:pt x="26793" y="32479"/>
                    <a:pt x="26379" y="32982"/>
                  </a:cubicBezTo>
                  <a:cubicBezTo>
                    <a:pt x="25877" y="33573"/>
                    <a:pt x="25492" y="34283"/>
                    <a:pt x="25226" y="35022"/>
                  </a:cubicBezTo>
                  <a:cubicBezTo>
                    <a:pt x="25019" y="35584"/>
                    <a:pt x="24664" y="36058"/>
                    <a:pt x="24191" y="36412"/>
                  </a:cubicBezTo>
                  <a:cubicBezTo>
                    <a:pt x="23977" y="36591"/>
                    <a:pt x="23710" y="36683"/>
                    <a:pt x="23447" y="36683"/>
                  </a:cubicBezTo>
                  <a:cubicBezTo>
                    <a:pt x="23273" y="36683"/>
                    <a:pt x="23102" y="36643"/>
                    <a:pt x="22949" y="36560"/>
                  </a:cubicBezTo>
                  <a:cubicBezTo>
                    <a:pt x="22683" y="36442"/>
                    <a:pt x="22446" y="36294"/>
                    <a:pt x="22210" y="36146"/>
                  </a:cubicBezTo>
                  <a:cubicBezTo>
                    <a:pt x="20494" y="34993"/>
                    <a:pt x="18779" y="33840"/>
                    <a:pt x="16946" y="32834"/>
                  </a:cubicBezTo>
                  <a:cubicBezTo>
                    <a:pt x="15438" y="32006"/>
                    <a:pt x="13959" y="31119"/>
                    <a:pt x="12540" y="30113"/>
                  </a:cubicBezTo>
                  <a:cubicBezTo>
                    <a:pt x="11771" y="29581"/>
                    <a:pt x="11061" y="28990"/>
                    <a:pt x="10351" y="28369"/>
                  </a:cubicBezTo>
                  <a:cubicBezTo>
                    <a:pt x="9168" y="27245"/>
                    <a:pt x="8577" y="25796"/>
                    <a:pt x="8133" y="24229"/>
                  </a:cubicBezTo>
                  <a:cubicBezTo>
                    <a:pt x="7897" y="23489"/>
                    <a:pt x="7926" y="22691"/>
                    <a:pt x="8163" y="21951"/>
                  </a:cubicBezTo>
                  <a:cubicBezTo>
                    <a:pt x="8192" y="21833"/>
                    <a:pt x="8252" y="21744"/>
                    <a:pt x="8311" y="21626"/>
                  </a:cubicBezTo>
                  <a:cubicBezTo>
                    <a:pt x="8518" y="21715"/>
                    <a:pt x="8666" y="21833"/>
                    <a:pt x="8813" y="21892"/>
                  </a:cubicBezTo>
                  <a:cubicBezTo>
                    <a:pt x="9316" y="22136"/>
                    <a:pt x="9853" y="22255"/>
                    <a:pt x="10384" y="22255"/>
                  </a:cubicBezTo>
                  <a:cubicBezTo>
                    <a:pt x="10948" y="22255"/>
                    <a:pt x="11505" y="22122"/>
                    <a:pt x="12007" y="21863"/>
                  </a:cubicBezTo>
                  <a:cubicBezTo>
                    <a:pt x="12747" y="21478"/>
                    <a:pt x="13456" y="21064"/>
                    <a:pt x="14136" y="20621"/>
                  </a:cubicBezTo>
                  <a:cubicBezTo>
                    <a:pt x="15083" y="20000"/>
                    <a:pt x="15733" y="19083"/>
                    <a:pt x="16414" y="18196"/>
                  </a:cubicBezTo>
                  <a:cubicBezTo>
                    <a:pt x="16798" y="18137"/>
                    <a:pt x="17190" y="18107"/>
                    <a:pt x="17582" y="18107"/>
                  </a:cubicBezTo>
                  <a:close/>
                  <a:moveTo>
                    <a:pt x="7601" y="23312"/>
                  </a:moveTo>
                  <a:cubicBezTo>
                    <a:pt x="7808" y="24051"/>
                    <a:pt x="7985" y="24790"/>
                    <a:pt x="8222" y="25471"/>
                  </a:cubicBezTo>
                  <a:cubicBezTo>
                    <a:pt x="8813" y="27186"/>
                    <a:pt x="9937" y="28635"/>
                    <a:pt x="11386" y="29670"/>
                  </a:cubicBezTo>
                  <a:cubicBezTo>
                    <a:pt x="12599" y="30557"/>
                    <a:pt x="13841" y="31355"/>
                    <a:pt x="15083" y="32154"/>
                  </a:cubicBezTo>
                  <a:cubicBezTo>
                    <a:pt x="16177" y="32805"/>
                    <a:pt x="17301" y="33426"/>
                    <a:pt x="18424" y="34076"/>
                  </a:cubicBezTo>
                  <a:cubicBezTo>
                    <a:pt x="18838" y="34313"/>
                    <a:pt x="19252" y="34579"/>
                    <a:pt x="19666" y="34845"/>
                  </a:cubicBezTo>
                  <a:cubicBezTo>
                    <a:pt x="20051" y="35082"/>
                    <a:pt x="20317" y="35496"/>
                    <a:pt x="20406" y="35939"/>
                  </a:cubicBezTo>
                  <a:cubicBezTo>
                    <a:pt x="20494" y="36383"/>
                    <a:pt x="20583" y="36826"/>
                    <a:pt x="20701" y="37270"/>
                  </a:cubicBezTo>
                  <a:cubicBezTo>
                    <a:pt x="20820" y="37684"/>
                    <a:pt x="20820" y="38128"/>
                    <a:pt x="20761" y="38571"/>
                  </a:cubicBezTo>
                  <a:cubicBezTo>
                    <a:pt x="20701" y="38956"/>
                    <a:pt x="20376" y="39281"/>
                    <a:pt x="19962" y="39310"/>
                  </a:cubicBezTo>
                  <a:cubicBezTo>
                    <a:pt x="19900" y="39315"/>
                    <a:pt x="19837" y="39318"/>
                    <a:pt x="19775" y="39318"/>
                  </a:cubicBezTo>
                  <a:cubicBezTo>
                    <a:pt x="19454" y="39318"/>
                    <a:pt x="19136" y="39252"/>
                    <a:pt x="18838" y="39103"/>
                  </a:cubicBezTo>
                  <a:cubicBezTo>
                    <a:pt x="17981" y="38749"/>
                    <a:pt x="17123" y="38335"/>
                    <a:pt x="16236" y="38068"/>
                  </a:cubicBezTo>
                  <a:cubicBezTo>
                    <a:pt x="14728" y="37625"/>
                    <a:pt x="13515" y="36531"/>
                    <a:pt x="12954" y="35082"/>
                  </a:cubicBezTo>
                  <a:cubicBezTo>
                    <a:pt x="12244" y="33603"/>
                    <a:pt x="11268" y="32243"/>
                    <a:pt x="10115" y="31119"/>
                  </a:cubicBezTo>
                  <a:cubicBezTo>
                    <a:pt x="9553" y="30527"/>
                    <a:pt x="8991" y="29936"/>
                    <a:pt x="8459" y="29315"/>
                  </a:cubicBezTo>
                  <a:cubicBezTo>
                    <a:pt x="8104" y="28871"/>
                    <a:pt x="7808" y="28398"/>
                    <a:pt x="7512" y="27925"/>
                  </a:cubicBezTo>
                  <a:cubicBezTo>
                    <a:pt x="7157" y="27334"/>
                    <a:pt x="7039" y="26653"/>
                    <a:pt x="7157" y="26003"/>
                  </a:cubicBezTo>
                  <a:cubicBezTo>
                    <a:pt x="7276" y="25264"/>
                    <a:pt x="7364" y="24495"/>
                    <a:pt x="7483" y="23726"/>
                  </a:cubicBezTo>
                  <a:cubicBezTo>
                    <a:pt x="7512" y="23578"/>
                    <a:pt x="7542" y="23460"/>
                    <a:pt x="7601" y="23312"/>
                  </a:cubicBezTo>
                  <a:close/>
                  <a:moveTo>
                    <a:pt x="7069" y="27777"/>
                  </a:moveTo>
                  <a:cubicBezTo>
                    <a:pt x="7157" y="27836"/>
                    <a:pt x="7187" y="27896"/>
                    <a:pt x="7246" y="27984"/>
                  </a:cubicBezTo>
                  <a:cubicBezTo>
                    <a:pt x="7808" y="29019"/>
                    <a:pt x="8547" y="29995"/>
                    <a:pt x="9405" y="30823"/>
                  </a:cubicBezTo>
                  <a:cubicBezTo>
                    <a:pt x="9701" y="31148"/>
                    <a:pt x="10026" y="31444"/>
                    <a:pt x="10322" y="31770"/>
                  </a:cubicBezTo>
                  <a:cubicBezTo>
                    <a:pt x="11327" y="32805"/>
                    <a:pt x="12126" y="34017"/>
                    <a:pt x="12717" y="35318"/>
                  </a:cubicBezTo>
                  <a:cubicBezTo>
                    <a:pt x="13101" y="36265"/>
                    <a:pt x="13782" y="37063"/>
                    <a:pt x="14669" y="37625"/>
                  </a:cubicBezTo>
                  <a:cubicBezTo>
                    <a:pt x="15053" y="37861"/>
                    <a:pt x="15467" y="38039"/>
                    <a:pt x="15911" y="38187"/>
                  </a:cubicBezTo>
                  <a:cubicBezTo>
                    <a:pt x="16739" y="38512"/>
                    <a:pt x="17596" y="38808"/>
                    <a:pt x="18424" y="39133"/>
                  </a:cubicBezTo>
                  <a:cubicBezTo>
                    <a:pt x="18957" y="39340"/>
                    <a:pt x="19430" y="39665"/>
                    <a:pt x="20021" y="39665"/>
                  </a:cubicBezTo>
                  <a:lnTo>
                    <a:pt x="20051" y="39695"/>
                  </a:lnTo>
                  <a:cubicBezTo>
                    <a:pt x="19767" y="39884"/>
                    <a:pt x="19445" y="39979"/>
                    <a:pt x="19116" y="39979"/>
                  </a:cubicBezTo>
                  <a:cubicBezTo>
                    <a:pt x="19034" y="39979"/>
                    <a:pt x="18951" y="39973"/>
                    <a:pt x="18868" y="39961"/>
                  </a:cubicBezTo>
                  <a:cubicBezTo>
                    <a:pt x="18040" y="39872"/>
                    <a:pt x="17212" y="39754"/>
                    <a:pt x="16384" y="39665"/>
                  </a:cubicBezTo>
                  <a:cubicBezTo>
                    <a:pt x="15970" y="39606"/>
                    <a:pt x="15556" y="39606"/>
                    <a:pt x="15142" y="39547"/>
                  </a:cubicBezTo>
                  <a:cubicBezTo>
                    <a:pt x="13929" y="39310"/>
                    <a:pt x="12835" y="38808"/>
                    <a:pt x="11889" y="38039"/>
                  </a:cubicBezTo>
                  <a:cubicBezTo>
                    <a:pt x="10588" y="37004"/>
                    <a:pt x="9464" y="35821"/>
                    <a:pt x="8547" y="34461"/>
                  </a:cubicBezTo>
                  <a:cubicBezTo>
                    <a:pt x="7897" y="33485"/>
                    <a:pt x="7483" y="32391"/>
                    <a:pt x="7335" y="31208"/>
                  </a:cubicBezTo>
                  <a:cubicBezTo>
                    <a:pt x="7217" y="30261"/>
                    <a:pt x="7128" y="29256"/>
                    <a:pt x="7039" y="28280"/>
                  </a:cubicBezTo>
                  <a:cubicBezTo>
                    <a:pt x="7039" y="28103"/>
                    <a:pt x="7069" y="27925"/>
                    <a:pt x="7069" y="27777"/>
                  </a:cubicBezTo>
                  <a:close/>
                  <a:moveTo>
                    <a:pt x="17142" y="0"/>
                  </a:moveTo>
                  <a:cubicBezTo>
                    <a:pt x="17087" y="0"/>
                    <a:pt x="17032" y="3"/>
                    <a:pt x="16975" y="9"/>
                  </a:cubicBezTo>
                  <a:cubicBezTo>
                    <a:pt x="16384" y="38"/>
                    <a:pt x="15822" y="275"/>
                    <a:pt x="15408" y="689"/>
                  </a:cubicBezTo>
                  <a:cubicBezTo>
                    <a:pt x="14994" y="1073"/>
                    <a:pt x="14639" y="1547"/>
                    <a:pt x="14403" y="2049"/>
                  </a:cubicBezTo>
                  <a:cubicBezTo>
                    <a:pt x="13900" y="3114"/>
                    <a:pt x="13249" y="4090"/>
                    <a:pt x="12776" y="5184"/>
                  </a:cubicBezTo>
                  <a:cubicBezTo>
                    <a:pt x="11978" y="7106"/>
                    <a:pt x="11031" y="8969"/>
                    <a:pt x="9878" y="10744"/>
                  </a:cubicBezTo>
                  <a:lnTo>
                    <a:pt x="9641" y="11098"/>
                  </a:lnTo>
                  <a:cubicBezTo>
                    <a:pt x="9375" y="10655"/>
                    <a:pt x="9434" y="10241"/>
                    <a:pt x="9375" y="9827"/>
                  </a:cubicBezTo>
                  <a:cubicBezTo>
                    <a:pt x="9316" y="9147"/>
                    <a:pt x="9494" y="8437"/>
                    <a:pt x="9908" y="7875"/>
                  </a:cubicBezTo>
                  <a:cubicBezTo>
                    <a:pt x="10055" y="7668"/>
                    <a:pt x="10203" y="7431"/>
                    <a:pt x="10381" y="7224"/>
                  </a:cubicBezTo>
                  <a:cubicBezTo>
                    <a:pt x="10765" y="6692"/>
                    <a:pt x="11061" y="6101"/>
                    <a:pt x="11238" y="5480"/>
                  </a:cubicBezTo>
                  <a:cubicBezTo>
                    <a:pt x="11445" y="4829"/>
                    <a:pt x="11534" y="4149"/>
                    <a:pt x="11416" y="3469"/>
                  </a:cubicBezTo>
                  <a:cubicBezTo>
                    <a:pt x="11268" y="2670"/>
                    <a:pt x="10943" y="1901"/>
                    <a:pt x="10469" y="1221"/>
                  </a:cubicBezTo>
                  <a:cubicBezTo>
                    <a:pt x="10070" y="662"/>
                    <a:pt x="9630" y="332"/>
                    <a:pt x="9039" y="332"/>
                  </a:cubicBezTo>
                  <a:cubicBezTo>
                    <a:pt x="8756" y="332"/>
                    <a:pt x="8438" y="408"/>
                    <a:pt x="8074" y="571"/>
                  </a:cubicBezTo>
                  <a:cubicBezTo>
                    <a:pt x="7601" y="807"/>
                    <a:pt x="7157" y="1103"/>
                    <a:pt x="6802" y="1428"/>
                  </a:cubicBezTo>
                  <a:cubicBezTo>
                    <a:pt x="5442" y="2670"/>
                    <a:pt x="4407" y="4178"/>
                    <a:pt x="3786" y="5864"/>
                  </a:cubicBezTo>
                  <a:cubicBezTo>
                    <a:pt x="3254" y="7372"/>
                    <a:pt x="2988" y="8940"/>
                    <a:pt x="2988" y="10537"/>
                  </a:cubicBezTo>
                  <a:lnTo>
                    <a:pt x="2810" y="10773"/>
                  </a:lnTo>
                  <a:cubicBezTo>
                    <a:pt x="2485" y="11246"/>
                    <a:pt x="2130" y="11690"/>
                    <a:pt x="1805" y="12163"/>
                  </a:cubicBezTo>
                  <a:cubicBezTo>
                    <a:pt x="1391" y="12814"/>
                    <a:pt x="1184" y="13553"/>
                    <a:pt x="1213" y="14322"/>
                  </a:cubicBezTo>
                  <a:cubicBezTo>
                    <a:pt x="1243" y="14825"/>
                    <a:pt x="1213" y="15357"/>
                    <a:pt x="1154" y="15860"/>
                  </a:cubicBezTo>
                  <a:cubicBezTo>
                    <a:pt x="1095" y="16628"/>
                    <a:pt x="977" y="17397"/>
                    <a:pt x="918" y="18166"/>
                  </a:cubicBezTo>
                  <a:cubicBezTo>
                    <a:pt x="770" y="19172"/>
                    <a:pt x="1243" y="20177"/>
                    <a:pt x="2100" y="20739"/>
                  </a:cubicBezTo>
                  <a:cubicBezTo>
                    <a:pt x="2160" y="20798"/>
                    <a:pt x="2248" y="20887"/>
                    <a:pt x="2308" y="20976"/>
                  </a:cubicBezTo>
                  <a:cubicBezTo>
                    <a:pt x="1982" y="21242"/>
                    <a:pt x="1657" y="21478"/>
                    <a:pt x="1391" y="21774"/>
                  </a:cubicBezTo>
                  <a:cubicBezTo>
                    <a:pt x="444" y="22720"/>
                    <a:pt x="1" y="23844"/>
                    <a:pt x="415" y="25204"/>
                  </a:cubicBezTo>
                  <a:cubicBezTo>
                    <a:pt x="563" y="25618"/>
                    <a:pt x="770" y="26032"/>
                    <a:pt x="1006" y="26417"/>
                  </a:cubicBezTo>
                  <a:cubicBezTo>
                    <a:pt x="1213" y="26801"/>
                    <a:pt x="1509" y="27127"/>
                    <a:pt x="1686" y="27541"/>
                  </a:cubicBezTo>
                  <a:cubicBezTo>
                    <a:pt x="1893" y="27955"/>
                    <a:pt x="2071" y="28428"/>
                    <a:pt x="2189" y="28901"/>
                  </a:cubicBezTo>
                  <a:cubicBezTo>
                    <a:pt x="2308" y="29522"/>
                    <a:pt x="2367" y="30173"/>
                    <a:pt x="2515" y="30823"/>
                  </a:cubicBezTo>
                  <a:cubicBezTo>
                    <a:pt x="2781" y="32538"/>
                    <a:pt x="4052" y="33928"/>
                    <a:pt x="5738" y="34372"/>
                  </a:cubicBezTo>
                  <a:cubicBezTo>
                    <a:pt x="6310" y="34562"/>
                    <a:pt x="6897" y="34647"/>
                    <a:pt x="7477" y="34647"/>
                  </a:cubicBezTo>
                  <a:cubicBezTo>
                    <a:pt x="7707" y="34647"/>
                    <a:pt x="7936" y="34634"/>
                    <a:pt x="8163" y="34608"/>
                  </a:cubicBezTo>
                  <a:cubicBezTo>
                    <a:pt x="8843" y="35377"/>
                    <a:pt x="9464" y="36146"/>
                    <a:pt x="10115" y="36886"/>
                  </a:cubicBezTo>
                  <a:cubicBezTo>
                    <a:pt x="10913" y="37743"/>
                    <a:pt x="11830" y="38512"/>
                    <a:pt x="12865" y="39074"/>
                  </a:cubicBezTo>
                  <a:cubicBezTo>
                    <a:pt x="13693" y="39547"/>
                    <a:pt x="14610" y="39843"/>
                    <a:pt x="15526" y="39961"/>
                  </a:cubicBezTo>
                  <a:cubicBezTo>
                    <a:pt x="16502" y="40050"/>
                    <a:pt x="17449" y="40168"/>
                    <a:pt x="18424" y="40227"/>
                  </a:cubicBezTo>
                  <a:cubicBezTo>
                    <a:pt x="18631" y="40257"/>
                    <a:pt x="18846" y="40272"/>
                    <a:pt x="19064" y="40272"/>
                  </a:cubicBezTo>
                  <a:cubicBezTo>
                    <a:pt x="19282" y="40272"/>
                    <a:pt x="19504" y="40257"/>
                    <a:pt x="19726" y="40227"/>
                  </a:cubicBezTo>
                  <a:cubicBezTo>
                    <a:pt x="20435" y="40079"/>
                    <a:pt x="20968" y="39517"/>
                    <a:pt x="21056" y="38808"/>
                  </a:cubicBezTo>
                  <a:cubicBezTo>
                    <a:pt x="21145" y="38068"/>
                    <a:pt x="21056" y="37300"/>
                    <a:pt x="20849" y="36619"/>
                  </a:cubicBezTo>
                  <a:cubicBezTo>
                    <a:pt x="20731" y="36265"/>
                    <a:pt x="20672" y="35939"/>
                    <a:pt x="20583" y="35584"/>
                  </a:cubicBezTo>
                  <a:lnTo>
                    <a:pt x="20583" y="35584"/>
                  </a:lnTo>
                  <a:cubicBezTo>
                    <a:pt x="20997" y="35791"/>
                    <a:pt x="21352" y="35998"/>
                    <a:pt x="21737" y="36265"/>
                  </a:cubicBezTo>
                  <a:cubicBezTo>
                    <a:pt x="22032" y="36472"/>
                    <a:pt x="22387" y="36679"/>
                    <a:pt x="22742" y="36856"/>
                  </a:cubicBezTo>
                  <a:cubicBezTo>
                    <a:pt x="22965" y="36968"/>
                    <a:pt x="23205" y="37020"/>
                    <a:pt x="23443" y="37020"/>
                  </a:cubicBezTo>
                  <a:cubicBezTo>
                    <a:pt x="23836" y="37020"/>
                    <a:pt x="24222" y="36877"/>
                    <a:pt x="24516" y="36619"/>
                  </a:cubicBezTo>
                  <a:cubicBezTo>
                    <a:pt x="24960" y="36265"/>
                    <a:pt x="25315" y="35791"/>
                    <a:pt x="25492" y="35259"/>
                  </a:cubicBezTo>
                  <a:cubicBezTo>
                    <a:pt x="25758" y="34490"/>
                    <a:pt x="26172" y="33780"/>
                    <a:pt x="26705" y="33159"/>
                  </a:cubicBezTo>
                  <a:cubicBezTo>
                    <a:pt x="27089" y="32686"/>
                    <a:pt x="27444" y="32213"/>
                    <a:pt x="27799" y="31740"/>
                  </a:cubicBezTo>
                  <a:cubicBezTo>
                    <a:pt x="28863" y="30261"/>
                    <a:pt x="29396" y="28664"/>
                    <a:pt x="28893" y="26831"/>
                  </a:cubicBezTo>
                  <a:cubicBezTo>
                    <a:pt x="29425" y="26594"/>
                    <a:pt x="29898" y="26210"/>
                    <a:pt x="30283" y="25766"/>
                  </a:cubicBezTo>
                  <a:cubicBezTo>
                    <a:pt x="30993" y="24909"/>
                    <a:pt x="31495" y="23903"/>
                    <a:pt x="31732" y="22809"/>
                  </a:cubicBezTo>
                  <a:cubicBezTo>
                    <a:pt x="31939" y="22011"/>
                    <a:pt x="31880" y="21183"/>
                    <a:pt x="31614" y="20384"/>
                  </a:cubicBezTo>
                  <a:cubicBezTo>
                    <a:pt x="31348" y="19586"/>
                    <a:pt x="30815" y="18876"/>
                    <a:pt x="30135" y="18373"/>
                  </a:cubicBezTo>
                  <a:cubicBezTo>
                    <a:pt x="29425" y="17900"/>
                    <a:pt x="28686" y="17516"/>
                    <a:pt x="27947" y="17072"/>
                  </a:cubicBezTo>
                  <a:cubicBezTo>
                    <a:pt x="27769" y="16983"/>
                    <a:pt x="27621" y="16924"/>
                    <a:pt x="27444" y="16835"/>
                  </a:cubicBezTo>
                  <a:cubicBezTo>
                    <a:pt x="27740" y="16333"/>
                    <a:pt x="27888" y="15771"/>
                    <a:pt x="27888" y="15209"/>
                  </a:cubicBezTo>
                  <a:cubicBezTo>
                    <a:pt x="27947" y="14795"/>
                    <a:pt x="27947" y="14381"/>
                    <a:pt x="27947" y="13967"/>
                  </a:cubicBezTo>
                  <a:cubicBezTo>
                    <a:pt x="27947" y="12961"/>
                    <a:pt x="27621" y="11986"/>
                    <a:pt x="27000" y="11187"/>
                  </a:cubicBezTo>
                  <a:cubicBezTo>
                    <a:pt x="26527" y="10537"/>
                    <a:pt x="26143" y="9827"/>
                    <a:pt x="25847" y="9087"/>
                  </a:cubicBezTo>
                  <a:cubicBezTo>
                    <a:pt x="25610" y="8496"/>
                    <a:pt x="25315" y="7905"/>
                    <a:pt x="24960" y="7343"/>
                  </a:cubicBezTo>
                  <a:cubicBezTo>
                    <a:pt x="24398" y="6426"/>
                    <a:pt x="23422" y="5835"/>
                    <a:pt x="22328" y="5775"/>
                  </a:cubicBezTo>
                  <a:cubicBezTo>
                    <a:pt x="22072" y="5756"/>
                    <a:pt x="21815" y="5749"/>
                    <a:pt x="21559" y="5749"/>
                  </a:cubicBezTo>
                  <a:cubicBezTo>
                    <a:pt x="21046" y="5749"/>
                    <a:pt x="20534" y="5775"/>
                    <a:pt x="20021" y="5775"/>
                  </a:cubicBezTo>
                  <a:cubicBezTo>
                    <a:pt x="19548" y="5775"/>
                    <a:pt x="19105" y="5923"/>
                    <a:pt x="18691" y="6160"/>
                  </a:cubicBezTo>
                  <a:cubicBezTo>
                    <a:pt x="18602" y="6219"/>
                    <a:pt x="18484" y="6278"/>
                    <a:pt x="18365" y="6308"/>
                  </a:cubicBezTo>
                  <a:cubicBezTo>
                    <a:pt x="18365" y="6130"/>
                    <a:pt x="18365" y="5923"/>
                    <a:pt x="18365" y="5716"/>
                  </a:cubicBezTo>
                  <a:cubicBezTo>
                    <a:pt x="18424" y="5273"/>
                    <a:pt x="18484" y="4829"/>
                    <a:pt x="18572" y="4385"/>
                  </a:cubicBezTo>
                  <a:cubicBezTo>
                    <a:pt x="18750" y="3439"/>
                    <a:pt x="18809" y="2493"/>
                    <a:pt x="18691" y="1547"/>
                  </a:cubicBezTo>
                  <a:cubicBezTo>
                    <a:pt x="18580" y="605"/>
                    <a:pt x="17950" y="0"/>
                    <a:pt x="171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7" name="Google Shape;677;p9"/>
          <p:cNvSpPr/>
          <p:nvPr/>
        </p:nvSpPr>
        <p:spPr>
          <a:xfrm rot="-8999901">
            <a:off x="6937590" y="4398442"/>
            <a:ext cx="1504445" cy="1463860"/>
          </a:xfrm>
          <a:custGeom>
            <a:rect b="b" l="l" r="r" t="t"/>
            <a:pathLst>
              <a:path extrusionOk="0" h="13738" w="14119">
                <a:moveTo>
                  <a:pt x="10056" y="4455"/>
                </a:moveTo>
                <a:cubicBezTo>
                  <a:pt x="10123" y="4455"/>
                  <a:pt x="10191" y="4456"/>
                  <a:pt x="10258" y="4459"/>
                </a:cubicBezTo>
                <a:cubicBezTo>
                  <a:pt x="11170" y="4520"/>
                  <a:pt x="12052" y="4946"/>
                  <a:pt x="12356" y="5858"/>
                </a:cubicBezTo>
                <a:cubicBezTo>
                  <a:pt x="12629" y="6648"/>
                  <a:pt x="12492" y="7529"/>
                  <a:pt x="12234" y="8304"/>
                </a:cubicBezTo>
                <a:cubicBezTo>
                  <a:pt x="12134" y="8592"/>
                  <a:pt x="12018" y="8872"/>
                  <a:pt x="11888" y="9144"/>
                </a:cubicBezTo>
                <a:lnTo>
                  <a:pt x="11888" y="9144"/>
                </a:lnTo>
                <a:cubicBezTo>
                  <a:pt x="11735" y="9357"/>
                  <a:pt x="11576" y="9563"/>
                  <a:pt x="11413" y="9763"/>
                </a:cubicBezTo>
                <a:cubicBezTo>
                  <a:pt x="10851" y="10447"/>
                  <a:pt x="10213" y="11177"/>
                  <a:pt x="9301" y="11359"/>
                </a:cubicBezTo>
                <a:cubicBezTo>
                  <a:pt x="9159" y="11380"/>
                  <a:pt x="9017" y="11390"/>
                  <a:pt x="8875" y="11390"/>
                </a:cubicBezTo>
                <a:cubicBezTo>
                  <a:pt x="8288" y="11390"/>
                  <a:pt x="7712" y="11212"/>
                  <a:pt x="7234" y="10857"/>
                </a:cubicBezTo>
                <a:cubicBezTo>
                  <a:pt x="6596" y="10447"/>
                  <a:pt x="6110" y="9824"/>
                  <a:pt x="5882" y="9095"/>
                </a:cubicBezTo>
                <a:cubicBezTo>
                  <a:pt x="5654" y="8335"/>
                  <a:pt x="5745" y="7499"/>
                  <a:pt x="6125" y="6800"/>
                </a:cubicBezTo>
                <a:cubicBezTo>
                  <a:pt x="6913" y="5340"/>
                  <a:pt x="8417" y="4455"/>
                  <a:pt x="10056" y="4455"/>
                </a:cubicBezTo>
                <a:close/>
                <a:moveTo>
                  <a:pt x="11403" y="1"/>
                </a:moveTo>
                <a:cubicBezTo>
                  <a:pt x="11286" y="1"/>
                  <a:pt x="11210" y="176"/>
                  <a:pt x="11337" y="265"/>
                </a:cubicBezTo>
                <a:cubicBezTo>
                  <a:pt x="12812" y="1101"/>
                  <a:pt x="13587" y="2818"/>
                  <a:pt x="13602" y="4490"/>
                </a:cubicBezTo>
                <a:cubicBezTo>
                  <a:pt x="13602" y="5745"/>
                  <a:pt x="13197" y="6951"/>
                  <a:pt x="12590" y="8042"/>
                </a:cubicBezTo>
                <a:lnTo>
                  <a:pt x="12590" y="8042"/>
                </a:lnTo>
                <a:cubicBezTo>
                  <a:pt x="12943" y="6695"/>
                  <a:pt x="12861" y="5151"/>
                  <a:pt x="11474" y="4475"/>
                </a:cubicBezTo>
                <a:cubicBezTo>
                  <a:pt x="11012" y="4252"/>
                  <a:pt x="10511" y="4152"/>
                  <a:pt x="10003" y="4152"/>
                </a:cubicBezTo>
                <a:cubicBezTo>
                  <a:pt x="8710" y="4152"/>
                  <a:pt x="7376" y="4800"/>
                  <a:pt x="6535" y="5706"/>
                </a:cubicBezTo>
                <a:cubicBezTo>
                  <a:pt x="5942" y="6344"/>
                  <a:pt x="5563" y="7149"/>
                  <a:pt x="5471" y="8000"/>
                </a:cubicBezTo>
                <a:cubicBezTo>
                  <a:pt x="5426" y="8821"/>
                  <a:pt x="5669" y="9611"/>
                  <a:pt x="6170" y="10250"/>
                </a:cubicBezTo>
                <a:cubicBezTo>
                  <a:pt x="6822" y="11101"/>
                  <a:pt x="7837" y="11662"/>
                  <a:pt x="8862" y="11662"/>
                </a:cubicBezTo>
                <a:cubicBezTo>
                  <a:pt x="9392" y="11662"/>
                  <a:pt x="9924" y="11513"/>
                  <a:pt x="10410" y="11177"/>
                </a:cubicBezTo>
                <a:cubicBezTo>
                  <a:pt x="10518" y="11101"/>
                  <a:pt x="10623" y="11019"/>
                  <a:pt x="10725" y="10933"/>
                </a:cubicBezTo>
                <a:lnTo>
                  <a:pt x="10725" y="10933"/>
                </a:lnTo>
                <a:cubicBezTo>
                  <a:pt x="10258" y="11480"/>
                  <a:pt x="9719" y="11967"/>
                  <a:pt x="9119" y="12377"/>
                </a:cubicBezTo>
                <a:cubicBezTo>
                  <a:pt x="8091" y="13081"/>
                  <a:pt x="6873" y="13448"/>
                  <a:pt x="5643" y="13448"/>
                </a:cubicBezTo>
                <a:cubicBezTo>
                  <a:pt x="5200" y="13448"/>
                  <a:pt x="4755" y="13401"/>
                  <a:pt x="4316" y="13304"/>
                </a:cubicBezTo>
                <a:cubicBezTo>
                  <a:pt x="2751" y="12939"/>
                  <a:pt x="1307" y="11921"/>
                  <a:pt x="730" y="10386"/>
                </a:cubicBezTo>
                <a:cubicBezTo>
                  <a:pt x="213" y="8988"/>
                  <a:pt x="380" y="7301"/>
                  <a:pt x="1277" y="6116"/>
                </a:cubicBezTo>
                <a:cubicBezTo>
                  <a:pt x="1520" y="5797"/>
                  <a:pt x="1794" y="5538"/>
                  <a:pt x="2098" y="5326"/>
                </a:cubicBezTo>
                <a:cubicBezTo>
                  <a:pt x="2223" y="5238"/>
                  <a:pt x="2141" y="5056"/>
                  <a:pt x="2032" y="5056"/>
                </a:cubicBezTo>
                <a:cubicBezTo>
                  <a:pt x="2009" y="5056"/>
                  <a:pt x="1984" y="5064"/>
                  <a:pt x="1961" y="5083"/>
                </a:cubicBezTo>
                <a:cubicBezTo>
                  <a:pt x="608" y="6025"/>
                  <a:pt x="0" y="7742"/>
                  <a:pt x="198" y="9338"/>
                </a:cubicBezTo>
                <a:cubicBezTo>
                  <a:pt x="411" y="11055"/>
                  <a:pt x="1535" y="12529"/>
                  <a:pt x="3131" y="13213"/>
                </a:cubicBezTo>
                <a:cubicBezTo>
                  <a:pt x="3935" y="13563"/>
                  <a:pt x="4793" y="13737"/>
                  <a:pt x="5652" y="13737"/>
                </a:cubicBezTo>
                <a:cubicBezTo>
                  <a:pt x="6548" y="13737"/>
                  <a:pt x="7445" y="13547"/>
                  <a:pt x="8283" y="13167"/>
                </a:cubicBezTo>
                <a:cubicBezTo>
                  <a:pt x="9952" y="12406"/>
                  <a:pt x="11269" y="10995"/>
                  <a:pt x="12083" y="9371"/>
                </a:cubicBezTo>
                <a:lnTo>
                  <a:pt x="12083" y="9371"/>
                </a:lnTo>
                <a:cubicBezTo>
                  <a:pt x="12198" y="9207"/>
                  <a:pt x="12309" y="9043"/>
                  <a:pt x="12416" y="8882"/>
                </a:cubicBezTo>
                <a:cubicBezTo>
                  <a:pt x="13009" y="8000"/>
                  <a:pt x="13450" y="7013"/>
                  <a:pt x="13708" y="5979"/>
                </a:cubicBezTo>
                <a:cubicBezTo>
                  <a:pt x="14118" y="4201"/>
                  <a:pt x="13784" y="2195"/>
                  <a:pt x="12508" y="827"/>
                </a:cubicBezTo>
                <a:cubicBezTo>
                  <a:pt x="12204" y="508"/>
                  <a:pt x="11854" y="235"/>
                  <a:pt x="11474" y="22"/>
                </a:cubicBezTo>
                <a:cubicBezTo>
                  <a:pt x="11450" y="7"/>
                  <a:pt x="11426" y="1"/>
                  <a:pt x="1140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8" name="Google Shape;678;p9"/>
          <p:cNvGrpSpPr/>
          <p:nvPr/>
        </p:nvGrpSpPr>
        <p:grpSpPr>
          <a:xfrm rot="10800000">
            <a:off x="8287702" y="4381719"/>
            <a:ext cx="856273" cy="828490"/>
            <a:chOff x="-195575" y="-128448"/>
            <a:chExt cx="1620501" cy="1567921"/>
          </a:xfrm>
        </p:grpSpPr>
        <p:sp>
          <p:nvSpPr>
            <p:cNvPr id="679" name="Google Shape;679;p9"/>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9"/>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9"/>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9"/>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9"/>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9"/>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9"/>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9"/>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9"/>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9"/>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9"/>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90" name="Shape 690"/>
        <p:cNvGrpSpPr/>
        <p:nvPr/>
      </p:nvGrpSpPr>
      <p:grpSpPr>
        <a:xfrm>
          <a:off x="0" y="0"/>
          <a:ext cx="0" cy="0"/>
          <a:chOff x="0" y="0"/>
          <a:chExt cx="0" cy="0"/>
        </a:xfrm>
      </p:grpSpPr>
      <p:sp>
        <p:nvSpPr>
          <p:cNvPr id="691" name="Google Shape;691;p10"/>
          <p:cNvSpPr txBox="1"/>
          <p:nvPr>
            <p:ph type="title"/>
          </p:nvPr>
        </p:nvSpPr>
        <p:spPr>
          <a:xfrm>
            <a:off x="1063850" y="4104750"/>
            <a:ext cx="7016400" cy="434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692" name="Google Shape;692;p10"/>
          <p:cNvSpPr/>
          <p:nvPr/>
        </p:nvSpPr>
        <p:spPr>
          <a:xfrm rot="-5400000">
            <a:off x="-384435" y="-190581"/>
            <a:ext cx="839964" cy="611216"/>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dk1"/>
          </a:solidFill>
          <a:ln cap="flat" cmpd="sng" w="152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10"/>
          <p:cNvSpPr/>
          <p:nvPr/>
        </p:nvSpPr>
        <p:spPr>
          <a:xfrm flipH="1" rot="-899865">
            <a:off x="8575955" y="-511589"/>
            <a:ext cx="795670" cy="1760565"/>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4" name="Google Shape;694;p10"/>
          <p:cNvGrpSpPr/>
          <p:nvPr/>
        </p:nvGrpSpPr>
        <p:grpSpPr>
          <a:xfrm rot="-10051893">
            <a:off x="-1770342" y="-1834808"/>
            <a:ext cx="2920841" cy="2797991"/>
            <a:chOff x="594624" y="3224779"/>
            <a:chExt cx="3298200" cy="3159478"/>
          </a:xfrm>
        </p:grpSpPr>
        <p:grpSp>
          <p:nvGrpSpPr>
            <p:cNvPr id="695" name="Google Shape;695;p10"/>
            <p:cNvGrpSpPr/>
            <p:nvPr/>
          </p:nvGrpSpPr>
          <p:grpSpPr>
            <a:xfrm rot="5400000">
              <a:off x="609674" y="3209729"/>
              <a:ext cx="1146010" cy="1176110"/>
              <a:chOff x="4148204" y="735896"/>
              <a:chExt cx="548356" cy="562759"/>
            </a:xfrm>
          </p:grpSpPr>
          <p:sp>
            <p:nvSpPr>
              <p:cNvPr id="696" name="Google Shape;696;p10"/>
              <p:cNvSpPr/>
              <p:nvPr/>
            </p:nvSpPr>
            <p:spPr>
              <a:xfrm>
                <a:off x="4482938" y="905905"/>
                <a:ext cx="108316" cy="232454"/>
              </a:xfrm>
              <a:custGeom>
                <a:rect b="b" l="l" r="r" t="t"/>
                <a:pathLst>
                  <a:path extrusionOk="0" h="16059" w="7483">
                    <a:moveTo>
                      <a:pt x="7394" y="1"/>
                    </a:moveTo>
                    <a:cubicBezTo>
                      <a:pt x="4791" y="5294"/>
                      <a:pt x="2219" y="10588"/>
                      <a:pt x="1" y="16059"/>
                    </a:cubicBezTo>
                    <a:lnTo>
                      <a:pt x="7483" y="30"/>
                    </a:lnTo>
                    <a:lnTo>
                      <a:pt x="739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0"/>
              <p:cNvSpPr/>
              <p:nvPr/>
            </p:nvSpPr>
            <p:spPr>
              <a:xfrm>
                <a:off x="4415731" y="871237"/>
                <a:ext cx="143853" cy="114309"/>
              </a:xfrm>
              <a:custGeom>
                <a:rect b="b" l="l" r="r" t="t"/>
                <a:pathLst>
                  <a:path extrusionOk="0" h="7897" w="9938">
                    <a:moveTo>
                      <a:pt x="9878" y="0"/>
                    </a:moveTo>
                    <a:cubicBezTo>
                      <a:pt x="6773" y="2869"/>
                      <a:pt x="3372" y="5383"/>
                      <a:pt x="1" y="7896"/>
                    </a:cubicBezTo>
                    <a:cubicBezTo>
                      <a:pt x="681" y="7453"/>
                      <a:pt x="1391" y="7039"/>
                      <a:pt x="2101" y="6536"/>
                    </a:cubicBezTo>
                    <a:cubicBezTo>
                      <a:pt x="3550" y="5471"/>
                      <a:pt x="4999" y="4407"/>
                      <a:pt x="6389" y="3283"/>
                    </a:cubicBezTo>
                    <a:cubicBezTo>
                      <a:pt x="7512" y="2366"/>
                      <a:pt x="8547" y="1390"/>
                      <a:pt x="9612" y="414"/>
                    </a:cubicBezTo>
                    <a:cubicBezTo>
                      <a:pt x="9730" y="296"/>
                      <a:pt x="9848" y="178"/>
                      <a:pt x="9937" y="60"/>
                    </a:cubicBezTo>
                    <a:lnTo>
                      <a:pt x="987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10"/>
              <p:cNvSpPr/>
              <p:nvPr/>
            </p:nvSpPr>
            <p:spPr>
              <a:xfrm>
                <a:off x="4564273" y="866953"/>
                <a:ext cx="65080" cy="180662"/>
              </a:xfrm>
              <a:custGeom>
                <a:rect b="b" l="l" r="r" t="t"/>
                <a:pathLst>
                  <a:path extrusionOk="0" h="12481" w="4496">
                    <a:moveTo>
                      <a:pt x="4466" y="1"/>
                    </a:moveTo>
                    <a:lnTo>
                      <a:pt x="4466" y="1"/>
                    </a:lnTo>
                    <a:cubicBezTo>
                      <a:pt x="3667" y="4437"/>
                      <a:pt x="1952" y="8488"/>
                      <a:pt x="1" y="12480"/>
                    </a:cubicBezTo>
                    <a:cubicBezTo>
                      <a:pt x="237" y="12155"/>
                      <a:pt x="444" y="11800"/>
                      <a:pt x="622" y="11445"/>
                    </a:cubicBezTo>
                    <a:cubicBezTo>
                      <a:pt x="2248" y="8370"/>
                      <a:pt x="3460" y="5117"/>
                      <a:pt x="4259" y="1716"/>
                    </a:cubicBezTo>
                    <a:cubicBezTo>
                      <a:pt x="4436" y="1154"/>
                      <a:pt x="4495" y="563"/>
                      <a:pt x="446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10"/>
              <p:cNvSpPr/>
              <p:nvPr/>
            </p:nvSpPr>
            <p:spPr>
              <a:xfrm>
                <a:off x="4443986" y="829274"/>
                <a:ext cx="150699" cy="58247"/>
              </a:xfrm>
              <a:custGeom>
                <a:rect b="b" l="l" r="r" t="t"/>
                <a:pathLst>
                  <a:path extrusionOk="0" h="4024" w="10411">
                    <a:moveTo>
                      <a:pt x="9214" y="0"/>
                    </a:moveTo>
                    <a:cubicBezTo>
                      <a:pt x="8821" y="0"/>
                      <a:pt x="8429" y="53"/>
                      <a:pt x="8044" y="149"/>
                    </a:cubicBezTo>
                    <a:cubicBezTo>
                      <a:pt x="6359" y="534"/>
                      <a:pt x="4851" y="1391"/>
                      <a:pt x="3283" y="2101"/>
                    </a:cubicBezTo>
                    <a:cubicBezTo>
                      <a:pt x="2248" y="2604"/>
                      <a:pt x="1302" y="3225"/>
                      <a:pt x="296" y="3816"/>
                    </a:cubicBezTo>
                    <a:cubicBezTo>
                      <a:pt x="178" y="3875"/>
                      <a:pt x="89" y="3935"/>
                      <a:pt x="1" y="4023"/>
                    </a:cubicBezTo>
                    <a:cubicBezTo>
                      <a:pt x="149" y="3994"/>
                      <a:pt x="296" y="3935"/>
                      <a:pt x="444" y="3846"/>
                    </a:cubicBezTo>
                    <a:cubicBezTo>
                      <a:pt x="2278" y="2781"/>
                      <a:pt x="4200" y="1864"/>
                      <a:pt x="6181" y="1036"/>
                    </a:cubicBezTo>
                    <a:cubicBezTo>
                      <a:pt x="6684" y="829"/>
                      <a:pt x="7216" y="652"/>
                      <a:pt x="7749" y="504"/>
                    </a:cubicBezTo>
                    <a:cubicBezTo>
                      <a:pt x="8277" y="328"/>
                      <a:pt x="8822" y="234"/>
                      <a:pt x="9371" y="234"/>
                    </a:cubicBezTo>
                    <a:cubicBezTo>
                      <a:pt x="9559" y="234"/>
                      <a:pt x="9748" y="245"/>
                      <a:pt x="9937" y="268"/>
                    </a:cubicBezTo>
                    <a:cubicBezTo>
                      <a:pt x="10085" y="297"/>
                      <a:pt x="10233" y="297"/>
                      <a:pt x="10381" y="297"/>
                    </a:cubicBezTo>
                    <a:lnTo>
                      <a:pt x="10410" y="208"/>
                    </a:lnTo>
                    <a:cubicBezTo>
                      <a:pt x="10351" y="179"/>
                      <a:pt x="10262" y="120"/>
                      <a:pt x="10203" y="120"/>
                    </a:cubicBezTo>
                    <a:cubicBezTo>
                      <a:pt x="9878" y="38"/>
                      <a:pt x="9546" y="0"/>
                      <a:pt x="921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10"/>
              <p:cNvSpPr/>
              <p:nvPr/>
            </p:nvSpPr>
            <p:spPr>
              <a:xfrm>
                <a:off x="4397753" y="844270"/>
                <a:ext cx="158834" cy="89904"/>
              </a:xfrm>
              <a:custGeom>
                <a:rect b="b" l="l" r="r" t="t"/>
                <a:pathLst>
                  <a:path extrusionOk="0" h="6211" w="10973">
                    <a:moveTo>
                      <a:pt x="10943" y="0"/>
                    </a:moveTo>
                    <a:cubicBezTo>
                      <a:pt x="6921" y="1420"/>
                      <a:pt x="3372" y="3667"/>
                      <a:pt x="1" y="6211"/>
                    </a:cubicBezTo>
                    <a:cubicBezTo>
                      <a:pt x="1095" y="5560"/>
                      <a:pt x="2160" y="4850"/>
                      <a:pt x="3254" y="4141"/>
                    </a:cubicBezTo>
                    <a:cubicBezTo>
                      <a:pt x="4762" y="3135"/>
                      <a:pt x="6359" y="2218"/>
                      <a:pt x="7985" y="1420"/>
                    </a:cubicBezTo>
                    <a:cubicBezTo>
                      <a:pt x="8340" y="1242"/>
                      <a:pt x="8666" y="1035"/>
                      <a:pt x="9020" y="888"/>
                    </a:cubicBezTo>
                    <a:cubicBezTo>
                      <a:pt x="9671" y="621"/>
                      <a:pt x="10322" y="385"/>
                      <a:pt x="10972" y="119"/>
                    </a:cubicBezTo>
                    <a:lnTo>
                      <a:pt x="1094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10"/>
              <p:cNvSpPr/>
              <p:nvPr/>
            </p:nvSpPr>
            <p:spPr>
              <a:xfrm>
                <a:off x="4209838" y="941441"/>
                <a:ext cx="116451" cy="73634"/>
              </a:xfrm>
              <a:custGeom>
                <a:rect b="b" l="l" r="r" t="t"/>
                <a:pathLst>
                  <a:path extrusionOk="0" h="5087" w="8045">
                    <a:moveTo>
                      <a:pt x="7867" y="0"/>
                    </a:moveTo>
                    <a:cubicBezTo>
                      <a:pt x="5531" y="976"/>
                      <a:pt x="3313" y="2218"/>
                      <a:pt x="1272" y="3697"/>
                    </a:cubicBezTo>
                    <a:cubicBezTo>
                      <a:pt x="888" y="4022"/>
                      <a:pt x="533" y="4348"/>
                      <a:pt x="178" y="4702"/>
                    </a:cubicBezTo>
                    <a:cubicBezTo>
                      <a:pt x="89" y="4791"/>
                      <a:pt x="30" y="4880"/>
                      <a:pt x="1" y="4998"/>
                    </a:cubicBezTo>
                    <a:lnTo>
                      <a:pt x="89" y="5087"/>
                    </a:lnTo>
                    <a:cubicBezTo>
                      <a:pt x="444" y="4791"/>
                      <a:pt x="770" y="4495"/>
                      <a:pt x="1095" y="4229"/>
                    </a:cubicBezTo>
                    <a:cubicBezTo>
                      <a:pt x="1450" y="3933"/>
                      <a:pt x="1775" y="3697"/>
                      <a:pt x="2159" y="3431"/>
                    </a:cubicBezTo>
                    <a:cubicBezTo>
                      <a:pt x="2514" y="3165"/>
                      <a:pt x="2869" y="2898"/>
                      <a:pt x="3254" y="2662"/>
                    </a:cubicBezTo>
                    <a:cubicBezTo>
                      <a:pt x="3638" y="2396"/>
                      <a:pt x="4022" y="2189"/>
                      <a:pt x="4436" y="1952"/>
                    </a:cubicBezTo>
                    <a:cubicBezTo>
                      <a:pt x="4821" y="1745"/>
                      <a:pt x="5235" y="1509"/>
                      <a:pt x="5619" y="1302"/>
                    </a:cubicBezTo>
                    <a:cubicBezTo>
                      <a:pt x="6004" y="1095"/>
                      <a:pt x="6359" y="888"/>
                      <a:pt x="6773" y="681"/>
                    </a:cubicBezTo>
                    <a:cubicBezTo>
                      <a:pt x="7157" y="474"/>
                      <a:pt x="7571" y="267"/>
                      <a:pt x="8044" y="30"/>
                    </a:cubicBezTo>
                    <a:cubicBezTo>
                      <a:pt x="7985" y="0"/>
                      <a:pt x="7926" y="0"/>
                      <a:pt x="786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10"/>
              <p:cNvSpPr/>
              <p:nvPr/>
            </p:nvSpPr>
            <p:spPr>
              <a:xfrm>
                <a:off x="4423012" y="1208548"/>
                <a:ext cx="70652" cy="89050"/>
              </a:xfrm>
              <a:custGeom>
                <a:rect b="b" l="l" r="r" t="t"/>
                <a:pathLst>
                  <a:path extrusionOk="0" h="6152" w="4881">
                    <a:moveTo>
                      <a:pt x="4880" y="1"/>
                    </a:moveTo>
                    <a:lnTo>
                      <a:pt x="4880" y="1"/>
                    </a:lnTo>
                    <a:cubicBezTo>
                      <a:pt x="4821" y="30"/>
                      <a:pt x="4762" y="60"/>
                      <a:pt x="4732" y="148"/>
                    </a:cubicBezTo>
                    <a:cubicBezTo>
                      <a:pt x="3875" y="1597"/>
                      <a:pt x="2928" y="2987"/>
                      <a:pt x="1893" y="4289"/>
                    </a:cubicBezTo>
                    <a:cubicBezTo>
                      <a:pt x="1686" y="4555"/>
                      <a:pt x="1450" y="4821"/>
                      <a:pt x="1213" y="5028"/>
                    </a:cubicBezTo>
                    <a:cubicBezTo>
                      <a:pt x="858" y="5353"/>
                      <a:pt x="444" y="5649"/>
                      <a:pt x="89" y="5945"/>
                    </a:cubicBezTo>
                    <a:cubicBezTo>
                      <a:pt x="30" y="5974"/>
                      <a:pt x="30" y="6033"/>
                      <a:pt x="1" y="6092"/>
                    </a:cubicBezTo>
                    <a:lnTo>
                      <a:pt x="60" y="6152"/>
                    </a:lnTo>
                    <a:cubicBezTo>
                      <a:pt x="178" y="6122"/>
                      <a:pt x="296" y="6063"/>
                      <a:pt x="415" y="6004"/>
                    </a:cubicBezTo>
                    <a:cubicBezTo>
                      <a:pt x="888" y="5649"/>
                      <a:pt x="1331" y="5294"/>
                      <a:pt x="1716" y="4880"/>
                    </a:cubicBezTo>
                    <a:cubicBezTo>
                      <a:pt x="2899" y="3520"/>
                      <a:pt x="3904" y="2011"/>
                      <a:pt x="4703" y="385"/>
                    </a:cubicBezTo>
                    <a:cubicBezTo>
                      <a:pt x="4762" y="267"/>
                      <a:pt x="4821" y="148"/>
                      <a:pt x="488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10"/>
              <p:cNvSpPr/>
              <p:nvPr/>
            </p:nvSpPr>
            <p:spPr>
              <a:xfrm>
                <a:off x="4616065" y="981247"/>
                <a:ext cx="7730" cy="114309"/>
              </a:xfrm>
              <a:custGeom>
                <a:rect b="b" l="l" r="r" t="t"/>
                <a:pathLst>
                  <a:path extrusionOk="0" h="7897" w="534">
                    <a:moveTo>
                      <a:pt x="415" y="1"/>
                    </a:moveTo>
                    <a:cubicBezTo>
                      <a:pt x="385" y="89"/>
                      <a:pt x="326" y="208"/>
                      <a:pt x="296" y="326"/>
                    </a:cubicBezTo>
                    <a:cubicBezTo>
                      <a:pt x="178" y="1006"/>
                      <a:pt x="89" y="1716"/>
                      <a:pt x="30" y="2426"/>
                    </a:cubicBezTo>
                    <a:cubicBezTo>
                      <a:pt x="1" y="3313"/>
                      <a:pt x="119" y="4229"/>
                      <a:pt x="119" y="5146"/>
                    </a:cubicBezTo>
                    <a:cubicBezTo>
                      <a:pt x="119" y="6063"/>
                      <a:pt x="237" y="6980"/>
                      <a:pt x="444" y="7896"/>
                    </a:cubicBezTo>
                    <a:cubicBezTo>
                      <a:pt x="444" y="7601"/>
                      <a:pt x="385" y="7305"/>
                      <a:pt x="385" y="7009"/>
                    </a:cubicBezTo>
                    <a:cubicBezTo>
                      <a:pt x="326" y="5678"/>
                      <a:pt x="296" y="4377"/>
                      <a:pt x="267" y="3047"/>
                    </a:cubicBezTo>
                    <a:cubicBezTo>
                      <a:pt x="237" y="2219"/>
                      <a:pt x="296" y="1361"/>
                      <a:pt x="474" y="533"/>
                    </a:cubicBezTo>
                    <a:cubicBezTo>
                      <a:pt x="503" y="355"/>
                      <a:pt x="533" y="178"/>
                      <a:pt x="533" y="30"/>
                    </a:cubicBezTo>
                    <a:lnTo>
                      <a:pt x="41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0"/>
              <p:cNvSpPr/>
              <p:nvPr/>
            </p:nvSpPr>
            <p:spPr>
              <a:xfrm>
                <a:off x="4344253" y="947434"/>
                <a:ext cx="69364" cy="67642"/>
              </a:xfrm>
              <a:custGeom>
                <a:rect b="b" l="l" r="r" t="t"/>
                <a:pathLst>
                  <a:path extrusionOk="0" h="4673" w="4792">
                    <a:moveTo>
                      <a:pt x="4791" y="0"/>
                    </a:moveTo>
                    <a:lnTo>
                      <a:pt x="4791" y="0"/>
                    </a:lnTo>
                    <a:cubicBezTo>
                      <a:pt x="3135" y="1095"/>
                      <a:pt x="1656" y="2396"/>
                      <a:pt x="385" y="3904"/>
                    </a:cubicBezTo>
                    <a:cubicBezTo>
                      <a:pt x="266" y="4052"/>
                      <a:pt x="148" y="4229"/>
                      <a:pt x="59" y="4377"/>
                    </a:cubicBezTo>
                    <a:cubicBezTo>
                      <a:pt x="30" y="4466"/>
                      <a:pt x="0" y="4525"/>
                      <a:pt x="0" y="4584"/>
                    </a:cubicBezTo>
                    <a:lnTo>
                      <a:pt x="119" y="4673"/>
                    </a:lnTo>
                    <a:cubicBezTo>
                      <a:pt x="1509" y="2928"/>
                      <a:pt x="3165" y="1479"/>
                      <a:pt x="479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10"/>
              <p:cNvSpPr/>
              <p:nvPr/>
            </p:nvSpPr>
            <p:spPr>
              <a:xfrm>
                <a:off x="4525321" y="1197417"/>
                <a:ext cx="42817" cy="91192"/>
              </a:xfrm>
              <a:custGeom>
                <a:rect b="b" l="l" r="r" t="t"/>
                <a:pathLst>
                  <a:path extrusionOk="0" h="6300" w="2958">
                    <a:moveTo>
                      <a:pt x="2958" y="1"/>
                    </a:moveTo>
                    <a:cubicBezTo>
                      <a:pt x="2692" y="710"/>
                      <a:pt x="2455" y="1450"/>
                      <a:pt x="2189" y="2159"/>
                    </a:cubicBezTo>
                    <a:cubicBezTo>
                      <a:pt x="1893" y="2899"/>
                      <a:pt x="1568" y="3608"/>
                      <a:pt x="1213" y="4318"/>
                    </a:cubicBezTo>
                    <a:cubicBezTo>
                      <a:pt x="858" y="4969"/>
                      <a:pt x="385" y="5590"/>
                      <a:pt x="0" y="6240"/>
                    </a:cubicBezTo>
                    <a:lnTo>
                      <a:pt x="89" y="6300"/>
                    </a:lnTo>
                    <a:cubicBezTo>
                      <a:pt x="1716" y="4525"/>
                      <a:pt x="2396" y="2278"/>
                      <a:pt x="295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0"/>
              <p:cNvSpPr/>
              <p:nvPr/>
            </p:nvSpPr>
            <p:spPr>
              <a:xfrm>
                <a:off x="4533876" y="849409"/>
                <a:ext cx="86054" cy="76631"/>
              </a:xfrm>
              <a:custGeom>
                <a:rect b="b" l="l" r="r" t="t"/>
                <a:pathLst>
                  <a:path extrusionOk="0" h="5294" w="5945">
                    <a:moveTo>
                      <a:pt x="5797" y="0"/>
                    </a:moveTo>
                    <a:cubicBezTo>
                      <a:pt x="5738" y="0"/>
                      <a:pt x="5649" y="30"/>
                      <a:pt x="5590" y="59"/>
                    </a:cubicBezTo>
                    <a:cubicBezTo>
                      <a:pt x="5087" y="266"/>
                      <a:pt x="4585" y="503"/>
                      <a:pt x="4111" y="799"/>
                    </a:cubicBezTo>
                    <a:cubicBezTo>
                      <a:pt x="2899" y="1775"/>
                      <a:pt x="1805" y="2869"/>
                      <a:pt x="858" y="4111"/>
                    </a:cubicBezTo>
                    <a:cubicBezTo>
                      <a:pt x="711" y="4288"/>
                      <a:pt x="533" y="4525"/>
                      <a:pt x="415" y="4702"/>
                    </a:cubicBezTo>
                    <a:cubicBezTo>
                      <a:pt x="267" y="4909"/>
                      <a:pt x="149" y="5116"/>
                      <a:pt x="1" y="5294"/>
                    </a:cubicBezTo>
                    <a:cubicBezTo>
                      <a:pt x="60" y="5294"/>
                      <a:pt x="149" y="5264"/>
                      <a:pt x="178" y="5205"/>
                    </a:cubicBezTo>
                    <a:cubicBezTo>
                      <a:pt x="1065" y="4022"/>
                      <a:pt x="2041" y="2898"/>
                      <a:pt x="3136" y="1893"/>
                    </a:cubicBezTo>
                    <a:cubicBezTo>
                      <a:pt x="3757" y="1213"/>
                      <a:pt x="4525" y="680"/>
                      <a:pt x="5413" y="326"/>
                    </a:cubicBezTo>
                    <a:cubicBezTo>
                      <a:pt x="5560" y="266"/>
                      <a:pt x="5738" y="207"/>
                      <a:pt x="5945" y="119"/>
                    </a:cubicBezTo>
                    <a:cubicBezTo>
                      <a:pt x="5856" y="59"/>
                      <a:pt x="5856" y="30"/>
                      <a:pt x="579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10"/>
              <p:cNvSpPr/>
              <p:nvPr/>
            </p:nvSpPr>
            <p:spPr>
              <a:xfrm>
                <a:off x="4657159" y="1188862"/>
                <a:ext cx="9003" cy="79207"/>
              </a:xfrm>
              <a:custGeom>
                <a:rect b="b" l="l" r="r" t="t"/>
                <a:pathLst>
                  <a:path extrusionOk="0" h="5472" w="622">
                    <a:moveTo>
                      <a:pt x="1" y="0"/>
                    </a:moveTo>
                    <a:lnTo>
                      <a:pt x="1" y="0"/>
                    </a:lnTo>
                    <a:cubicBezTo>
                      <a:pt x="237" y="1834"/>
                      <a:pt x="267" y="3638"/>
                      <a:pt x="149" y="5471"/>
                    </a:cubicBezTo>
                    <a:cubicBezTo>
                      <a:pt x="622" y="5028"/>
                      <a:pt x="533" y="174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0"/>
              <p:cNvSpPr/>
              <p:nvPr/>
            </p:nvSpPr>
            <p:spPr>
              <a:xfrm>
                <a:off x="4503493" y="965831"/>
                <a:ext cx="49244" cy="104466"/>
              </a:xfrm>
              <a:custGeom>
                <a:rect b="b" l="l" r="r" t="t"/>
                <a:pathLst>
                  <a:path extrusionOk="0" h="7217" w="3402">
                    <a:moveTo>
                      <a:pt x="3342" y="1"/>
                    </a:moveTo>
                    <a:cubicBezTo>
                      <a:pt x="3342" y="31"/>
                      <a:pt x="3312" y="60"/>
                      <a:pt x="3283" y="90"/>
                    </a:cubicBezTo>
                    <a:cubicBezTo>
                      <a:pt x="2277" y="2189"/>
                      <a:pt x="1272" y="4289"/>
                      <a:pt x="266" y="6389"/>
                    </a:cubicBezTo>
                    <a:cubicBezTo>
                      <a:pt x="178" y="6655"/>
                      <a:pt x="59" y="6921"/>
                      <a:pt x="0" y="7217"/>
                    </a:cubicBezTo>
                    <a:cubicBezTo>
                      <a:pt x="1124" y="4792"/>
                      <a:pt x="2277" y="2396"/>
                      <a:pt x="340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10"/>
              <p:cNvSpPr/>
              <p:nvPr/>
            </p:nvSpPr>
            <p:spPr>
              <a:xfrm>
                <a:off x="4216265" y="908713"/>
                <a:ext cx="58233" cy="19049"/>
              </a:xfrm>
              <a:custGeom>
                <a:rect b="b" l="l" r="r" t="t"/>
                <a:pathLst>
                  <a:path extrusionOk="0" h="1316" w="4023">
                    <a:moveTo>
                      <a:pt x="3926" y="1"/>
                    </a:moveTo>
                    <a:cubicBezTo>
                      <a:pt x="3858" y="1"/>
                      <a:pt x="3785" y="14"/>
                      <a:pt x="3726" y="14"/>
                    </a:cubicBezTo>
                    <a:cubicBezTo>
                      <a:pt x="2839" y="250"/>
                      <a:pt x="1952" y="457"/>
                      <a:pt x="1065" y="724"/>
                    </a:cubicBezTo>
                    <a:cubicBezTo>
                      <a:pt x="740" y="812"/>
                      <a:pt x="444" y="931"/>
                      <a:pt x="148" y="1078"/>
                    </a:cubicBezTo>
                    <a:cubicBezTo>
                      <a:pt x="89" y="1108"/>
                      <a:pt x="59" y="1197"/>
                      <a:pt x="0" y="1256"/>
                    </a:cubicBezTo>
                    <a:cubicBezTo>
                      <a:pt x="59" y="1285"/>
                      <a:pt x="89" y="1315"/>
                      <a:pt x="118" y="1315"/>
                    </a:cubicBezTo>
                    <a:lnTo>
                      <a:pt x="4022" y="14"/>
                    </a:lnTo>
                    <a:cubicBezTo>
                      <a:pt x="3992" y="4"/>
                      <a:pt x="3960" y="1"/>
                      <a:pt x="39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10"/>
              <p:cNvSpPr/>
              <p:nvPr/>
            </p:nvSpPr>
            <p:spPr>
              <a:xfrm>
                <a:off x="4626776" y="1144337"/>
                <a:ext cx="5573" cy="75357"/>
              </a:xfrm>
              <a:custGeom>
                <a:rect b="b" l="l" r="r" t="t"/>
                <a:pathLst>
                  <a:path extrusionOk="0" h="5206" w="385">
                    <a:moveTo>
                      <a:pt x="30" y="1"/>
                    </a:moveTo>
                    <a:cubicBezTo>
                      <a:pt x="59" y="917"/>
                      <a:pt x="89" y="1805"/>
                      <a:pt x="89" y="2633"/>
                    </a:cubicBezTo>
                    <a:cubicBezTo>
                      <a:pt x="89" y="3490"/>
                      <a:pt x="30" y="4348"/>
                      <a:pt x="0" y="5205"/>
                    </a:cubicBezTo>
                    <a:lnTo>
                      <a:pt x="118" y="5205"/>
                    </a:lnTo>
                    <a:cubicBezTo>
                      <a:pt x="385" y="4791"/>
                      <a:pt x="355" y="1391"/>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10"/>
              <p:cNvSpPr/>
              <p:nvPr/>
            </p:nvSpPr>
            <p:spPr>
              <a:xfrm>
                <a:off x="4257360" y="1000513"/>
                <a:ext cx="41529" cy="29543"/>
              </a:xfrm>
              <a:custGeom>
                <a:rect b="b" l="l" r="r" t="t"/>
                <a:pathLst>
                  <a:path extrusionOk="0" h="2041" w="2869">
                    <a:moveTo>
                      <a:pt x="2869" y="0"/>
                    </a:moveTo>
                    <a:lnTo>
                      <a:pt x="2869" y="0"/>
                    </a:lnTo>
                    <a:cubicBezTo>
                      <a:pt x="1922" y="592"/>
                      <a:pt x="946" y="1213"/>
                      <a:pt x="30" y="1834"/>
                    </a:cubicBezTo>
                    <a:cubicBezTo>
                      <a:pt x="0" y="1863"/>
                      <a:pt x="30" y="1893"/>
                      <a:pt x="30" y="2041"/>
                    </a:cubicBezTo>
                    <a:cubicBezTo>
                      <a:pt x="1065" y="1509"/>
                      <a:pt x="2011" y="799"/>
                      <a:pt x="286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10"/>
              <p:cNvSpPr/>
              <p:nvPr/>
            </p:nvSpPr>
            <p:spPr>
              <a:xfrm>
                <a:off x="4512902" y="1244084"/>
                <a:ext cx="29978" cy="48375"/>
              </a:xfrm>
              <a:custGeom>
                <a:rect b="b" l="l" r="r" t="t"/>
                <a:pathLst>
                  <a:path extrusionOk="0" h="3342" w="2071">
                    <a:moveTo>
                      <a:pt x="2071" y="0"/>
                    </a:moveTo>
                    <a:cubicBezTo>
                      <a:pt x="1864" y="384"/>
                      <a:pt x="1657" y="769"/>
                      <a:pt x="1450" y="1124"/>
                    </a:cubicBezTo>
                    <a:cubicBezTo>
                      <a:pt x="1213" y="1508"/>
                      <a:pt x="977" y="1893"/>
                      <a:pt x="740" y="2248"/>
                    </a:cubicBezTo>
                    <a:cubicBezTo>
                      <a:pt x="504" y="2602"/>
                      <a:pt x="237" y="2928"/>
                      <a:pt x="1" y="3283"/>
                    </a:cubicBezTo>
                    <a:lnTo>
                      <a:pt x="119" y="3342"/>
                    </a:lnTo>
                    <a:cubicBezTo>
                      <a:pt x="1006" y="2395"/>
                      <a:pt x="1657" y="1242"/>
                      <a:pt x="20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10"/>
              <p:cNvSpPr/>
              <p:nvPr/>
            </p:nvSpPr>
            <p:spPr>
              <a:xfrm>
                <a:off x="4338261" y="974400"/>
                <a:ext cx="34262" cy="36405"/>
              </a:xfrm>
              <a:custGeom>
                <a:rect b="b" l="l" r="r" t="t"/>
                <a:pathLst>
                  <a:path extrusionOk="0" h="2515" w="2367">
                    <a:moveTo>
                      <a:pt x="2366" y="0"/>
                    </a:moveTo>
                    <a:cubicBezTo>
                      <a:pt x="1479" y="710"/>
                      <a:pt x="680" y="1538"/>
                      <a:pt x="0" y="2485"/>
                    </a:cubicBezTo>
                    <a:cubicBezTo>
                      <a:pt x="119" y="2514"/>
                      <a:pt x="207" y="2514"/>
                      <a:pt x="207" y="2514"/>
                    </a:cubicBezTo>
                    <a:lnTo>
                      <a:pt x="236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10"/>
              <p:cNvSpPr/>
              <p:nvPr/>
            </p:nvSpPr>
            <p:spPr>
              <a:xfrm>
                <a:off x="4453829" y="1041174"/>
                <a:ext cx="18427" cy="42817"/>
              </a:xfrm>
              <a:custGeom>
                <a:rect b="b" l="l" r="r" t="t"/>
                <a:pathLst>
                  <a:path extrusionOk="0" h="2958" w="1273">
                    <a:moveTo>
                      <a:pt x="1272" y="1"/>
                    </a:moveTo>
                    <a:cubicBezTo>
                      <a:pt x="651" y="829"/>
                      <a:pt x="1" y="2455"/>
                      <a:pt x="149" y="2958"/>
                    </a:cubicBezTo>
                    <a:cubicBezTo>
                      <a:pt x="533" y="1893"/>
                      <a:pt x="918" y="947"/>
                      <a:pt x="127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10"/>
              <p:cNvSpPr/>
              <p:nvPr/>
            </p:nvSpPr>
            <p:spPr>
              <a:xfrm>
                <a:off x="4417873" y="1257343"/>
                <a:ext cx="35551" cy="37693"/>
              </a:xfrm>
              <a:custGeom>
                <a:rect b="b" l="l" r="r" t="t"/>
                <a:pathLst>
                  <a:path extrusionOk="0" h="2604" w="2456">
                    <a:moveTo>
                      <a:pt x="2455" y="1"/>
                    </a:moveTo>
                    <a:lnTo>
                      <a:pt x="1" y="2603"/>
                    </a:lnTo>
                    <a:cubicBezTo>
                      <a:pt x="474" y="2426"/>
                      <a:pt x="1864" y="947"/>
                      <a:pt x="24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10"/>
              <p:cNvSpPr/>
              <p:nvPr/>
            </p:nvSpPr>
            <p:spPr>
              <a:xfrm>
                <a:off x="4630627" y="1025338"/>
                <a:ext cx="7715" cy="47536"/>
              </a:xfrm>
              <a:custGeom>
                <a:rect b="b" l="l" r="r" t="t"/>
                <a:pathLst>
                  <a:path extrusionOk="0" h="3284" w="533">
                    <a:moveTo>
                      <a:pt x="207" y="1"/>
                    </a:moveTo>
                    <a:cubicBezTo>
                      <a:pt x="0" y="769"/>
                      <a:pt x="178" y="2396"/>
                      <a:pt x="533" y="3283"/>
                    </a:cubicBezTo>
                    <a:cubicBezTo>
                      <a:pt x="414" y="2218"/>
                      <a:pt x="326" y="1154"/>
                      <a:pt x="20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10"/>
              <p:cNvSpPr/>
              <p:nvPr/>
            </p:nvSpPr>
            <p:spPr>
              <a:xfrm>
                <a:off x="4392194" y="1231230"/>
                <a:ext cx="21843" cy="38967"/>
              </a:xfrm>
              <a:custGeom>
                <a:rect b="b" l="l" r="r" t="t"/>
                <a:pathLst>
                  <a:path extrusionOk="0" h="2692" w="1509">
                    <a:moveTo>
                      <a:pt x="1509" y="1"/>
                    </a:moveTo>
                    <a:cubicBezTo>
                      <a:pt x="710" y="947"/>
                      <a:pt x="0" y="2248"/>
                      <a:pt x="0" y="2692"/>
                    </a:cubicBezTo>
                    <a:lnTo>
                      <a:pt x="150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10"/>
              <p:cNvSpPr/>
              <p:nvPr/>
            </p:nvSpPr>
            <p:spPr>
              <a:xfrm>
                <a:off x="4620349" y="1178151"/>
                <a:ext cx="2577" cy="32120"/>
              </a:xfrm>
              <a:custGeom>
                <a:rect b="b" l="l" r="r" t="t"/>
                <a:pathLst>
                  <a:path extrusionOk="0" h="2219" w="178">
                    <a:moveTo>
                      <a:pt x="30" y="1"/>
                    </a:moveTo>
                    <a:lnTo>
                      <a:pt x="30" y="1"/>
                    </a:lnTo>
                    <a:cubicBezTo>
                      <a:pt x="0" y="740"/>
                      <a:pt x="30" y="1480"/>
                      <a:pt x="89" y="2219"/>
                    </a:cubicBezTo>
                    <a:cubicBezTo>
                      <a:pt x="178" y="1480"/>
                      <a:pt x="178" y="740"/>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10"/>
              <p:cNvSpPr/>
              <p:nvPr/>
            </p:nvSpPr>
            <p:spPr>
              <a:xfrm>
                <a:off x="4451687" y="1052739"/>
                <a:ext cx="9003" cy="19266"/>
              </a:xfrm>
              <a:custGeom>
                <a:rect b="b" l="l" r="r" t="t"/>
                <a:pathLst>
                  <a:path extrusionOk="0" h="1331" w="622">
                    <a:moveTo>
                      <a:pt x="533" y="0"/>
                    </a:moveTo>
                    <a:lnTo>
                      <a:pt x="1" y="1272"/>
                    </a:lnTo>
                    <a:lnTo>
                      <a:pt x="149" y="1331"/>
                    </a:lnTo>
                    <a:lnTo>
                      <a:pt x="622" y="59"/>
                    </a:lnTo>
                    <a:lnTo>
                      <a:pt x="53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0"/>
              <p:cNvSpPr/>
              <p:nvPr/>
            </p:nvSpPr>
            <p:spPr>
              <a:xfrm>
                <a:off x="4171320" y="997517"/>
                <a:ext cx="283811" cy="260608"/>
              </a:xfrm>
              <a:custGeom>
                <a:rect b="b" l="l" r="r" t="t"/>
                <a:pathLst>
                  <a:path extrusionOk="0" h="18004" w="19607">
                    <a:moveTo>
                      <a:pt x="3785" y="14461"/>
                    </a:moveTo>
                    <a:lnTo>
                      <a:pt x="3785" y="14461"/>
                    </a:lnTo>
                    <a:cubicBezTo>
                      <a:pt x="3874" y="14787"/>
                      <a:pt x="3785" y="15141"/>
                      <a:pt x="3549" y="15408"/>
                    </a:cubicBezTo>
                    <a:cubicBezTo>
                      <a:pt x="3046" y="16088"/>
                      <a:pt x="2455" y="16679"/>
                      <a:pt x="1774" y="17152"/>
                    </a:cubicBezTo>
                    <a:cubicBezTo>
                      <a:pt x="1597" y="17271"/>
                      <a:pt x="1420" y="17418"/>
                      <a:pt x="1272" y="17537"/>
                    </a:cubicBezTo>
                    <a:cubicBezTo>
                      <a:pt x="1112" y="17643"/>
                      <a:pt x="931" y="17696"/>
                      <a:pt x="754" y="17696"/>
                    </a:cubicBezTo>
                    <a:cubicBezTo>
                      <a:pt x="637" y="17696"/>
                      <a:pt x="521" y="17673"/>
                      <a:pt x="414" y="17625"/>
                    </a:cubicBezTo>
                    <a:cubicBezTo>
                      <a:pt x="296" y="17389"/>
                      <a:pt x="325" y="17093"/>
                      <a:pt x="503" y="16886"/>
                    </a:cubicBezTo>
                    <a:cubicBezTo>
                      <a:pt x="1094" y="15822"/>
                      <a:pt x="2041" y="14994"/>
                      <a:pt x="3194" y="14580"/>
                    </a:cubicBezTo>
                    <a:cubicBezTo>
                      <a:pt x="3371" y="14520"/>
                      <a:pt x="3578" y="14491"/>
                      <a:pt x="3785" y="14461"/>
                    </a:cubicBezTo>
                    <a:close/>
                    <a:moveTo>
                      <a:pt x="19547" y="0"/>
                    </a:moveTo>
                    <a:cubicBezTo>
                      <a:pt x="15200" y="5678"/>
                      <a:pt x="9789" y="10173"/>
                      <a:pt x="4022" y="14195"/>
                    </a:cubicBezTo>
                    <a:cubicBezTo>
                      <a:pt x="3667" y="14225"/>
                      <a:pt x="3312" y="14254"/>
                      <a:pt x="2957" y="14373"/>
                    </a:cubicBezTo>
                    <a:cubicBezTo>
                      <a:pt x="1834" y="14816"/>
                      <a:pt x="887" y="15644"/>
                      <a:pt x="266" y="16709"/>
                    </a:cubicBezTo>
                    <a:cubicBezTo>
                      <a:pt x="207" y="16827"/>
                      <a:pt x="148" y="16916"/>
                      <a:pt x="118" y="17034"/>
                    </a:cubicBezTo>
                    <a:cubicBezTo>
                      <a:pt x="59" y="17330"/>
                      <a:pt x="0" y="17625"/>
                      <a:pt x="266" y="17862"/>
                    </a:cubicBezTo>
                    <a:cubicBezTo>
                      <a:pt x="397" y="17960"/>
                      <a:pt x="545" y="18004"/>
                      <a:pt x="696" y="18004"/>
                    </a:cubicBezTo>
                    <a:cubicBezTo>
                      <a:pt x="819" y="18004"/>
                      <a:pt x="945" y="17974"/>
                      <a:pt x="1065" y="17921"/>
                    </a:cubicBezTo>
                    <a:cubicBezTo>
                      <a:pt x="1124" y="17892"/>
                      <a:pt x="1183" y="17862"/>
                      <a:pt x="1242" y="17833"/>
                    </a:cubicBezTo>
                    <a:cubicBezTo>
                      <a:pt x="2129" y="17300"/>
                      <a:pt x="2898" y="16620"/>
                      <a:pt x="3549" y="15822"/>
                    </a:cubicBezTo>
                    <a:cubicBezTo>
                      <a:pt x="3933" y="15467"/>
                      <a:pt x="4111" y="14964"/>
                      <a:pt x="4111" y="14432"/>
                    </a:cubicBezTo>
                    <a:cubicBezTo>
                      <a:pt x="6003" y="13190"/>
                      <a:pt x="7837" y="11829"/>
                      <a:pt x="9582" y="10380"/>
                    </a:cubicBezTo>
                    <a:cubicBezTo>
                      <a:pt x="9848" y="10144"/>
                      <a:pt x="10084" y="10055"/>
                      <a:pt x="10380" y="9789"/>
                    </a:cubicBezTo>
                    <a:cubicBezTo>
                      <a:pt x="10676" y="9523"/>
                      <a:pt x="10942" y="9227"/>
                      <a:pt x="11238" y="8990"/>
                    </a:cubicBezTo>
                    <a:cubicBezTo>
                      <a:pt x="14224" y="6477"/>
                      <a:pt x="16975" y="3608"/>
                      <a:pt x="19370" y="503"/>
                    </a:cubicBezTo>
                    <a:cubicBezTo>
                      <a:pt x="19459" y="355"/>
                      <a:pt x="19547" y="207"/>
                      <a:pt x="19607" y="59"/>
                    </a:cubicBezTo>
                    <a:lnTo>
                      <a:pt x="1954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10"/>
              <p:cNvSpPr/>
              <p:nvPr/>
            </p:nvSpPr>
            <p:spPr>
              <a:xfrm>
                <a:off x="4187576" y="997083"/>
                <a:ext cx="261997" cy="167997"/>
              </a:xfrm>
              <a:custGeom>
                <a:rect b="b" l="l" r="r" t="t"/>
                <a:pathLst>
                  <a:path extrusionOk="0" h="11606" w="18100">
                    <a:moveTo>
                      <a:pt x="5644" y="8929"/>
                    </a:moveTo>
                    <a:cubicBezTo>
                      <a:pt x="5934" y="8929"/>
                      <a:pt x="6083" y="9154"/>
                      <a:pt x="5915" y="9405"/>
                    </a:cubicBezTo>
                    <a:cubicBezTo>
                      <a:pt x="5797" y="9641"/>
                      <a:pt x="5649" y="9819"/>
                      <a:pt x="5442" y="9937"/>
                    </a:cubicBezTo>
                    <a:cubicBezTo>
                      <a:pt x="4792" y="10292"/>
                      <a:pt x="4141" y="10617"/>
                      <a:pt x="3461" y="10913"/>
                    </a:cubicBezTo>
                    <a:cubicBezTo>
                      <a:pt x="2781" y="11209"/>
                      <a:pt x="2041" y="11357"/>
                      <a:pt x="1302" y="11357"/>
                    </a:cubicBezTo>
                    <a:cubicBezTo>
                      <a:pt x="1065" y="11297"/>
                      <a:pt x="799" y="11238"/>
                      <a:pt x="563" y="11150"/>
                    </a:cubicBezTo>
                    <a:cubicBezTo>
                      <a:pt x="149" y="11002"/>
                      <a:pt x="119" y="10676"/>
                      <a:pt x="444" y="10410"/>
                    </a:cubicBezTo>
                    <a:cubicBezTo>
                      <a:pt x="829" y="10055"/>
                      <a:pt x="1332" y="9878"/>
                      <a:pt x="1834" y="9878"/>
                    </a:cubicBezTo>
                    <a:cubicBezTo>
                      <a:pt x="2219" y="9878"/>
                      <a:pt x="2574" y="9878"/>
                      <a:pt x="2929" y="9819"/>
                    </a:cubicBezTo>
                    <a:cubicBezTo>
                      <a:pt x="3668" y="9612"/>
                      <a:pt x="4378" y="9346"/>
                      <a:pt x="5117" y="9079"/>
                    </a:cubicBezTo>
                    <a:cubicBezTo>
                      <a:pt x="5265" y="9020"/>
                      <a:pt x="5413" y="8991"/>
                      <a:pt x="5590" y="8932"/>
                    </a:cubicBezTo>
                    <a:cubicBezTo>
                      <a:pt x="5609" y="8930"/>
                      <a:pt x="5627" y="8929"/>
                      <a:pt x="5644" y="8929"/>
                    </a:cubicBezTo>
                    <a:close/>
                    <a:moveTo>
                      <a:pt x="18099" y="1"/>
                    </a:moveTo>
                    <a:lnTo>
                      <a:pt x="18099" y="1"/>
                    </a:lnTo>
                    <a:cubicBezTo>
                      <a:pt x="17656" y="296"/>
                      <a:pt x="17242" y="651"/>
                      <a:pt x="16857" y="1006"/>
                    </a:cubicBezTo>
                    <a:cubicBezTo>
                      <a:pt x="14196" y="3579"/>
                      <a:pt x="11386" y="5945"/>
                      <a:pt x="8104" y="7719"/>
                    </a:cubicBezTo>
                    <a:cubicBezTo>
                      <a:pt x="7453" y="8104"/>
                      <a:pt x="6832" y="8458"/>
                      <a:pt x="6211" y="8843"/>
                    </a:cubicBezTo>
                    <a:cubicBezTo>
                      <a:pt x="5928" y="8701"/>
                      <a:pt x="5787" y="8635"/>
                      <a:pt x="5637" y="8635"/>
                    </a:cubicBezTo>
                    <a:cubicBezTo>
                      <a:pt x="5505" y="8635"/>
                      <a:pt x="5366" y="8687"/>
                      <a:pt x="5117" y="8784"/>
                    </a:cubicBezTo>
                    <a:lnTo>
                      <a:pt x="4644" y="8991"/>
                    </a:lnTo>
                    <a:cubicBezTo>
                      <a:pt x="3786" y="9346"/>
                      <a:pt x="2840" y="9523"/>
                      <a:pt x="1923" y="9523"/>
                    </a:cubicBezTo>
                    <a:cubicBezTo>
                      <a:pt x="1332" y="9523"/>
                      <a:pt x="770" y="9730"/>
                      <a:pt x="356" y="10115"/>
                    </a:cubicBezTo>
                    <a:cubicBezTo>
                      <a:pt x="90" y="10322"/>
                      <a:pt x="1" y="10617"/>
                      <a:pt x="60" y="10943"/>
                    </a:cubicBezTo>
                    <a:cubicBezTo>
                      <a:pt x="90" y="11209"/>
                      <a:pt x="326" y="11445"/>
                      <a:pt x="592" y="11475"/>
                    </a:cubicBezTo>
                    <a:cubicBezTo>
                      <a:pt x="799" y="11534"/>
                      <a:pt x="1006" y="11564"/>
                      <a:pt x="1213" y="11593"/>
                    </a:cubicBezTo>
                    <a:cubicBezTo>
                      <a:pt x="1329" y="11602"/>
                      <a:pt x="1444" y="11606"/>
                      <a:pt x="1560" y="11606"/>
                    </a:cubicBezTo>
                    <a:cubicBezTo>
                      <a:pt x="2248" y="11606"/>
                      <a:pt x="2942" y="11457"/>
                      <a:pt x="3550" y="11179"/>
                    </a:cubicBezTo>
                    <a:cubicBezTo>
                      <a:pt x="4171" y="10913"/>
                      <a:pt x="4792" y="10558"/>
                      <a:pt x="5353" y="10292"/>
                    </a:cubicBezTo>
                    <a:cubicBezTo>
                      <a:pt x="5915" y="10055"/>
                      <a:pt x="6300" y="9671"/>
                      <a:pt x="6270" y="9020"/>
                    </a:cubicBezTo>
                    <a:lnTo>
                      <a:pt x="6625" y="8843"/>
                    </a:lnTo>
                    <a:cubicBezTo>
                      <a:pt x="7483" y="8340"/>
                      <a:pt x="8370" y="7867"/>
                      <a:pt x="9227" y="7364"/>
                    </a:cubicBezTo>
                    <a:cubicBezTo>
                      <a:pt x="11889" y="5708"/>
                      <a:pt x="14343" y="3816"/>
                      <a:pt x="16561" y="1627"/>
                    </a:cubicBezTo>
                    <a:cubicBezTo>
                      <a:pt x="16916" y="1272"/>
                      <a:pt x="17301" y="947"/>
                      <a:pt x="17685" y="592"/>
                    </a:cubicBezTo>
                    <a:cubicBezTo>
                      <a:pt x="17863" y="415"/>
                      <a:pt x="18070" y="267"/>
                      <a:pt x="1809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10"/>
              <p:cNvSpPr/>
              <p:nvPr/>
            </p:nvSpPr>
            <p:spPr>
              <a:xfrm>
                <a:off x="4250933" y="1042462"/>
                <a:ext cx="182371" cy="244931"/>
              </a:xfrm>
              <a:custGeom>
                <a:rect b="b" l="l" r="r" t="t"/>
                <a:pathLst>
                  <a:path extrusionOk="0" h="16921" w="12599">
                    <a:moveTo>
                      <a:pt x="3047" y="11090"/>
                    </a:moveTo>
                    <a:cubicBezTo>
                      <a:pt x="3047" y="11268"/>
                      <a:pt x="3047" y="11445"/>
                      <a:pt x="3017" y="11622"/>
                    </a:cubicBezTo>
                    <a:cubicBezTo>
                      <a:pt x="2958" y="11918"/>
                      <a:pt x="2840" y="12214"/>
                      <a:pt x="2751" y="12480"/>
                    </a:cubicBezTo>
                    <a:cubicBezTo>
                      <a:pt x="2337" y="13456"/>
                      <a:pt x="1923" y="14402"/>
                      <a:pt x="1479" y="15349"/>
                    </a:cubicBezTo>
                    <a:cubicBezTo>
                      <a:pt x="1331" y="15644"/>
                      <a:pt x="1154" y="15970"/>
                      <a:pt x="947" y="16236"/>
                    </a:cubicBezTo>
                    <a:cubicBezTo>
                      <a:pt x="799" y="16413"/>
                      <a:pt x="622" y="16591"/>
                      <a:pt x="444" y="16768"/>
                    </a:cubicBezTo>
                    <a:cubicBezTo>
                      <a:pt x="385" y="16561"/>
                      <a:pt x="326" y="16384"/>
                      <a:pt x="326" y="16206"/>
                    </a:cubicBezTo>
                    <a:cubicBezTo>
                      <a:pt x="296" y="15378"/>
                      <a:pt x="503" y="14609"/>
                      <a:pt x="917" y="13899"/>
                    </a:cubicBezTo>
                    <a:cubicBezTo>
                      <a:pt x="1272" y="13219"/>
                      <a:pt x="1686" y="12539"/>
                      <a:pt x="2159" y="11918"/>
                    </a:cubicBezTo>
                    <a:cubicBezTo>
                      <a:pt x="2307" y="11711"/>
                      <a:pt x="2485" y="11534"/>
                      <a:pt x="2633" y="11386"/>
                    </a:cubicBezTo>
                    <a:cubicBezTo>
                      <a:pt x="2780" y="11268"/>
                      <a:pt x="2899" y="11179"/>
                      <a:pt x="3047" y="11090"/>
                    </a:cubicBezTo>
                    <a:close/>
                    <a:moveTo>
                      <a:pt x="12510" y="0"/>
                    </a:moveTo>
                    <a:lnTo>
                      <a:pt x="12214" y="326"/>
                    </a:lnTo>
                    <a:cubicBezTo>
                      <a:pt x="11297" y="1390"/>
                      <a:pt x="10410" y="2485"/>
                      <a:pt x="9464" y="3520"/>
                    </a:cubicBezTo>
                    <a:cubicBezTo>
                      <a:pt x="8340" y="4762"/>
                      <a:pt x="7157" y="5974"/>
                      <a:pt x="6004" y="7216"/>
                    </a:cubicBezTo>
                    <a:cubicBezTo>
                      <a:pt x="5590" y="7660"/>
                      <a:pt x="5176" y="8133"/>
                      <a:pt x="4821" y="8606"/>
                    </a:cubicBezTo>
                    <a:cubicBezTo>
                      <a:pt x="4259" y="9316"/>
                      <a:pt x="3668" y="10055"/>
                      <a:pt x="3135" y="10735"/>
                    </a:cubicBezTo>
                    <a:cubicBezTo>
                      <a:pt x="2869" y="10883"/>
                      <a:pt x="2603" y="11061"/>
                      <a:pt x="2396" y="11268"/>
                    </a:cubicBezTo>
                    <a:cubicBezTo>
                      <a:pt x="1509" y="12184"/>
                      <a:pt x="829" y="13249"/>
                      <a:pt x="355" y="14402"/>
                    </a:cubicBezTo>
                    <a:cubicBezTo>
                      <a:pt x="119" y="15023"/>
                      <a:pt x="1" y="15703"/>
                      <a:pt x="60" y="16354"/>
                    </a:cubicBezTo>
                    <a:cubicBezTo>
                      <a:pt x="60" y="16591"/>
                      <a:pt x="119" y="16798"/>
                      <a:pt x="326" y="16886"/>
                    </a:cubicBezTo>
                    <a:cubicBezTo>
                      <a:pt x="388" y="16909"/>
                      <a:pt x="450" y="16921"/>
                      <a:pt x="510" y="16921"/>
                    </a:cubicBezTo>
                    <a:cubicBezTo>
                      <a:pt x="680" y="16921"/>
                      <a:pt x="838" y="16832"/>
                      <a:pt x="947" y="16679"/>
                    </a:cubicBezTo>
                    <a:cubicBezTo>
                      <a:pt x="1183" y="16384"/>
                      <a:pt x="1420" y="16058"/>
                      <a:pt x="1597" y="15703"/>
                    </a:cubicBezTo>
                    <a:cubicBezTo>
                      <a:pt x="2071" y="14728"/>
                      <a:pt x="2514" y="13722"/>
                      <a:pt x="2958" y="12687"/>
                    </a:cubicBezTo>
                    <a:cubicBezTo>
                      <a:pt x="3254" y="12155"/>
                      <a:pt x="3372" y="11504"/>
                      <a:pt x="3283" y="10883"/>
                    </a:cubicBezTo>
                    <a:cubicBezTo>
                      <a:pt x="3697" y="10380"/>
                      <a:pt x="4111" y="9848"/>
                      <a:pt x="4555" y="9316"/>
                    </a:cubicBezTo>
                    <a:cubicBezTo>
                      <a:pt x="5678" y="8044"/>
                      <a:pt x="6773" y="6773"/>
                      <a:pt x="7896" y="5501"/>
                    </a:cubicBezTo>
                    <a:cubicBezTo>
                      <a:pt x="8754" y="4555"/>
                      <a:pt x="9700" y="3667"/>
                      <a:pt x="10558" y="2692"/>
                    </a:cubicBezTo>
                    <a:cubicBezTo>
                      <a:pt x="11208" y="1982"/>
                      <a:pt x="11770" y="1213"/>
                      <a:pt x="12362" y="444"/>
                    </a:cubicBezTo>
                    <a:cubicBezTo>
                      <a:pt x="12451" y="326"/>
                      <a:pt x="12539" y="178"/>
                      <a:pt x="12598" y="30"/>
                    </a:cubicBezTo>
                    <a:lnTo>
                      <a:pt x="1251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10"/>
              <p:cNvSpPr/>
              <p:nvPr/>
            </p:nvSpPr>
            <p:spPr>
              <a:xfrm>
                <a:off x="4340823" y="1064290"/>
                <a:ext cx="88196" cy="173324"/>
              </a:xfrm>
              <a:custGeom>
                <a:rect b="b" l="l" r="r" t="t"/>
                <a:pathLst>
                  <a:path extrusionOk="0" h="11974" w="6093">
                    <a:moveTo>
                      <a:pt x="1539" y="7956"/>
                    </a:moveTo>
                    <a:lnTo>
                      <a:pt x="1657" y="8015"/>
                    </a:lnTo>
                    <a:cubicBezTo>
                      <a:pt x="1657" y="8340"/>
                      <a:pt x="1686" y="8695"/>
                      <a:pt x="1686" y="9020"/>
                    </a:cubicBezTo>
                    <a:cubicBezTo>
                      <a:pt x="1657" y="9819"/>
                      <a:pt x="1450" y="10588"/>
                      <a:pt x="1095" y="11297"/>
                    </a:cubicBezTo>
                    <a:cubicBezTo>
                      <a:pt x="1006" y="11475"/>
                      <a:pt x="917" y="11711"/>
                      <a:pt x="592" y="11711"/>
                    </a:cubicBezTo>
                    <a:cubicBezTo>
                      <a:pt x="385" y="11563"/>
                      <a:pt x="267" y="11356"/>
                      <a:pt x="296" y="11090"/>
                    </a:cubicBezTo>
                    <a:cubicBezTo>
                      <a:pt x="267" y="10055"/>
                      <a:pt x="563" y="9050"/>
                      <a:pt x="1184" y="8222"/>
                    </a:cubicBezTo>
                    <a:cubicBezTo>
                      <a:pt x="1302" y="8103"/>
                      <a:pt x="1391" y="8015"/>
                      <a:pt x="1539" y="7956"/>
                    </a:cubicBezTo>
                    <a:close/>
                    <a:moveTo>
                      <a:pt x="6093" y="1"/>
                    </a:moveTo>
                    <a:cubicBezTo>
                      <a:pt x="4200" y="2307"/>
                      <a:pt x="2958" y="4998"/>
                      <a:pt x="1598" y="7630"/>
                    </a:cubicBezTo>
                    <a:cubicBezTo>
                      <a:pt x="1272" y="7749"/>
                      <a:pt x="1006" y="7985"/>
                      <a:pt x="829" y="8310"/>
                    </a:cubicBezTo>
                    <a:cubicBezTo>
                      <a:pt x="415" y="8932"/>
                      <a:pt x="178" y="9671"/>
                      <a:pt x="60" y="10410"/>
                    </a:cubicBezTo>
                    <a:cubicBezTo>
                      <a:pt x="1" y="10824"/>
                      <a:pt x="30" y="11238"/>
                      <a:pt x="208" y="11623"/>
                    </a:cubicBezTo>
                    <a:cubicBezTo>
                      <a:pt x="274" y="11853"/>
                      <a:pt x="468" y="11974"/>
                      <a:pt x="674" y="11974"/>
                    </a:cubicBezTo>
                    <a:cubicBezTo>
                      <a:pt x="837" y="11974"/>
                      <a:pt x="1007" y="11898"/>
                      <a:pt x="1124" y="11741"/>
                    </a:cubicBezTo>
                    <a:cubicBezTo>
                      <a:pt x="1213" y="11623"/>
                      <a:pt x="1302" y="11475"/>
                      <a:pt x="1391" y="11327"/>
                    </a:cubicBezTo>
                    <a:cubicBezTo>
                      <a:pt x="1539" y="10942"/>
                      <a:pt x="1686" y="10528"/>
                      <a:pt x="1805" y="10085"/>
                    </a:cubicBezTo>
                    <a:cubicBezTo>
                      <a:pt x="2012" y="9286"/>
                      <a:pt x="2012" y="8429"/>
                      <a:pt x="1805" y="7630"/>
                    </a:cubicBezTo>
                    <a:cubicBezTo>
                      <a:pt x="2041" y="7187"/>
                      <a:pt x="2248" y="6773"/>
                      <a:pt x="2485" y="6329"/>
                    </a:cubicBezTo>
                    <a:cubicBezTo>
                      <a:pt x="2721" y="5886"/>
                      <a:pt x="2958" y="5442"/>
                      <a:pt x="3165" y="4998"/>
                    </a:cubicBezTo>
                    <a:cubicBezTo>
                      <a:pt x="3402" y="4584"/>
                      <a:pt x="3609" y="4141"/>
                      <a:pt x="3845" y="3727"/>
                    </a:cubicBezTo>
                    <a:cubicBezTo>
                      <a:pt x="4111" y="3313"/>
                      <a:pt x="4348" y="2899"/>
                      <a:pt x="4584" y="2485"/>
                    </a:cubicBezTo>
                    <a:cubicBezTo>
                      <a:pt x="4851" y="2041"/>
                      <a:pt x="5117" y="1627"/>
                      <a:pt x="5383" y="1184"/>
                    </a:cubicBezTo>
                    <a:cubicBezTo>
                      <a:pt x="5679" y="829"/>
                      <a:pt x="5915" y="415"/>
                      <a:pt x="609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10"/>
              <p:cNvSpPr/>
              <p:nvPr/>
            </p:nvSpPr>
            <p:spPr>
              <a:xfrm>
                <a:off x="4616499" y="735896"/>
                <a:ext cx="75357" cy="95115"/>
              </a:xfrm>
              <a:custGeom>
                <a:rect b="b" l="l" r="r" t="t"/>
                <a:pathLst>
                  <a:path extrusionOk="0" h="6571" w="5206">
                    <a:moveTo>
                      <a:pt x="5054" y="0"/>
                    </a:moveTo>
                    <a:cubicBezTo>
                      <a:pt x="4911" y="0"/>
                      <a:pt x="4767" y="83"/>
                      <a:pt x="4702" y="213"/>
                    </a:cubicBezTo>
                    <a:lnTo>
                      <a:pt x="3667" y="1543"/>
                    </a:lnTo>
                    <a:cubicBezTo>
                      <a:pt x="2484" y="3111"/>
                      <a:pt x="1302" y="4678"/>
                      <a:pt x="89" y="6245"/>
                    </a:cubicBezTo>
                    <a:cubicBezTo>
                      <a:pt x="59" y="6334"/>
                      <a:pt x="30" y="6423"/>
                      <a:pt x="0" y="6512"/>
                    </a:cubicBezTo>
                    <a:lnTo>
                      <a:pt x="89" y="6571"/>
                    </a:lnTo>
                    <a:cubicBezTo>
                      <a:pt x="207" y="6482"/>
                      <a:pt x="296" y="6423"/>
                      <a:pt x="385" y="6334"/>
                    </a:cubicBezTo>
                    <a:cubicBezTo>
                      <a:pt x="533" y="6157"/>
                      <a:pt x="680" y="6009"/>
                      <a:pt x="799" y="5831"/>
                    </a:cubicBezTo>
                    <a:cubicBezTo>
                      <a:pt x="2277" y="3939"/>
                      <a:pt x="3638" y="1987"/>
                      <a:pt x="5175" y="153"/>
                    </a:cubicBezTo>
                    <a:cubicBezTo>
                      <a:pt x="5205" y="124"/>
                      <a:pt x="5205" y="94"/>
                      <a:pt x="5205" y="35"/>
                    </a:cubicBezTo>
                    <a:cubicBezTo>
                      <a:pt x="5158" y="11"/>
                      <a:pt x="5106" y="0"/>
                      <a:pt x="50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10"/>
              <p:cNvSpPr/>
              <p:nvPr/>
            </p:nvSpPr>
            <p:spPr>
              <a:xfrm>
                <a:off x="4148204" y="813873"/>
                <a:ext cx="548356" cy="484782"/>
              </a:xfrm>
              <a:custGeom>
                <a:rect b="b" l="l" r="r" t="t"/>
                <a:pathLst>
                  <a:path extrusionOk="0" h="33491" w="37883">
                    <a:moveTo>
                      <a:pt x="12231" y="2067"/>
                    </a:moveTo>
                    <a:cubicBezTo>
                      <a:pt x="12894" y="2067"/>
                      <a:pt x="13559" y="2098"/>
                      <a:pt x="14224" y="2160"/>
                    </a:cubicBezTo>
                    <a:cubicBezTo>
                      <a:pt x="16010" y="2341"/>
                      <a:pt x="17818" y="2431"/>
                      <a:pt x="19609" y="2431"/>
                    </a:cubicBezTo>
                    <a:cubicBezTo>
                      <a:pt x="19865" y="2431"/>
                      <a:pt x="20120" y="2429"/>
                      <a:pt x="20376" y="2426"/>
                    </a:cubicBezTo>
                    <a:cubicBezTo>
                      <a:pt x="21026" y="2426"/>
                      <a:pt x="21677" y="2337"/>
                      <a:pt x="22357" y="2307"/>
                    </a:cubicBezTo>
                    <a:lnTo>
                      <a:pt x="22357" y="2307"/>
                    </a:lnTo>
                    <a:cubicBezTo>
                      <a:pt x="22091" y="2520"/>
                      <a:pt x="21753" y="2637"/>
                      <a:pt x="21409" y="2637"/>
                    </a:cubicBezTo>
                    <a:cubicBezTo>
                      <a:pt x="21370" y="2637"/>
                      <a:pt x="21331" y="2636"/>
                      <a:pt x="21292" y="2633"/>
                    </a:cubicBezTo>
                    <a:cubicBezTo>
                      <a:pt x="21085" y="2648"/>
                      <a:pt x="20878" y="2655"/>
                      <a:pt x="20671" y="2655"/>
                    </a:cubicBezTo>
                    <a:cubicBezTo>
                      <a:pt x="20464" y="2655"/>
                      <a:pt x="20257" y="2648"/>
                      <a:pt x="20050" y="2633"/>
                    </a:cubicBezTo>
                    <a:cubicBezTo>
                      <a:pt x="19911" y="2629"/>
                      <a:pt x="19771" y="2627"/>
                      <a:pt x="19632" y="2627"/>
                    </a:cubicBezTo>
                    <a:cubicBezTo>
                      <a:pt x="17558" y="2627"/>
                      <a:pt x="15514" y="3038"/>
                      <a:pt x="13574" y="3786"/>
                    </a:cubicBezTo>
                    <a:cubicBezTo>
                      <a:pt x="12302" y="4318"/>
                      <a:pt x="10972" y="4732"/>
                      <a:pt x="9611" y="5028"/>
                    </a:cubicBezTo>
                    <a:cubicBezTo>
                      <a:pt x="8783" y="5146"/>
                      <a:pt x="7985" y="5206"/>
                      <a:pt x="7157" y="5206"/>
                    </a:cubicBezTo>
                    <a:cubicBezTo>
                      <a:pt x="6299" y="5206"/>
                      <a:pt x="5412" y="5206"/>
                      <a:pt x="4525" y="5265"/>
                    </a:cubicBezTo>
                    <a:cubicBezTo>
                      <a:pt x="3401" y="5383"/>
                      <a:pt x="2307" y="5738"/>
                      <a:pt x="1361" y="6359"/>
                    </a:cubicBezTo>
                    <a:lnTo>
                      <a:pt x="947" y="6595"/>
                    </a:lnTo>
                    <a:lnTo>
                      <a:pt x="887" y="6536"/>
                    </a:lnTo>
                    <a:lnTo>
                      <a:pt x="887" y="6507"/>
                    </a:lnTo>
                    <a:cubicBezTo>
                      <a:pt x="1006" y="6388"/>
                      <a:pt x="1124" y="6241"/>
                      <a:pt x="1272" y="6093"/>
                    </a:cubicBezTo>
                    <a:cubicBezTo>
                      <a:pt x="2070" y="5324"/>
                      <a:pt x="2987" y="4614"/>
                      <a:pt x="3992" y="4082"/>
                    </a:cubicBezTo>
                    <a:cubicBezTo>
                      <a:pt x="5678" y="3135"/>
                      <a:pt x="7541" y="2514"/>
                      <a:pt x="9463" y="2248"/>
                    </a:cubicBezTo>
                    <a:cubicBezTo>
                      <a:pt x="10378" y="2128"/>
                      <a:pt x="11302" y="2067"/>
                      <a:pt x="12231" y="2067"/>
                    </a:cubicBezTo>
                    <a:close/>
                    <a:moveTo>
                      <a:pt x="21026" y="2840"/>
                    </a:moveTo>
                    <a:lnTo>
                      <a:pt x="21085" y="2958"/>
                    </a:lnTo>
                    <a:cubicBezTo>
                      <a:pt x="20937" y="3047"/>
                      <a:pt x="20819" y="3106"/>
                      <a:pt x="20701" y="3165"/>
                    </a:cubicBezTo>
                    <a:cubicBezTo>
                      <a:pt x="17655" y="4762"/>
                      <a:pt x="14550" y="6300"/>
                      <a:pt x="11208" y="7246"/>
                    </a:cubicBezTo>
                    <a:cubicBezTo>
                      <a:pt x="10587" y="7423"/>
                      <a:pt x="9966" y="7660"/>
                      <a:pt x="9375" y="7926"/>
                    </a:cubicBezTo>
                    <a:cubicBezTo>
                      <a:pt x="8487" y="8251"/>
                      <a:pt x="7571" y="8458"/>
                      <a:pt x="6595" y="8547"/>
                    </a:cubicBezTo>
                    <a:cubicBezTo>
                      <a:pt x="6504" y="8557"/>
                      <a:pt x="6412" y="8562"/>
                      <a:pt x="6321" y="8562"/>
                    </a:cubicBezTo>
                    <a:cubicBezTo>
                      <a:pt x="5882" y="8562"/>
                      <a:pt x="5449" y="8447"/>
                      <a:pt x="5057" y="8251"/>
                    </a:cubicBezTo>
                    <a:lnTo>
                      <a:pt x="5087" y="7690"/>
                    </a:lnTo>
                    <a:cubicBezTo>
                      <a:pt x="5015" y="7649"/>
                      <a:pt x="4947" y="7633"/>
                      <a:pt x="4883" y="7633"/>
                    </a:cubicBezTo>
                    <a:cubicBezTo>
                      <a:pt x="4761" y="7633"/>
                      <a:pt x="4651" y="7691"/>
                      <a:pt x="4554" y="7749"/>
                    </a:cubicBezTo>
                    <a:cubicBezTo>
                      <a:pt x="4081" y="7985"/>
                      <a:pt x="3608" y="8163"/>
                      <a:pt x="3135" y="8340"/>
                    </a:cubicBezTo>
                    <a:cubicBezTo>
                      <a:pt x="2662" y="8458"/>
                      <a:pt x="2159" y="8518"/>
                      <a:pt x="1656" y="8518"/>
                    </a:cubicBezTo>
                    <a:cubicBezTo>
                      <a:pt x="1612" y="8521"/>
                      <a:pt x="1570" y="8522"/>
                      <a:pt x="1528" y="8522"/>
                    </a:cubicBezTo>
                    <a:cubicBezTo>
                      <a:pt x="786" y="8522"/>
                      <a:pt x="420" y="8027"/>
                      <a:pt x="533" y="7187"/>
                    </a:cubicBezTo>
                    <a:cubicBezTo>
                      <a:pt x="1449" y="6507"/>
                      <a:pt x="2455" y="6004"/>
                      <a:pt x="3549" y="5708"/>
                    </a:cubicBezTo>
                    <a:cubicBezTo>
                      <a:pt x="4290" y="5518"/>
                      <a:pt x="5062" y="5433"/>
                      <a:pt x="5831" y="5433"/>
                    </a:cubicBezTo>
                    <a:cubicBezTo>
                      <a:pt x="6136" y="5433"/>
                      <a:pt x="6440" y="5446"/>
                      <a:pt x="6743" y="5472"/>
                    </a:cubicBezTo>
                    <a:cubicBezTo>
                      <a:pt x="7047" y="5495"/>
                      <a:pt x="7352" y="5507"/>
                      <a:pt x="7656" y="5507"/>
                    </a:cubicBezTo>
                    <a:cubicBezTo>
                      <a:pt x="8886" y="5507"/>
                      <a:pt x="10105" y="5313"/>
                      <a:pt x="11267" y="4910"/>
                    </a:cubicBezTo>
                    <a:cubicBezTo>
                      <a:pt x="12273" y="4614"/>
                      <a:pt x="13278" y="4230"/>
                      <a:pt x="14254" y="3875"/>
                    </a:cubicBezTo>
                    <a:cubicBezTo>
                      <a:pt x="15614" y="3372"/>
                      <a:pt x="17034" y="3047"/>
                      <a:pt x="18453" y="2958"/>
                    </a:cubicBezTo>
                    <a:cubicBezTo>
                      <a:pt x="19311" y="2928"/>
                      <a:pt x="20169" y="2899"/>
                      <a:pt x="21026" y="2840"/>
                    </a:cubicBezTo>
                    <a:close/>
                    <a:moveTo>
                      <a:pt x="28777" y="630"/>
                    </a:moveTo>
                    <a:cubicBezTo>
                      <a:pt x="29257" y="630"/>
                      <a:pt x="29733" y="729"/>
                      <a:pt x="30194" y="918"/>
                    </a:cubicBezTo>
                    <a:cubicBezTo>
                      <a:pt x="30341" y="977"/>
                      <a:pt x="30489" y="1065"/>
                      <a:pt x="30608" y="1184"/>
                    </a:cubicBezTo>
                    <a:cubicBezTo>
                      <a:pt x="30844" y="1332"/>
                      <a:pt x="30903" y="1686"/>
                      <a:pt x="30696" y="1893"/>
                    </a:cubicBezTo>
                    <a:cubicBezTo>
                      <a:pt x="30637" y="2012"/>
                      <a:pt x="30519" y="2100"/>
                      <a:pt x="30401" y="2189"/>
                    </a:cubicBezTo>
                    <a:cubicBezTo>
                      <a:pt x="29070" y="2988"/>
                      <a:pt x="27976" y="4082"/>
                      <a:pt x="26911" y="5206"/>
                    </a:cubicBezTo>
                    <a:cubicBezTo>
                      <a:pt x="24900" y="7246"/>
                      <a:pt x="23096" y="9464"/>
                      <a:pt x="21529" y="11859"/>
                    </a:cubicBezTo>
                    <a:cubicBezTo>
                      <a:pt x="21381" y="12066"/>
                      <a:pt x="21204" y="12214"/>
                      <a:pt x="20997" y="12362"/>
                    </a:cubicBezTo>
                    <a:cubicBezTo>
                      <a:pt x="19902" y="13131"/>
                      <a:pt x="18690" y="13752"/>
                      <a:pt x="17418" y="14166"/>
                    </a:cubicBezTo>
                    <a:cubicBezTo>
                      <a:pt x="16531" y="14491"/>
                      <a:pt x="15585" y="14698"/>
                      <a:pt x="14668" y="14964"/>
                    </a:cubicBezTo>
                    <a:cubicBezTo>
                      <a:pt x="14431" y="14994"/>
                      <a:pt x="14165" y="15024"/>
                      <a:pt x="13899" y="15024"/>
                    </a:cubicBezTo>
                    <a:cubicBezTo>
                      <a:pt x="13881" y="15026"/>
                      <a:pt x="13864" y="15027"/>
                      <a:pt x="13846" y="15027"/>
                    </a:cubicBezTo>
                    <a:cubicBezTo>
                      <a:pt x="13658" y="15027"/>
                      <a:pt x="13480" y="14888"/>
                      <a:pt x="13426" y="14698"/>
                    </a:cubicBezTo>
                    <a:cubicBezTo>
                      <a:pt x="13485" y="14196"/>
                      <a:pt x="13988" y="13841"/>
                      <a:pt x="13899" y="13249"/>
                    </a:cubicBezTo>
                    <a:lnTo>
                      <a:pt x="13899" y="13249"/>
                    </a:lnTo>
                    <a:cubicBezTo>
                      <a:pt x="13722" y="13279"/>
                      <a:pt x="13574" y="13368"/>
                      <a:pt x="13396" y="13427"/>
                    </a:cubicBezTo>
                    <a:cubicBezTo>
                      <a:pt x="12509" y="14018"/>
                      <a:pt x="11593" y="14610"/>
                      <a:pt x="10705" y="15171"/>
                    </a:cubicBezTo>
                    <a:cubicBezTo>
                      <a:pt x="10335" y="15370"/>
                      <a:pt x="9935" y="15468"/>
                      <a:pt x="9538" y="15468"/>
                    </a:cubicBezTo>
                    <a:cubicBezTo>
                      <a:pt x="9046" y="15468"/>
                      <a:pt x="8558" y="15318"/>
                      <a:pt x="8133" y="15024"/>
                    </a:cubicBezTo>
                    <a:cubicBezTo>
                      <a:pt x="7216" y="14432"/>
                      <a:pt x="6270" y="13841"/>
                      <a:pt x="5116" y="13811"/>
                    </a:cubicBezTo>
                    <a:cubicBezTo>
                      <a:pt x="4820" y="13782"/>
                      <a:pt x="4554" y="13722"/>
                      <a:pt x="4318" y="13634"/>
                    </a:cubicBezTo>
                    <a:cubicBezTo>
                      <a:pt x="3874" y="13515"/>
                      <a:pt x="3578" y="13072"/>
                      <a:pt x="3638" y="12628"/>
                    </a:cubicBezTo>
                    <a:cubicBezTo>
                      <a:pt x="3667" y="12362"/>
                      <a:pt x="3726" y="12125"/>
                      <a:pt x="3845" y="11889"/>
                    </a:cubicBezTo>
                    <a:cubicBezTo>
                      <a:pt x="4170" y="11090"/>
                      <a:pt x="4791" y="10440"/>
                      <a:pt x="5560" y="10055"/>
                    </a:cubicBezTo>
                    <a:cubicBezTo>
                      <a:pt x="6979" y="9375"/>
                      <a:pt x="8399" y="8695"/>
                      <a:pt x="9848" y="8104"/>
                    </a:cubicBezTo>
                    <a:cubicBezTo>
                      <a:pt x="10824" y="7690"/>
                      <a:pt x="11859" y="7394"/>
                      <a:pt x="12864" y="7069"/>
                    </a:cubicBezTo>
                    <a:cubicBezTo>
                      <a:pt x="14934" y="6359"/>
                      <a:pt x="16916" y="5501"/>
                      <a:pt x="18867" y="4496"/>
                    </a:cubicBezTo>
                    <a:cubicBezTo>
                      <a:pt x="20908" y="3490"/>
                      <a:pt x="22860" y="2367"/>
                      <a:pt x="25018" y="1598"/>
                    </a:cubicBezTo>
                    <a:cubicBezTo>
                      <a:pt x="26024" y="1184"/>
                      <a:pt x="27088" y="858"/>
                      <a:pt x="28183" y="681"/>
                    </a:cubicBezTo>
                    <a:cubicBezTo>
                      <a:pt x="28381" y="646"/>
                      <a:pt x="28580" y="630"/>
                      <a:pt x="28777" y="630"/>
                    </a:cubicBezTo>
                    <a:close/>
                    <a:moveTo>
                      <a:pt x="30341" y="16739"/>
                    </a:moveTo>
                    <a:lnTo>
                      <a:pt x="30341" y="16739"/>
                    </a:lnTo>
                    <a:cubicBezTo>
                      <a:pt x="30519" y="17596"/>
                      <a:pt x="30696" y="18454"/>
                      <a:pt x="30815" y="19312"/>
                    </a:cubicBezTo>
                    <a:cubicBezTo>
                      <a:pt x="31022" y="20524"/>
                      <a:pt x="31110" y="21796"/>
                      <a:pt x="31022" y="23038"/>
                    </a:cubicBezTo>
                    <a:cubicBezTo>
                      <a:pt x="30992" y="23659"/>
                      <a:pt x="31022" y="24250"/>
                      <a:pt x="31110" y="24842"/>
                    </a:cubicBezTo>
                    <a:cubicBezTo>
                      <a:pt x="31110" y="24960"/>
                      <a:pt x="31110" y="25049"/>
                      <a:pt x="31081" y="25167"/>
                    </a:cubicBezTo>
                    <a:cubicBezTo>
                      <a:pt x="29868" y="22417"/>
                      <a:pt x="29513" y="19637"/>
                      <a:pt x="30341" y="16739"/>
                    </a:cubicBezTo>
                    <a:close/>
                    <a:moveTo>
                      <a:pt x="20346" y="15083"/>
                    </a:moveTo>
                    <a:cubicBezTo>
                      <a:pt x="20257" y="16502"/>
                      <a:pt x="20790" y="17715"/>
                      <a:pt x="21085" y="18957"/>
                    </a:cubicBezTo>
                    <a:cubicBezTo>
                      <a:pt x="21263" y="19607"/>
                      <a:pt x="21381" y="20258"/>
                      <a:pt x="21499" y="20908"/>
                    </a:cubicBezTo>
                    <a:cubicBezTo>
                      <a:pt x="21529" y="21559"/>
                      <a:pt x="21470" y="22210"/>
                      <a:pt x="21233" y="22831"/>
                    </a:cubicBezTo>
                    <a:cubicBezTo>
                      <a:pt x="20908" y="23807"/>
                      <a:pt x="20405" y="24723"/>
                      <a:pt x="19755" y="25492"/>
                    </a:cubicBezTo>
                    <a:cubicBezTo>
                      <a:pt x="19725" y="25551"/>
                      <a:pt x="19695" y="25551"/>
                      <a:pt x="19607" y="25610"/>
                    </a:cubicBezTo>
                    <a:lnTo>
                      <a:pt x="19607" y="25137"/>
                    </a:lnTo>
                    <a:lnTo>
                      <a:pt x="19607" y="21855"/>
                    </a:lnTo>
                    <a:cubicBezTo>
                      <a:pt x="19577" y="20701"/>
                      <a:pt x="19518" y="19548"/>
                      <a:pt x="19518" y="18365"/>
                    </a:cubicBezTo>
                    <a:cubicBezTo>
                      <a:pt x="19577" y="17301"/>
                      <a:pt x="19784" y="16266"/>
                      <a:pt x="20198" y="15290"/>
                    </a:cubicBezTo>
                    <a:cubicBezTo>
                      <a:pt x="20228" y="15231"/>
                      <a:pt x="20287" y="15142"/>
                      <a:pt x="20346" y="15083"/>
                    </a:cubicBezTo>
                    <a:close/>
                    <a:moveTo>
                      <a:pt x="33239" y="10676"/>
                    </a:moveTo>
                    <a:cubicBezTo>
                      <a:pt x="33239" y="10972"/>
                      <a:pt x="33239" y="11297"/>
                      <a:pt x="33239" y="11623"/>
                    </a:cubicBezTo>
                    <a:cubicBezTo>
                      <a:pt x="33180" y="13249"/>
                      <a:pt x="33358" y="14905"/>
                      <a:pt x="33772" y="16473"/>
                    </a:cubicBezTo>
                    <a:cubicBezTo>
                      <a:pt x="34127" y="17685"/>
                      <a:pt x="34600" y="18838"/>
                      <a:pt x="35132" y="19992"/>
                    </a:cubicBezTo>
                    <a:cubicBezTo>
                      <a:pt x="35664" y="21175"/>
                      <a:pt x="36226" y="22387"/>
                      <a:pt x="36759" y="23600"/>
                    </a:cubicBezTo>
                    <a:cubicBezTo>
                      <a:pt x="37232" y="24664"/>
                      <a:pt x="37468" y="25847"/>
                      <a:pt x="37439" y="27030"/>
                    </a:cubicBezTo>
                    <a:cubicBezTo>
                      <a:pt x="37409" y="27947"/>
                      <a:pt x="37173" y="28863"/>
                      <a:pt x="36759" y="29691"/>
                    </a:cubicBezTo>
                    <a:cubicBezTo>
                      <a:pt x="36522" y="30194"/>
                      <a:pt x="36138" y="30638"/>
                      <a:pt x="35694" y="30963"/>
                    </a:cubicBezTo>
                    <a:cubicBezTo>
                      <a:pt x="35476" y="31117"/>
                      <a:pt x="35276" y="31198"/>
                      <a:pt x="35091" y="31198"/>
                    </a:cubicBezTo>
                    <a:cubicBezTo>
                      <a:pt x="34850" y="31198"/>
                      <a:pt x="34636" y="31058"/>
                      <a:pt x="34452" y="30756"/>
                    </a:cubicBezTo>
                    <a:cubicBezTo>
                      <a:pt x="34156" y="30283"/>
                      <a:pt x="33920" y="29780"/>
                      <a:pt x="33713" y="29277"/>
                    </a:cubicBezTo>
                    <a:cubicBezTo>
                      <a:pt x="33535" y="28863"/>
                      <a:pt x="33417" y="28449"/>
                      <a:pt x="33269" y="28035"/>
                    </a:cubicBezTo>
                    <a:cubicBezTo>
                      <a:pt x="33180" y="27740"/>
                      <a:pt x="32973" y="27474"/>
                      <a:pt x="32678" y="27326"/>
                    </a:cubicBezTo>
                    <a:cubicBezTo>
                      <a:pt x="32145" y="27000"/>
                      <a:pt x="31761" y="26498"/>
                      <a:pt x="31613" y="25906"/>
                    </a:cubicBezTo>
                    <a:cubicBezTo>
                      <a:pt x="31406" y="25108"/>
                      <a:pt x="31288" y="24309"/>
                      <a:pt x="31317" y="23481"/>
                    </a:cubicBezTo>
                    <a:cubicBezTo>
                      <a:pt x="31317" y="23067"/>
                      <a:pt x="31317" y="22653"/>
                      <a:pt x="31317" y="22269"/>
                    </a:cubicBezTo>
                    <a:cubicBezTo>
                      <a:pt x="31376" y="20820"/>
                      <a:pt x="31199" y="19341"/>
                      <a:pt x="30844" y="17951"/>
                    </a:cubicBezTo>
                    <a:cubicBezTo>
                      <a:pt x="30637" y="17271"/>
                      <a:pt x="30608" y="16561"/>
                      <a:pt x="30785" y="15881"/>
                    </a:cubicBezTo>
                    <a:cubicBezTo>
                      <a:pt x="30903" y="15526"/>
                      <a:pt x="31081" y="15201"/>
                      <a:pt x="31258" y="14876"/>
                    </a:cubicBezTo>
                    <a:cubicBezTo>
                      <a:pt x="31997" y="13604"/>
                      <a:pt x="32589" y="12273"/>
                      <a:pt x="33062" y="10913"/>
                    </a:cubicBezTo>
                    <a:cubicBezTo>
                      <a:pt x="33092" y="10824"/>
                      <a:pt x="33121" y="10765"/>
                      <a:pt x="33180" y="10676"/>
                    </a:cubicBezTo>
                    <a:close/>
                    <a:moveTo>
                      <a:pt x="29778" y="17419"/>
                    </a:moveTo>
                    <a:cubicBezTo>
                      <a:pt x="29719" y="18386"/>
                      <a:pt x="29631" y="19381"/>
                      <a:pt x="29602" y="20347"/>
                    </a:cubicBezTo>
                    <a:cubicBezTo>
                      <a:pt x="29632" y="21618"/>
                      <a:pt x="29868" y="22890"/>
                      <a:pt x="30312" y="24073"/>
                    </a:cubicBezTo>
                    <a:cubicBezTo>
                      <a:pt x="30578" y="24871"/>
                      <a:pt x="30637" y="25758"/>
                      <a:pt x="30430" y="26586"/>
                    </a:cubicBezTo>
                    <a:cubicBezTo>
                      <a:pt x="30046" y="28627"/>
                      <a:pt x="28952" y="30490"/>
                      <a:pt x="27325" y="31791"/>
                    </a:cubicBezTo>
                    <a:cubicBezTo>
                      <a:pt x="26734" y="32264"/>
                      <a:pt x="26083" y="32649"/>
                      <a:pt x="25344" y="32856"/>
                    </a:cubicBezTo>
                    <a:cubicBezTo>
                      <a:pt x="25107" y="32915"/>
                      <a:pt x="24871" y="32944"/>
                      <a:pt x="24634" y="32944"/>
                    </a:cubicBezTo>
                    <a:cubicBezTo>
                      <a:pt x="24190" y="32944"/>
                      <a:pt x="24043" y="32797"/>
                      <a:pt x="24072" y="32383"/>
                    </a:cubicBezTo>
                    <a:cubicBezTo>
                      <a:pt x="24102" y="31466"/>
                      <a:pt x="24190" y="30520"/>
                      <a:pt x="24634" y="29691"/>
                    </a:cubicBezTo>
                    <a:cubicBezTo>
                      <a:pt x="25758" y="27592"/>
                      <a:pt x="26467" y="25315"/>
                      <a:pt x="27177" y="23008"/>
                    </a:cubicBezTo>
                    <a:cubicBezTo>
                      <a:pt x="27709" y="21145"/>
                      <a:pt x="28508" y="19371"/>
                      <a:pt x="29543" y="17744"/>
                    </a:cubicBezTo>
                    <a:lnTo>
                      <a:pt x="29750" y="17448"/>
                    </a:lnTo>
                    <a:cubicBezTo>
                      <a:pt x="29750" y="17423"/>
                      <a:pt x="29771" y="17420"/>
                      <a:pt x="29778" y="17419"/>
                    </a:cubicBezTo>
                    <a:close/>
                    <a:moveTo>
                      <a:pt x="31464" y="2163"/>
                    </a:moveTo>
                    <a:cubicBezTo>
                      <a:pt x="31909" y="2163"/>
                      <a:pt x="32343" y="2366"/>
                      <a:pt x="32618" y="2751"/>
                    </a:cubicBezTo>
                    <a:cubicBezTo>
                      <a:pt x="32944" y="3106"/>
                      <a:pt x="33151" y="3520"/>
                      <a:pt x="33239" y="3993"/>
                    </a:cubicBezTo>
                    <a:cubicBezTo>
                      <a:pt x="33447" y="4732"/>
                      <a:pt x="33565" y="5472"/>
                      <a:pt x="33535" y="6241"/>
                    </a:cubicBezTo>
                    <a:cubicBezTo>
                      <a:pt x="33535" y="8222"/>
                      <a:pt x="33121" y="10174"/>
                      <a:pt x="32293" y="11978"/>
                    </a:cubicBezTo>
                    <a:cubicBezTo>
                      <a:pt x="31909" y="12894"/>
                      <a:pt x="31465" y="13782"/>
                      <a:pt x="30992" y="14669"/>
                    </a:cubicBezTo>
                    <a:cubicBezTo>
                      <a:pt x="30460" y="15615"/>
                      <a:pt x="29898" y="16561"/>
                      <a:pt x="29306" y="17478"/>
                    </a:cubicBezTo>
                    <a:cubicBezTo>
                      <a:pt x="28123" y="19400"/>
                      <a:pt x="27207" y="21500"/>
                      <a:pt x="26615" y="23688"/>
                    </a:cubicBezTo>
                    <a:cubicBezTo>
                      <a:pt x="26201" y="25256"/>
                      <a:pt x="25639" y="26764"/>
                      <a:pt x="24989" y="28213"/>
                    </a:cubicBezTo>
                    <a:cubicBezTo>
                      <a:pt x="24604" y="29070"/>
                      <a:pt x="24102" y="29898"/>
                      <a:pt x="23510" y="30638"/>
                    </a:cubicBezTo>
                    <a:cubicBezTo>
                      <a:pt x="22505" y="31880"/>
                      <a:pt x="21263" y="32826"/>
                      <a:pt x="19666" y="33122"/>
                    </a:cubicBezTo>
                    <a:cubicBezTo>
                      <a:pt x="19414" y="33151"/>
                      <a:pt x="19163" y="33166"/>
                      <a:pt x="18915" y="33166"/>
                    </a:cubicBezTo>
                    <a:cubicBezTo>
                      <a:pt x="18668" y="33166"/>
                      <a:pt x="18424" y="33151"/>
                      <a:pt x="18187" y="33122"/>
                    </a:cubicBezTo>
                    <a:cubicBezTo>
                      <a:pt x="17714" y="33063"/>
                      <a:pt x="17330" y="32708"/>
                      <a:pt x="17211" y="32264"/>
                    </a:cubicBezTo>
                    <a:cubicBezTo>
                      <a:pt x="16975" y="31702"/>
                      <a:pt x="16945" y="31081"/>
                      <a:pt x="17123" y="30490"/>
                    </a:cubicBezTo>
                    <a:cubicBezTo>
                      <a:pt x="17330" y="29898"/>
                      <a:pt x="17566" y="29337"/>
                      <a:pt x="17832" y="28775"/>
                    </a:cubicBezTo>
                    <a:cubicBezTo>
                      <a:pt x="18246" y="28035"/>
                      <a:pt x="18719" y="27326"/>
                      <a:pt x="19193" y="26646"/>
                    </a:cubicBezTo>
                    <a:cubicBezTo>
                      <a:pt x="19666" y="25995"/>
                      <a:pt x="20228" y="25403"/>
                      <a:pt x="20671" y="24753"/>
                    </a:cubicBezTo>
                    <a:cubicBezTo>
                      <a:pt x="21174" y="24043"/>
                      <a:pt x="21529" y="23215"/>
                      <a:pt x="21677" y="22358"/>
                    </a:cubicBezTo>
                    <a:cubicBezTo>
                      <a:pt x="21884" y="21263"/>
                      <a:pt x="21795" y="20140"/>
                      <a:pt x="21440" y="19075"/>
                    </a:cubicBezTo>
                    <a:cubicBezTo>
                      <a:pt x="21174" y="18129"/>
                      <a:pt x="20908" y="17182"/>
                      <a:pt x="20671" y="16236"/>
                    </a:cubicBezTo>
                    <a:cubicBezTo>
                      <a:pt x="20376" y="15438"/>
                      <a:pt x="20435" y="14550"/>
                      <a:pt x="20819" y="13782"/>
                    </a:cubicBezTo>
                    <a:cubicBezTo>
                      <a:pt x="21706" y="12037"/>
                      <a:pt x="22800" y="10410"/>
                      <a:pt x="24043" y="8902"/>
                    </a:cubicBezTo>
                    <a:cubicBezTo>
                      <a:pt x="25462" y="7157"/>
                      <a:pt x="27000" y="5472"/>
                      <a:pt x="28656" y="3934"/>
                    </a:cubicBezTo>
                    <a:cubicBezTo>
                      <a:pt x="29247" y="3342"/>
                      <a:pt x="29927" y="2840"/>
                      <a:pt x="30667" y="2396"/>
                    </a:cubicBezTo>
                    <a:cubicBezTo>
                      <a:pt x="30914" y="2239"/>
                      <a:pt x="31191" y="2163"/>
                      <a:pt x="31464" y="2163"/>
                    </a:cubicBezTo>
                    <a:close/>
                    <a:moveTo>
                      <a:pt x="33239" y="1"/>
                    </a:moveTo>
                    <a:cubicBezTo>
                      <a:pt x="33121" y="1"/>
                      <a:pt x="33032" y="30"/>
                      <a:pt x="32914" y="90"/>
                    </a:cubicBezTo>
                    <a:cubicBezTo>
                      <a:pt x="32374" y="449"/>
                      <a:pt x="31802" y="579"/>
                      <a:pt x="31216" y="579"/>
                    </a:cubicBezTo>
                    <a:cubicBezTo>
                      <a:pt x="30840" y="579"/>
                      <a:pt x="30457" y="525"/>
                      <a:pt x="30075" y="444"/>
                    </a:cubicBezTo>
                    <a:cubicBezTo>
                      <a:pt x="29641" y="348"/>
                      <a:pt x="29201" y="300"/>
                      <a:pt x="28764" y="300"/>
                    </a:cubicBezTo>
                    <a:cubicBezTo>
                      <a:pt x="28132" y="300"/>
                      <a:pt x="27506" y="400"/>
                      <a:pt x="26911" y="592"/>
                    </a:cubicBezTo>
                    <a:cubicBezTo>
                      <a:pt x="26172" y="799"/>
                      <a:pt x="25432" y="1006"/>
                      <a:pt x="24752" y="1302"/>
                    </a:cubicBezTo>
                    <a:cubicBezTo>
                      <a:pt x="23341" y="1838"/>
                      <a:pt x="21822" y="2132"/>
                      <a:pt x="20298" y="2132"/>
                    </a:cubicBezTo>
                    <a:cubicBezTo>
                      <a:pt x="20226" y="2132"/>
                      <a:pt x="20153" y="2131"/>
                      <a:pt x="20080" y="2130"/>
                    </a:cubicBezTo>
                    <a:cubicBezTo>
                      <a:pt x="19901" y="2135"/>
                      <a:pt x="19722" y="2138"/>
                      <a:pt x="19542" y="2138"/>
                    </a:cubicBezTo>
                    <a:cubicBezTo>
                      <a:pt x="18745" y="2138"/>
                      <a:pt x="17944" y="2090"/>
                      <a:pt x="17123" y="2041"/>
                    </a:cubicBezTo>
                    <a:cubicBezTo>
                      <a:pt x="16709" y="2041"/>
                      <a:pt x="16265" y="1982"/>
                      <a:pt x="15821" y="1953"/>
                    </a:cubicBezTo>
                    <a:cubicBezTo>
                      <a:pt x="14786" y="1864"/>
                      <a:pt x="13781" y="1775"/>
                      <a:pt x="12746" y="1716"/>
                    </a:cubicBezTo>
                    <a:cubicBezTo>
                      <a:pt x="12509" y="1706"/>
                      <a:pt x="12273" y="1701"/>
                      <a:pt x="12036" y="1701"/>
                    </a:cubicBezTo>
                    <a:cubicBezTo>
                      <a:pt x="10854" y="1701"/>
                      <a:pt x="9675" y="1824"/>
                      <a:pt x="8517" y="2071"/>
                    </a:cubicBezTo>
                    <a:cubicBezTo>
                      <a:pt x="6329" y="2455"/>
                      <a:pt x="4259" y="3342"/>
                      <a:pt x="2455" y="4673"/>
                    </a:cubicBezTo>
                    <a:cubicBezTo>
                      <a:pt x="1922" y="5087"/>
                      <a:pt x="1390" y="5501"/>
                      <a:pt x="917" y="5974"/>
                    </a:cubicBezTo>
                    <a:cubicBezTo>
                      <a:pt x="562" y="6329"/>
                      <a:pt x="296" y="6743"/>
                      <a:pt x="178" y="7216"/>
                    </a:cubicBezTo>
                    <a:cubicBezTo>
                      <a:pt x="0" y="8044"/>
                      <a:pt x="651" y="8813"/>
                      <a:pt x="1479" y="8843"/>
                    </a:cubicBezTo>
                    <a:cubicBezTo>
                      <a:pt x="2455" y="8843"/>
                      <a:pt x="3431" y="8606"/>
                      <a:pt x="4318" y="8163"/>
                    </a:cubicBezTo>
                    <a:cubicBezTo>
                      <a:pt x="4436" y="8104"/>
                      <a:pt x="4525" y="8044"/>
                      <a:pt x="4673" y="7985"/>
                    </a:cubicBezTo>
                    <a:cubicBezTo>
                      <a:pt x="4732" y="8518"/>
                      <a:pt x="5087" y="8665"/>
                      <a:pt x="5501" y="8725"/>
                    </a:cubicBezTo>
                    <a:cubicBezTo>
                      <a:pt x="5826" y="8754"/>
                      <a:pt x="6210" y="8754"/>
                      <a:pt x="6565" y="8784"/>
                    </a:cubicBezTo>
                    <a:lnTo>
                      <a:pt x="7038" y="8784"/>
                    </a:lnTo>
                    <a:cubicBezTo>
                      <a:pt x="6950" y="8902"/>
                      <a:pt x="6831" y="9020"/>
                      <a:pt x="6684" y="9080"/>
                    </a:cubicBezTo>
                    <a:lnTo>
                      <a:pt x="5501" y="9641"/>
                    </a:lnTo>
                    <a:cubicBezTo>
                      <a:pt x="4820" y="9996"/>
                      <a:pt x="4229" y="10529"/>
                      <a:pt x="3845" y="11179"/>
                    </a:cubicBezTo>
                    <a:cubicBezTo>
                      <a:pt x="3638" y="11475"/>
                      <a:pt x="3460" y="11830"/>
                      <a:pt x="3371" y="12185"/>
                    </a:cubicBezTo>
                    <a:cubicBezTo>
                      <a:pt x="3164" y="13101"/>
                      <a:pt x="3490" y="13841"/>
                      <a:pt x="4436" y="14018"/>
                    </a:cubicBezTo>
                    <a:cubicBezTo>
                      <a:pt x="4584" y="14048"/>
                      <a:pt x="4732" y="14048"/>
                      <a:pt x="4880" y="14077"/>
                    </a:cubicBezTo>
                    <a:cubicBezTo>
                      <a:pt x="5708" y="14136"/>
                      <a:pt x="6536" y="14403"/>
                      <a:pt x="7245" y="14876"/>
                    </a:cubicBezTo>
                    <a:cubicBezTo>
                      <a:pt x="7423" y="14994"/>
                      <a:pt x="7571" y="15142"/>
                      <a:pt x="7748" y="15231"/>
                    </a:cubicBezTo>
                    <a:cubicBezTo>
                      <a:pt x="8265" y="15587"/>
                      <a:pt x="8867" y="15771"/>
                      <a:pt x="9471" y="15771"/>
                    </a:cubicBezTo>
                    <a:cubicBezTo>
                      <a:pt x="9870" y="15771"/>
                      <a:pt x="10270" y="15691"/>
                      <a:pt x="10646" y="15526"/>
                    </a:cubicBezTo>
                    <a:cubicBezTo>
                      <a:pt x="11445" y="15142"/>
                      <a:pt x="12184" y="14698"/>
                      <a:pt x="12894" y="14196"/>
                    </a:cubicBezTo>
                    <a:cubicBezTo>
                      <a:pt x="13012" y="14107"/>
                      <a:pt x="13130" y="14018"/>
                      <a:pt x="13278" y="13929"/>
                    </a:cubicBezTo>
                    <a:lnTo>
                      <a:pt x="13278" y="13929"/>
                    </a:lnTo>
                    <a:cubicBezTo>
                      <a:pt x="13278" y="14048"/>
                      <a:pt x="13249" y="14196"/>
                      <a:pt x="13189" y="14314"/>
                    </a:cubicBezTo>
                    <a:cubicBezTo>
                      <a:pt x="12929" y="14805"/>
                      <a:pt x="13319" y="15409"/>
                      <a:pt x="13888" y="15409"/>
                    </a:cubicBezTo>
                    <a:cubicBezTo>
                      <a:pt x="13902" y="15409"/>
                      <a:pt x="13915" y="15409"/>
                      <a:pt x="13929" y="15408"/>
                    </a:cubicBezTo>
                    <a:cubicBezTo>
                      <a:pt x="14106" y="15408"/>
                      <a:pt x="14284" y="15408"/>
                      <a:pt x="14461" y="15378"/>
                    </a:cubicBezTo>
                    <a:cubicBezTo>
                      <a:pt x="15053" y="15260"/>
                      <a:pt x="15644" y="15112"/>
                      <a:pt x="16206" y="14876"/>
                    </a:cubicBezTo>
                    <a:cubicBezTo>
                      <a:pt x="17211" y="14580"/>
                      <a:pt x="18217" y="14225"/>
                      <a:pt x="19163" y="13782"/>
                    </a:cubicBezTo>
                    <a:cubicBezTo>
                      <a:pt x="19695" y="13486"/>
                      <a:pt x="20228" y="13220"/>
                      <a:pt x="20849" y="12894"/>
                    </a:cubicBezTo>
                    <a:lnTo>
                      <a:pt x="20849" y="12894"/>
                    </a:lnTo>
                    <a:cubicBezTo>
                      <a:pt x="20790" y="13072"/>
                      <a:pt x="20760" y="13131"/>
                      <a:pt x="20701" y="13190"/>
                    </a:cubicBezTo>
                    <a:cubicBezTo>
                      <a:pt x="20287" y="13929"/>
                      <a:pt x="19962" y="14728"/>
                      <a:pt x="19725" y="15526"/>
                    </a:cubicBezTo>
                    <a:cubicBezTo>
                      <a:pt x="19577" y="16029"/>
                      <a:pt x="19370" y="16532"/>
                      <a:pt x="19252" y="17034"/>
                    </a:cubicBezTo>
                    <a:cubicBezTo>
                      <a:pt x="19133" y="17567"/>
                      <a:pt x="19074" y="18099"/>
                      <a:pt x="19074" y="18661"/>
                    </a:cubicBezTo>
                    <a:cubicBezTo>
                      <a:pt x="19045" y="19430"/>
                      <a:pt x="19133" y="20199"/>
                      <a:pt x="19133" y="20968"/>
                    </a:cubicBezTo>
                    <a:cubicBezTo>
                      <a:pt x="19163" y="22328"/>
                      <a:pt x="19133" y="23659"/>
                      <a:pt x="19163" y="25019"/>
                    </a:cubicBezTo>
                    <a:cubicBezTo>
                      <a:pt x="19163" y="25551"/>
                      <a:pt x="19015" y="26113"/>
                      <a:pt x="18719" y="26557"/>
                    </a:cubicBezTo>
                    <a:cubicBezTo>
                      <a:pt x="18394" y="27089"/>
                      <a:pt x="18039" y="27592"/>
                      <a:pt x="17744" y="28154"/>
                    </a:cubicBezTo>
                    <a:cubicBezTo>
                      <a:pt x="17418" y="28804"/>
                      <a:pt x="17093" y="29484"/>
                      <a:pt x="16856" y="30165"/>
                    </a:cubicBezTo>
                    <a:cubicBezTo>
                      <a:pt x="16590" y="30874"/>
                      <a:pt x="16590" y="31673"/>
                      <a:pt x="16886" y="32353"/>
                    </a:cubicBezTo>
                    <a:cubicBezTo>
                      <a:pt x="17063" y="32915"/>
                      <a:pt x="17537" y="33329"/>
                      <a:pt x="18128" y="33418"/>
                    </a:cubicBezTo>
                    <a:cubicBezTo>
                      <a:pt x="18387" y="33467"/>
                      <a:pt x="18646" y="33491"/>
                      <a:pt x="18904" y="33491"/>
                    </a:cubicBezTo>
                    <a:cubicBezTo>
                      <a:pt x="19262" y="33491"/>
                      <a:pt x="19617" y="33445"/>
                      <a:pt x="19962" y="33358"/>
                    </a:cubicBezTo>
                    <a:cubicBezTo>
                      <a:pt x="21440" y="32944"/>
                      <a:pt x="22741" y="32087"/>
                      <a:pt x="23688" y="30874"/>
                    </a:cubicBezTo>
                    <a:lnTo>
                      <a:pt x="24013" y="30520"/>
                    </a:lnTo>
                    <a:lnTo>
                      <a:pt x="24013" y="30520"/>
                    </a:lnTo>
                    <a:cubicBezTo>
                      <a:pt x="23924" y="31170"/>
                      <a:pt x="23806" y="31702"/>
                      <a:pt x="23747" y="32235"/>
                    </a:cubicBezTo>
                    <a:cubicBezTo>
                      <a:pt x="23628" y="32885"/>
                      <a:pt x="23954" y="33240"/>
                      <a:pt x="24575" y="33240"/>
                    </a:cubicBezTo>
                    <a:cubicBezTo>
                      <a:pt x="24752" y="33240"/>
                      <a:pt x="24930" y="33211"/>
                      <a:pt x="25107" y="33181"/>
                    </a:cubicBezTo>
                    <a:cubicBezTo>
                      <a:pt x="26024" y="33004"/>
                      <a:pt x="26852" y="32560"/>
                      <a:pt x="27562" y="31969"/>
                    </a:cubicBezTo>
                    <a:cubicBezTo>
                      <a:pt x="29218" y="30608"/>
                      <a:pt x="30312" y="28716"/>
                      <a:pt x="30667" y="26616"/>
                    </a:cubicBezTo>
                    <a:cubicBezTo>
                      <a:pt x="30755" y="26261"/>
                      <a:pt x="30755" y="25965"/>
                      <a:pt x="30815" y="25522"/>
                    </a:cubicBezTo>
                    <a:cubicBezTo>
                      <a:pt x="30962" y="25788"/>
                      <a:pt x="31110" y="26024"/>
                      <a:pt x="31258" y="26261"/>
                    </a:cubicBezTo>
                    <a:cubicBezTo>
                      <a:pt x="31554" y="26675"/>
                      <a:pt x="31879" y="27060"/>
                      <a:pt x="32264" y="27385"/>
                    </a:cubicBezTo>
                    <a:cubicBezTo>
                      <a:pt x="32707" y="27681"/>
                      <a:pt x="33032" y="28124"/>
                      <a:pt x="33151" y="28627"/>
                    </a:cubicBezTo>
                    <a:cubicBezTo>
                      <a:pt x="33239" y="28923"/>
                      <a:pt x="33328" y="29189"/>
                      <a:pt x="33417" y="29455"/>
                    </a:cubicBezTo>
                    <a:cubicBezTo>
                      <a:pt x="33624" y="29928"/>
                      <a:pt x="33861" y="30401"/>
                      <a:pt x="34097" y="30845"/>
                    </a:cubicBezTo>
                    <a:cubicBezTo>
                      <a:pt x="34360" y="31293"/>
                      <a:pt x="34720" y="31467"/>
                      <a:pt x="35080" y="31467"/>
                    </a:cubicBezTo>
                    <a:cubicBezTo>
                      <a:pt x="35408" y="31467"/>
                      <a:pt x="35736" y="31323"/>
                      <a:pt x="35990" y="31111"/>
                    </a:cubicBezTo>
                    <a:cubicBezTo>
                      <a:pt x="36433" y="30756"/>
                      <a:pt x="36759" y="30312"/>
                      <a:pt x="37025" y="29839"/>
                    </a:cubicBezTo>
                    <a:cubicBezTo>
                      <a:pt x="37646" y="28538"/>
                      <a:pt x="37882" y="27060"/>
                      <a:pt x="37646" y="25640"/>
                    </a:cubicBezTo>
                    <a:cubicBezTo>
                      <a:pt x="37498" y="24694"/>
                      <a:pt x="37232" y="23747"/>
                      <a:pt x="36788" y="22860"/>
                    </a:cubicBezTo>
                    <a:cubicBezTo>
                      <a:pt x="36226" y="21618"/>
                      <a:pt x="35664" y="20376"/>
                      <a:pt x="35073" y="19105"/>
                    </a:cubicBezTo>
                    <a:cubicBezTo>
                      <a:pt x="33979" y="16798"/>
                      <a:pt x="33447" y="14255"/>
                      <a:pt x="33476" y="11682"/>
                    </a:cubicBezTo>
                    <a:cubicBezTo>
                      <a:pt x="33506" y="11120"/>
                      <a:pt x="33476" y="10588"/>
                      <a:pt x="33476" y="10055"/>
                    </a:cubicBezTo>
                    <a:cubicBezTo>
                      <a:pt x="33476" y="9730"/>
                      <a:pt x="33506" y="9405"/>
                      <a:pt x="33565" y="9109"/>
                    </a:cubicBezTo>
                    <a:cubicBezTo>
                      <a:pt x="33979" y="7098"/>
                      <a:pt x="33920" y="5028"/>
                      <a:pt x="33358" y="3047"/>
                    </a:cubicBezTo>
                    <a:cubicBezTo>
                      <a:pt x="33210" y="2514"/>
                      <a:pt x="33121" y="1953"/>
                      <a:pt x="33062" y="1420"/>
                    </a:cubicBezTo>
                    <a:cubicBezTo>
                      <a:pt x="33092" y="918"/>
                      <a:pt x="33151" y="444"/>
                      <a:pt x="332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6" name="Google Shape;726;p10"/>
            <p:cNvSpPr/>
            <p:nvPr/>
          </p:nvSpPr>
          <p:spPr>
            <a:xfrm rot="-1414473">
              <a:off x="2134367" y="3975656"/>
              <a:ext cx="1370192" cy="2227556"/>
            </a:xfrm>
            <a:custGeom>
              <a:rect b="b" l="l" r="r" t="t"/>
              <a:pathLst>
                <a:path extrusionOk="0" h="19937" w="13067">
                  <a:moveTo>
                    <a:pt x="13066" y="19907"/>
                  </a:moveTo>
                  <a:cubicBezTo>
                    <a:pt x="12846" y="19599"/>
                    <a:pt x="12611" y="19291"/>
                    <a:pt x="12376" y="18997"/>
                  </a:cubicBezTo>
                  <a:cubicBezTo>
                    <a:pt x="11407" y="17735"/>
                    <a:pt x="10380" y="16516"/>
                    <a:pt x="9396" y="15298"/>
                  </a:cubicBezTo>
                  <a:cubicBezTo>
                    <a:pt x="8956" y="14769"/>
                    <a:pt x="8515" y="14270"/>
                    <a:pt x="8075" y="13741"/>
                  </a:cubicBezTo>
                  <a:cubicBezTo>
                    <a:pt x="7282" y="12758"/>
                    <a:pt x="6533" y="11745"/>
                    <a:pt x="5829" y="10688"/>
                  </a:cubicBezTo>
                  <a:cubicBezTo>
                    <a:pt x="5315" y="9910"/>
                    <a:pt x="4801" y="9132"/>
                    <a:pt x="4331" y="8339"/>
                  </a:cubicBezTo>
                  <a:cubicBezTo>
                    <a:pt x="3392" y="6797"/>
                    <a:pt x="2628" y="5138"/>
                    <a:pt x="1850" y="3494"/>
                  </a:cubicBezTo>
                  <a:cubicBezTo>
                    <a:pt x="1454" y="2643"/>
                    <a:pt x="1028" y="1806"/>
                    <a:pt x="602" y="954"/>
                  </a:cubicBezTo>
                  <a:cubicBezTo>
                    <a:pt x="441" y="631"/>
                    <a:pt x="265" y="323"/>
                    <a:pt x="88" y="0"/>
                  </a:cubicBezTo>
                  <a:lnTo>
                    <a:pt x="0" y="44"/>
                  </a:lnTo>
                  <a:cubicBezTo>
                    <a:pt x="44" y="117"/>
                    <a:pt x="88" y="191"/>
                    <a:pt x="132" y="264"/>
                  </a:cubicBezTo>
                  <a:cubicBezTo>
                    <a:pt x="411" y="807"/>
                    <a:pt x="705" y="1336"/>
                    <a:pt x="969" y="1879"/>
                  </a:cubicBezTo>
                  <a:cubicBezTo>
                    <a:pt x="1380" y="2716"/>
                    <a:pt x="1791" y="3553"/>
                    <a:pt x="2188" y="4390"/>
                  </a:cubicBezTo>
                  <a:cubicBezTo>
                    <a:pt x="2511" y="5050"/>
                    <a:pt x="2819" y="5726"/>
                    <a:pt x="3157" y="6386"/>
                  </a:cubicBezTo>
                  <a:cubicBezTo>
                    <a:pt x="3949" y="7972"/>
                    <a:pt x="4874" y="9499"/>
                    <a:pt x="5887" y="10952"/>
                  </a:cubicBezTo>
                  <a:cubicBezTo>
                    <a:pt x="6386" y="11642"/>
                    <a:pt x="6856" y="12347"/>
                    <a:pt x="7385" y="13022"/>
                  </a:cubicBezTo>
                  <a:cubicBezTo>
                    <a:pt x="8222" y="14079"/>
                    <a:pt x="9088" y="15107"/>
                    <a:pt x="9954" y="16149"/>
                  </a:cubicBezTo>
                  <a:cubicBezTo>
                    <a:pt x="10306" y="16589"/>
                    <a:pt x="10673" y="17015"/>
                    <a:pt x="11040" y="17456"/>
                  </a:cubicBezTo>
                  <a:cubicBezTo>
                    <a:pt x="11701" y="18248"/>
                    <a:pt x="12347" y="19071"/>
                    <a:pt x="12934" y="19937"/>
                  </a:cubicBezTo>
                  <a:cubicBezTo>
                    <a:pt x="12978" y="19922"/>
                    <a:pt x="13022" y="19907"/>
                    <a:pt x="13066" y="1990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27" name="Google Shape;727;p10"/>
          <p:cNvGrpSpPr/>
          <p:nvPr/>
        </p:nvGrpSpPr>
        <p:grpSpPr>
          <a:xfrm flipH="1" rot="6548538">
            <a:off x="7758279" y="-127463"/>
            <a:ext cx="1626801" cy="992342"/>
            <a:chOff x="4041610" y="-668932"/>
            <a:chExt cx="878401" cy="535821"/>
          </a:xfrm>
        </p:grpSpPr>
        <p:sp>
          <p:nvSpPr>
            <p:cNvPr id="728" name="Google Shape;728;p10"/>
            <p:cNvSpPr/>
            <p:nvPr/>
          </p:nvSpPr>
          <p:spPr>
            <a:xfrm>
              <a:off x="4186302" y="-293942"/>
              <a:ext cx="73200" cy="47985"/>
            </a:xfrm>
            <a:custGeom>
              <a:rect b="b" l="l" r="r" t="t"/>
              <a:pathLst>
                <a:path extrusionOk="0" h="3315" w="5057">
                  <a:moveTo>
                    <a:pt x="5057" y="0"/>
                  </a:moveTo>
                  <a:lnTo>
                    <a:pt x="5057" y="0"/>
                  </a:lnTo>
                  <a:cubicBezTo>
                    <a:pt x="3460" y="1242"/>
                    <a:pt x="1774" y="2337"/>
                    <a:pt x="0" y="3313"/>
                  </a:cubicBezTo>
                  <a:cubicBezTo>
                    <a:pt x="14" y="3314"/>
                    <a:pt x="30" y="3315"/>
                    <a:pt x="46" y="3315"/>
                  </a:cubicBezTo>
                  <a:cubicBezTo>
                    <a:pt x="929" y="3315"/>
                    <a:pt x="4476" y="959"/>
                    <a:pt x="505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0"/>
            <p:cNvSpPr/>
            <p:nvPr/>
          </p:nvSpPr>
          <p:spPr>
            <a:xfrm>
              <a:off x="4216265" y="-219888"/>
              <a:ext cx="66353" cy="30513"/>
            </a:xfrm>
            <a:custGeom>
              <a:rect b="b" l="l" r="r" t="t"/>
              <a:pathLst>
                <a:path extrusionOk="0" h="2108" w="4584">
                  <a:moveTo>
                    <a:pt x="4584" y="0"/>
                  </a:moveTo>
                  <a:lnTo>
                    <a:pt x="4584" y="0"/>
                  </a:lnTo>
                  <a:cubicBezTo>
                    <a:pt x="3105" y="888"/>
                    <a:pt x="1686" y="1775"/>
                    <a:pt x="0" y="2100"/>
                  </a:cubicBezTo>
                  <a:cubicBezTo>
                    <a:pt x="45" y="2105"/>
                    <a:pt x="94" y="2108"/>
                    <a:pt x="145" y="2108"/>
                  </a:cubicBezTo>
                  <a:cubicBezTo>
                    <a:pt x="1270" y="2108"/>
                    <a:pt x="3792" y="905"/>
                    <a:pt x="458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10"/>
            <p:cNvSpPr/>
            <p:nvPr/>
          </p:nvSpPr>
          <p:spPr>
            <a:xfrm>
              <a:off x="4067723" y="-448535"/>
              <a:ext cx="52660" cy="16777"/>
            </a:xfrm>
            <a:custGeom>
              <a:rect b="b" l="l" r="r" t="t"/>
              <a:pathLst>
                <a:path extrusionOk="0" h="1159" w="3638">
                  <a:moveTo>
                    <a:pt x="3487" y="1"/>
                  </a:moveTo>
                  <a:cubicBezTo>
                    <a:pt x="2414" y="1"/>
                    <a:pt x="508" y="566"/>
                    <a:pt x="1" y="1158"/>
                  </a:cubicBezTo>
                  <a:cubicBezTo>
                    <a:pt x="651" y="892"/>
                    <a:pt x="1213" y="655"/>
                    <a:pt x="1834" y="478"/>
                  </a:cubicBezTo>
                  <a:cubicBezTo>
                    <a:pt x="2485" y="271"/>
                    <a:pt x="3135" y="153"/>
                    <a:pt x="3638" y="5"/>
                  </a:cubicBezTo>
                  <a:cubicBezTo>
                    <a:pt x="3590" y="2"/>
                    <a:pt x="3540" y="1"/>
                    <a:pt x="34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0"/>
            <p:cNvSpPr/>
            <p:nvPr/>
          </p:nvSpPr>
          <p:spPr>
            <a:xfrm>
              <a:off x="4463252" y="-345314"/>
              <a:ext cx="51806" cy="5718"/>
            </a:xfrm>
            <a:custGeom>
              <a:rect b="b" l="l" r="r" t="t"/>
              <a:pathLst>
                <a:path extrusionOk="0" h="395" w="3579">
                  <a:moveTo>
                    <a:pt x="3579" y="1"/>
                  </a:moveTo>
                  <a:lnTo>
                    <a:pt x="3579" y="1"/>
                  </a:lnTo>
                  <a:cubicBezTo>
                    <a:pt x="2836" y="149"/>
                    <a:pt x="2082" y="216"/>
                    <a:pt x="1331" y="216"/>
                  </a:cubicBezTo>
                  <a:cubicBezTo>
                    <a:pt x="885" y="216"/>
                    <a:pt x="441" y="193"/>
                    <a:pt x="0" y="149"/>
                  </a:cubicBezTo>
                  <a:lnTo>
                    <a:pt x="0" y="149"/>
                  </a:lnTo>
                  <a:cubicBezTo>
                    <a:pt x="294" y="320"/>
                    <a:pt x="840" y="395"/>
                    <a:pt x="1428" y="395"/>
                  </a:cubicBezTo>
                  <a:cubicBezTo>
                    <a:pt x="2262" y="395"/>
                    <a:pt x="3180" y="244"/>
                    <a:pt x="357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10"/>
            <p:cNvSpPr/>
            <p:nvPr/>
          </p:nvSpPr>
          <p:spPr>
            <a:xfrm>
              <a:off x="4180729" y="-277253"/>
              <a:ext cx="42397" cy="27416"/>
            </a:xfrm>
            <a:custGeom>
              <a:rect b="b" l="l" r="r" t="t"/>
              <a:pathLst>
                <a:path extrusionOk="0" h="1894" w="2929">
                  <a:moveTo>
                    <a:pt x="2928" y="1"/>
                  </a:moveTo>
                  <a:lnTo>
                    <a:pt x="1" y="1775"/>
                  </a:lnTo>
                  <a:cubicBezTo>
                    <a:pt x="30" y="1805"/>
                    <a:pt x="60" y="1864"/>
                    <a:pt x="89" y="1893"/>
                  </a:cubicBezTo>
                  <a:cubicBezTo>
                    <a:pt x="592" y="1657"/>
                    <a:pt x="1095" y="1391"/>
                    <a:pt x="1568" y="1065"/>
                  </a:cubicBezTo>
                  <a:cubicBezTo>
                    <a:pt x="2071" y="770"/>
                    <a:pt x="2514" y="415"/>
                    <a:pt x="292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10"/>
            <p:cNvSpPr/>
            <p:nvPr/>
          </p:nvSpPr>
          <p:spPr>
            <a:xfrm>
              <a:off x="4410607" y="-347022"/>
              <a:ext cx="6427" cy="28689"/>
            </a:xfrm>
            <a:custGeom>
              <a:rect b="b" l="l" r="r" t="t"/>
              <a:pathLst>
                <a:path extrusionOk="0" h="1982" w="444">
                  <a:moveTo>
                    <a:pt x="89" y="0"/>
                  </a:moveTo>
                  <a:lnTo>
                    <a:pt x="0" y="30"/>
                  </a:lnTo>
                  <a:lnTo>
                    <a:pt x="355" y="1982"/>
                  </a:lnTo>
                  <a:cubicBezTo>
                    <a:pt x="444" y="1302"/>
                    <a:pt x="325" y="621"/>
                    <a:pt x="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10"/>
            <p:cNvSpPr/>
            <p:nvPr/>
          </p:nvSpPr>
          <p:spPr>
            <a:xfrm>
              <a:off x="4088277" y="-532375"/>
              <a:ext cx="23551" cy="15430"/>
            </a:xfrm>
            <a:custGeom>
              <a:rect b="b" l="l" r="r" t="t"/>
              <a:pathLst>
                <a:path extrusionOk="0" h="1066" w="1627">
                  <a:moveTo>
                    <a:pt x="1627" y="1"/>
                  </a:moveTo>
                  <a:cubicBezTo>
                    <a:pt x="1006" y="89"/>
                    <a:pt x="89" y="740"/>
                    <a:pt x="0" y="1065"/>
                  </a:cubicBezTo>
                  <a:lnTo>
                    <a:pt x="162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10"/>
            <p:cNvSpPr/>
            <p:nvPr/>
          </p:nvSpPr>
          <p:spPr>
            <a:xfrm>
              <a:off x="4403746" y="-311920"/>
              <a:ext cx="3879" cy="21409"/>
            </a:xfrm>
            <a:custGeom>
              <a:rect b="b" l="l" r="r" t="t"/>
              <a:pathLst>
                <a:path extrusionOk="0" h="1479" w="268">
                  <a:moveTo>
                    <a:pt x="1" y="0"/>
                  </a:moveTo>
                  <a:lnTo>
                    <a:pt x="1" y="0"/>
                  </a:lnTo>
                  <a:cubicBezTo>
                    <a:pt x="30" y="562"/>
                    <a:pt x="60" y="1006"/>
                    <a:pt x="90" y="1479"/>
                  </a:cubicBezTo>
                  <a:lnTo>
                    <a:pt x="178" y="1479"/>
                  </a:lnTo>
                  <a:cubicBezTo>
                    <a:pt x="267" y="976"/>
                    <a:pt x="208" y="474"/>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6" name="Google Shape;736;p10"/>
            <p:cNvGrpSpPr/>
            <p:nvPr/>
          </p:nvGrpSpPr>
          <p:grpSpPr>
            <a:xfrm>
              <a:off x="4041610" y="-668932"/>
              <a:ext cx="878401" cy="535821"/>
              <a:chOff x="4041610" y="-668932"/>
              <a:chExt cx="878401" cy="535821"/>
            </a:xfrm>
          </p:grpSpPr>
          <p:sp>
            <p:nvSpPr>
              <p:cNvPr id="737" name="Google Shape;737;p10"/>
              <p:cNvSpPr/>
              <p:nvPr/>
            </p:nvSpPr>
            <p:spPr>
              <a:xfrm>
                <a:off x="4155470" y="-430702"/>
                <a:ext cx="145561" cy="44308"/>
              </a:xfrm>
              <a:custGeom>
                <a:rect b="b" l="l" r="r" t="t"/>
                <a:pathLst>
                  <a:path extrusionOk="0" h="3061" w="10056">
                    <a:moveTo>
                      <a:pt x="9017" y="0"/>
                    </a:moveTo>
                    <a:cubicBezTo>
                      <a:pt x="8791" y="0"/>
                      <a:pt x="8562" y="44"/>
                      <a:pt x="8340" y="74"/>
                    </a:cubicBezTo>
                    <a:cubicBezTo>
                      <a:pt x="7335" y="163"/>
                      <a:pt x="6359" y="311"/>
                      <a:pt x="5383" y="488"/>
                    </a:cubicBezTo>
                    <a:cubicBezTo>
                      <a:pt x="4348" y="665"/>
                      <a:pt x="3313" y="902"/>
                      <a:pt x="2278" y="1109"/>
                    </a:cubicBezTo>
                    <a:cubicBezTo>
                      <a:pt x="4437" y="872"/>
                      <a:pt x="6566" y="399"/>
                      <a:pt x="8754" y="311"/>
                    </a:cubicBezTo>
                    <a:lnTo>
                      <a:pt x="8754" y="311"/>
                    </a:lnTo>
                    <a:cubicBezTo>
                      <a:pt x="5738" y="961"/>
                      <a:pt x="2810" y="1878"/>
                      <a:pt x="1" y="3061"/>
                    </a:cubicBezTo>
                    <a:cubicBezTo>
                      <a:pt x="31" y="3061"/>
                      <a:pt x="90" y="3061"/>
                      <a:pt x="149" y="3031"/>
                    </a:cubicBezTo>
                    <a:cubicBezTo>
                      <a:pt x="1509" y="2617"/>
                      <a:pt x="2840" y="2114"/>
                      <a:pt x="4230" y="1760"/>
                    </a:cubicBezTo>
                    <a:cubicBezTo>
                      <a:pt x="5975" y="1257"/>
                      <a:pt x="7749" y="872"/>
                      <a:pt x="9494" y="458"/>
                    </a:cubicBezTo>
                    <a:cubicBezTo>
                      <a:pt x="9671" y="399"/>
                      <a:pt x="9878" y="340"/>
                      <a:pt x="10056" y="281"/>
                    </a:cubicBezTo>
                    <a:cubicBezTo>
                      <a:pt x="9908" y="192"/>
                      <a:pt x="9760" y="251"/>
                      <a:pt x="9671" y="192"/>
                    </a:cubicBezTo>
                    <a:cubicBezTo>
                      <a:pt x="9464" y="44"/>
                      <a:pt x="9242" y="0"/>
                      <a:pt x="90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10"/>
              <p:cNvSpPr/>
              <p:nvPr/>
            </p:nvSpPr>
            <p:spPr>
              <a:xfrm>
                <a:off x="4215831" y="-542218"/>
                <a:ext cx="150699" cy="26547"/>
              </a:xfrm>
              <a:custGeom>
                <a:rect b="b" l="l" r="r" t="t"/>
                <a:pathLst>
                  <a:path extrusionOk="0" h="1834" w="10411">
                    <a:moveTo>
                      <a:pt x="5412" y="0"/>
                    </a:moveTo>
                    <a:cubicBezTo>
                      <a:pt x="4141" y="0"/>
                      <a:pt x="2869" y="89"/>
                      <a:pt x="1627" y="296"/>
                    </a:cubicBezTo>
                    <a:cubicBezTo>
                      <a:pt x="1065" y="355"/>
                      <a:pt x="563" y="503"/>
                      <a:pt x="1" y="621"/>
                    </a:cubicBezTo>
                    <a:cubicBezTo>
                      <a:pt x="89" y="651"/>
                      <a:pt x="178" y="666"/>
                      <a:pt x="263" y="666"/>
                    </a:cubicBezTo>
                    <a:cubicBezTo>
                      <a:pt x="348" y="666"/>
                      <a:pt x="429" y="651"/>
                      <a:pt x="503" y="621"/>
                    </a:cubicBezTo>
                    <a:cubicBezTo>
                      <a:pt x="2047" y="382"/>
                      <a:pt x="3615" y="262"/>
                      <a:pt x="5163" y="262"/>
                    </a:cubicBezTo>
                    <a:cubicBezTo>
                      <a:pt x="5335" y="262"/>
                      <a:pt x="5507" y="264"/>
                      <a:pt x="5679" y="267"/>
                    </a:cubicBezTo>
                    <a:cubicBezTo>
                      <a:pt x="6773" y="267"/>
                      <a:pt x="7867" y="503"/>
                      <a:pt x="8872" y="917"/>
                    </a:cubicBezTo>
                    <a:cubicBezTo>
                      <a:pt x="9050" y="1006"/>
                      <a:pt x="9198" y="1095"/>
                      <a:pt x="9375" y="1183"/>
                    </a:cubicBezTo>
                    <a:lnTo>
                      <a:pt x="9345" y="1272"/>
                    </a:lnTo>
                    <a:cubicBezTo>
                      <a:pt x="8154" y="974"/>
                      <a:pt x="6927" y="818"/>
                      <a:pt x="5705" y="818"/>
                    </a:cubicBezTo>
                    <a:cubicBezTo>
                      <a:pt x="5350" y="818"/>
                      <a:pt x="4996" y="831"/>
                      <a:pt x="4643" y="858"/>
                    </a:cubicBezTo>
                    <a:cubicBezTo>
                      <a:pt x="6507" y="917"/>
                      <a:pt x="8517" y="1035"/>
                      <a:pt x="10410" y="1834"/>
                    </a:cubicBezTo>
                    <a:lnTo>
                      <a:pt x="9967" y="1509"/>
                    </a:lnTo>
                    <a:cubicBezTo>
                      <a:pt x="9907" y="1361"/>
                      <a:pt x="9819" y="1242"/>
                      <a:pt x="9730" y="1154"/>
                    </a:cubicBezTo>
                    <a:cubicBezTo>
                      <a:pt x="9375" y="917"/>
                      <a:pt x="8991" y="710"/>
                      <a:pt x="8606" y="562"/>
                    </a:cubicBezTo>
                    <a:cubicBezTo>
                      <a:pt x="7601" y="178"/>
                      <a:pt x="6507" y="0"/>
                      <a:pt x="541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10"/>
              <p:cNvSpPr/>
              <p:nvPr/>
            </p:nvSpPr>
            <p:spPr>
              <a:xfrm>
                <a:off x="4269765" y="-419788"/>
                <a:ext cx="145126" cy="169097"/>
              </a:xfrm>
              <a:custGeom>
                <a:rect b="b" l="l" r="r" t="t"/>
                <a:pathLst>
                  <a:path extrusionOk="0" h="11682" w="10026">
                    <a:moveTo>
                      <a:pt x="10026" y="0"/>
                    </a:moveTo>
                    <a:lnTo>
                      <a:pt x="10026" y="0"/>
                    </a:lnTo>
                    <a:cubicBezTo>
                      <a:pt x="9907" y="532"/>
                      <a:pt x="9848" y="1065"/>
                      <a:pt x="9730" y="1597"/>
                    </a:cubicBezTo>
                    <a:cubicBezTo>
                      <a:pt x="9434" y="2928"/>
                      <a:pt x="8813" y="4170"/>
                      <a:pt x="7956" y="5234"/>
                    </a:cubicBezTo>
                    <a:cubicBezTo>
                      <a:pt x="6625" y="6920"/>
                      <a:pt x="5087" y="8399"/>
                      <a:pt x="3372" y="9670"/>
                    </a:cubicBezTo>
                    <a:cubicBezTo>
                      <a:pt x="2988" y="9966"/>
                      <a:pt x="2603" y="10232"/>
                      <a:pt x="2219" y="10469"/>
                    </a:cubicBezTo>
                    <a:cubicBezTo>
                      <a:pt x="1479" y="10883"/>
                      <a:pt x="740" y="11267"/>
                      <a:pt x="1" y="11681"/>
                    </a:cubicBezTo>
                    <a:cubicBezTo>
                      <a:pt x="1154" y="11238"/>
                      <a:pt x="2248" y="10676"/>
                      <a:pt x="3254" y="9966"/>
                    </a:cubicBezTo>
                    <a:cubicBezTo>
                      <a:pt x="4673" y="8961"/>
                      <a:pt x="5945" y="7807"/>
                      <a:pt x="7128" y="6536"/>
                    </a:cubicBezTo>
                    <a:cubicBezTo>
                      <a:pt x="7837" y="5796"/>
                      <a:pt x="8458" y="4968"/>
                      <a:pt x="8991" y="4081"/>
                    </a:cubicBezTo>
                    <a:cubicBezTo>
                      <a:pt x="9671" y="2839"/>
                      <a:pt x="10026" y="1420"/>
                      <a:pt x="1002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10"/>
              <p:cNvSpPr/>
              <p:nvPr/>
            </p:nvSpPr>
            <p:spPr>
              <a:xfrm>
                <a:off x="4277900" y="-441515"/>
                <a:ext cx="101470" cy="64544"/>
              </a:xfrm>
              <a:custGeom>
                <a:rect b="b" l="l" r="r" t="t"/>
                <a:pathLst>
                  <a:path extrusionOk="0" h="4459" w="7010">
                    <a:moveTo>
                      <a:pt x="6828" y="0"/>
                    </a:moveTo>
                    <a:cubicBezTo>
                      <a:pt x="6765" y="0"/>
                      <a:pt x="6699" y="8"/>
                      <a:pt x="6625" y="23"/>
                    </a:cubicBezTo>
                    <a:cubicBezTo>
                      <a:pt x="6122" y="170"/>
                      <a:pt x="5619" y="348"/>
                      <a:pt x="5146" y="584"/>
                    </a:cubicBezTo>
                    <a:cubicBezTo>
                      <a:pt x="4348" y="1028"/>
                      <a:pt x="3579" y="1531"/>
                      <a:pt x="2840" y="2063"/>
                    </a:cubicBezTo>
                    <a:cubicBezTo>
                      <a:pt x="2248" y="2447"/>
                      <a:pt x="1716" y="2891"/>
                      <a:pt x="1184" y="3335"/>
                    </a:cubicBezTo>
                    <a:cubicBezTo>
                      <a:pt x="770" y="3660"/>
                      <a:pt x="385" y="4015"/>
                      <a:pt x="1" y="4399"/>
                    </a:cubicBezTo>
                    <a:lnTo>
                      <a:pt x="60" y="4458"/>
                    </a:lnTo>
                    <a:cubicBezTo>
                      <a:pt x="89" y="4429"/>
                      <a:pt x="119" y="4429"/>
                      <a:pt x="178" y="4399"/>
                    </a:cubicBezTo>
                    <a:cubicBezTo>
                      <a:pt x="977" y="3749"/>
                      <a:pt x="1805" y="3098"/>
                      <a:pt x="2633" y="2477"/>
                    </a:cubicBezTo>
                    <a:cubicBezTo>
                      <a:pt x="3224" y="2033"/>
                      <a:pt x="3875" y="1619"/>
                      <a:pt x="4525" y="1235"/>
                    </a:cubicBezTo>
                    <a:cubicBezTo>
                      <a:pt x="5205" y="762"/>
                      <a:pt x="5974" y="407"/>
                      <a:pt x="6802" y="170"/>
                    </a:cubicBezTo>
                    <a:cubicBezTo>
                      <a:pt x="6861" y="170"/>
                      <a:pt x="6891" y="111"/>
                      <a:pt x="7009" y="23"/>
                    </a:cubicBezTo>
                    <a:cubicBezTo>
                      <a:pt x="6950" y="8"/>
                      <a:pt x="6891" y="0"/>
                      <a:pt x="682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10"/>
              <p:cNvSpPr/>
              <p:nvPr/>
            </p:nvSpPr>
            <p:spPr>
              <a:xfrm>
                <a:off x="4093402" y="-357719"/>
                <a:ext cx="91193" cy="25881"/>
              </a:xfrm>
              <a:custGeom>
                <a:rect b="b" l="l" r="r" t="t"/>
                <a:pathLst>
                  <a:path extrusionOk="0" h="1788" w="6300">
                    <a:moveTo>
                      <a:pt x="6300" y="0"/>
                    </a:moveTo>
                    <a:cubicBezTo>
                      <a:pt x="5265" y="325"/>
                      <a:pt x="4259" y="680"/>
                      <a:pt x="3224" y="976"/>
                    </a:cubicBezTo>
                    <a:cubicBezTo>
                      <a:pt x="2189" y="1272"/>
                      <a:pt x="1154" y="1479"/>
                      <a:pt x="1" y="1745"/>
                    </a:cubicBezTo>
                    <a:cubicBezTo>
                      <a:pt x="90" y="1774"/>
                      <a:pt x="215" y="1787"/>
                      <a:pt x="367" y="1787"/>
                    </a:cubicBezTo>
                    <a:cubicBezTo>
                      <a:pt x="1775" y="1787"/>
                      <a:pt x="5579" y="641"/>
                      <a:pt x="630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10"/>
              <p:cNvSpPr/>
              <p:nvPr/>
            </p:nvSpPr>
            <p:spPr>
              <a:xfrm>
                <a:off x="4351100" y="-438200"/>
                <a:ext cx="62937" cy="112601"/>
              </a:xfrm>
              <a:custGeom>
                <a:rect b="b" l="l" r="r" t="t"/>
                <a:pathLst>
                  <a:path extrusionOk="0" h="7779" w="4348">
                    <a:moveTo>
                      <a:pt x="4348" y="1"/>
                    </a:moveTo>
                    <a:cubicBezTo>
                      <a:pt x="4081" y="1479"/>
                      <a:pt x="3549" y="2928"/>
                      <a:pt x="2810" y="4259"/>
                    </a:cubicBezTo>
                    <a:cubicBezTo>
                      <a:pt x="2011" y="5531"/>
                      <a:pt x="1095" y="6713"/>
                      <a:pt x="0" y="7778"/>
                    </a:cubicBezTo>
                    <a:lnTo>
                      <a:pt x="148" y="7660"/>
                    </a:lnTo>
                    <a:cubicBezTo>
                      <a:pt x="947" y="6980"/>
                      <a:pt x="1657" y="6240"/>
                      <a:pt x="2248" y="5383"/>
                    </a:cubicBezTo>
                    <a:cubicBezTo>
                      <a:pt x="3283" y="4022"/>
                      <a:pt x="3993" y="2455"/>
                      <a:pt x="4259" y="769"/>
                    </a:cubicBezTo>
                    <a:cubicBezTo>
                      <a:pt x="4288" y="533"/>
                      <a:pt x="4318" y="267"/>
                      <a:pt x="434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10"/>
              <p:cNvSpPr/>
              <p:nvPr/>
            </p:nvSpPr>
            <p:spPr>
              <a:xfrm>
                <a:off x="4089985" y="-565768"/>
                <a:ext cx="76631" cy="36839"/>
              </a:xfrm>
              <a:custGeom>
                <a:rect b="b" l="l" r="r" t="t"/>
                <a:pathLst>
                  <a:path extrusionOk="0" h="2545" w="5294">
                    <a:moveTo>
                      <a:pt x="5294" y="1"/>
                    </a:moveTo>
                    <a:lnTo>
                      <a:pt x="5294" y="1"/>
                    </a:lnTo>
                    <a:cubicBezTo>
                      <a:pt x="4909" y="60"/>
                      <a:pt x="4495" y="149"/>
                      <a:pt x="4111" y="267"/>
                    </a:cubicBezTo>
                    <a:cubicBezTo>
                      <a:pt x="2869" y="592"/>
                      <a:pt x="1686" y="1154"/>
                      <a:pt x="592" y="1864"/>
                    </a:cubicBezTo>
                    <a:cubicBezTo>
                      <a:pt x="385" y="2041"/>
                      <a:pt x="207" y="2219"/>
                      <a:pt x="0" y="2396"/>
                    </a:cubicBezTo>
                    <a:lnTo>
                      <a:pt x="119" y="2544"/>
                    </a:lnTo>
                    <a:cubicBezTo>
                      <a:pt x="858" y="1953"/>
                      <a:pt x="1686" y="1450"/>
                      <a:pt x="2573" y="1066"/>
                    </a:cubicBezTo>
                    <a:cubicBezTo>
                      <a:pt x="3490" y="711"/>
                      <a:pt x="4377" y="356"/>
                      <a:pt x="529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10"/>
              <p:cNvSpPr/>
              <p:nvPr/>
            </p:nvSpPr>
            <p:spPr>
              <a:xfrm>
                <a:off x="4261630" y="-469872"/>
                <a:ext cx="87342" cy="10277"/>
              </a:xfrm>
              <a:custGeom>
                <a:rect b="b" l="l" r="r" t="t"/>
                <a:pathLst>
                  <a:path extrusionOk="0" h="710" w="6034">
                    <a:moveTo>
                      <a:pt x="6034" y="0"/>
                    </a:moveTo>
                    <a:lnTo>
                      <a:pt x="6034" y="0"/>
                    </a:lnTo>
                    <a:cubicBezTo>
                      <a:pt x="4500" y="271"/>
                      <a:pt x="2983" y="524"/>
                      <a:pt x="1444" y="524"/>
                    </a:cubicBezTo>
                    <a:cubicBezTo>
                      <a:pt x="965" y="524"/>
                      <a:pt x="485" y="500"/>
                      <a:pt x="1" y="444"/>
                    </a:cubicBezTo>
                    <a:lnTo>
                      <a:pt x="1" y="444"/>
                    </a:lnTo>
                    <a:cubicBezTo>
                      <a:pt x="60" y="503"/>
                      <a:pt x="119" y="592"/>
                      <a:pt x="178" y="592"/>
                    </a:cubicBezTo>
                    <a:cubicBezTo>
                      <a:pt x="474" y="651"/>
                      <a:pt x="799" y="710"/>
                      <a:pt x="1095" y="710"/>
                    </a:cubicBezTo>
                    <a:cubicBezTo>
                      <a:pt x="2041" y="651"/>
                      <a:pt x="2958" y="621"/>
                      <a:pt x="3875" y="503"/>
                    </a:cubicBezTo>
                    <a:cubicBezTo>
                      <a:pt x="4614" y="414"/>
                      <a:pt x="5324" y="178"/>
                      <a:pt x="603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10"/>
              <p:cNvSpPr/>
              <p:nvPr/>
            </p:nvSpPr>
            <p:spPr>
              <a:xfrm>
                <a:off x="4416599" y="-472448"/>
                <a:ext cx="62937" cy="43686"/>
              </a:xfrm>
              <a:custGeom>
                <a:rect b="b" l="l" r="r" t="t"/>
                <a:pathLst>
                  <a:path extrusionOk="0" h="3018" w="4348">
                    <a:moveTo>
                      <a:pt x="4199" y="1"/>
                    </a:moveTo>
                    <a:cubicBezTo>
                      <a:pt x="3194" y="296"/>
                      <a:pt x="2218" y="770"/>
                      <a:pt x="1360" y="1391"/>
                    </a:cubicBezTo>
                    <a:cubicBezTo>
                      <a:pt x="946" y="1716"/>
                      <a:pt x="562" y="2100"/>
                      <a:pt x="207" y="2514"/>
                    </a:cubicBezTo>
                    <a:cubicBezTo>
                      <a:pt x="118" y="2662"/>
                      <a:pt x="59" y="2810"/>
                      <a:pt x="0" y="2958"/>
                    </a:cubicBezTo>
                    <a:lnTo>
                      <a:pt x="148" y="3017"/>
                    </a:lnTo>
                    <a:cubicBezTo>
                      <a:pt x="591" y="2278"/>
                      <a:pt x="1213" y="1657"/>
                      <a:pt x="1981" y="1213"/>
                    </a:cubicBezTo>
                    <a:cubicBezTo>
                      <a:pt x="2750" y="799"/>
                      <a:pt x="3549" y="415"/>
                      <a:pt x="43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10"/>
              <p:cNvSpPr/>
              <p:nvPr/>
            </p:nvSpPr>
            <p:spPr>
              <a:xfrm>
                <a:off x="4238513" y="-392401"/>
                <a:ext cx="77933" cy="67222"/>
              </a:xfrm>
              <a:custGeom>
                <a:rect b="b" l="l" r="r" t="t"/>
                <a:pathLst>
                  <a:path extrusionOk="0" h="4644" w="5384">
                    <a:moveTo>
                      <a:pt x="5383" y="1"/>
                    </a:moveTo>
                    <a:cubicBezTo>
                      <a:pt x="3609" y="1065"/>
                      <a:pt x="563" y="3668"/>
                      <a:pt x="1" y="4644"/>
                    </a:cubicBezTo>
                    <a:cubicBezTo>
                      <a:pt x="859" y="3816"/>
                      <a:pt x="1687" y="3017"/>
                      <a:pt x="2603" y="2219"/>
                    </a:cubicBezTo>
                    <a:cubicBezTo>
                      <a:pt x="3491" y="1450"/>
                      <a:pt x="4466" y="740"/>
                      <a:pt x="53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10"/>
              <p:cNvSpPr/>
              <p:nvPr/>
            </p:nvSpPr>
            <p:spPr>
              <a:xfrm>
                <a:off x="4164459" y="-365434"/>
                <a:ext cx="60375" cy="35970"/>
              </a:xfrm>
              <a:custGeom>
                <a:rect b="b" l="l" r="r" t="t"/>
                <a:pathLst>
                  <a:path extrusionOk="0" h="2485" w="4171">
                    <a:moveTo>
                      <a:pt x="4171" y="1"/>
                    </a:moveTo>
                    <a:cubicBezTo>
                      <a:pt x="2958" y="1095"/>
                      <a:pt x="1509" y="1775"/>
                      <a:pt x="1" y="2485"/>
                    </a:cubicBezTo>
                    <a:cubicBezTo>
                      <a:pt x="1391" y="2219"/>
                      <a:pt x="3786" y="829"/>
                      <a:pt x="41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0"/>
              <p:cNvSpPr/>
              <p:nvPr/>
            </p:nvSpPr>
            <p:spPr>
              <a:xfrm>
                <a:off x="4384060" y="-542652"/>
                <a:ext cx="13288" cy="54383"/>
              </a:xfrm>
              <a:custGeom>
                <a:rect b="b" l="l" r="r" t="t"/>
                <a:pathLst>
                  <a:path extrusionOk="0" h="3757" w="918">
                    <a:moveTo>
                      <a:pt x="1" y="1"/>
                    </a:moveTo>
                    <a:cubicBezTo>
                      <a:pt x="119" y="651"/>
                      <a:pt x="267" y="1243"/>
                      <a:pt x="355" y="1864"/>
                    </a:cubicBezTo>
                    <a:cubicBezTo>
                      <a:pt x="415" y="2455"/>
                      <a:pt x="444" y="3076"/>
                      <a:pt x="503" y="3757"/>
                    </a:cubicBezTo>
                    <a:cubicBezTo>
                      <a:pt x="917" y="3283"/>
                      <a:pt x="592" y="947"/>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10"/>
              <p:cNvSpPr/>
              <p:nvPr/>
            </p:nvSpPr>
            <p:spPr>
              <a:xfrm>
                <a:off x="4456825" y="-460202"/>
                <a:ext cx="59941" cy="16458"/>
              </a:xfrm>
              <a:custGeom>
                <a:rect b="b" l="l" r="r" t="t"/>
                <a:pathLst>
                  <a:path extrusionOk="0" h="1137" w="4141">
                    <a:moveTo>
                      <a:pt x="3519" y="0"/>
                    </a:moveTo>
                    <a:cubicBezTo>
                      <a:pt x="2245" y="0"/>
                      <a:pt x="1123" y="524"/>
                      <a:pt x="1" y="1136"/>
                    </a:cubicBezTo>
                    <a:cubicBezTo>
                      <a:pt x="1302" y="545"/>
                      <a:pt x="2692" y="160"/>
                      <a:pt x="4141" y="42"/>
                    </a:cubicBezTo>
                    <a:cubicBezTo>
                      <a:pt x="3929" y="13"/>
                      <a:pt x="3722" y="0"/>
                      <a:pt x="35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10"/>
              <p:cNvSpPr/>
              <p:nvPr/>
            </p:nvSpPr>
            <p:spPr>
              <a:xfrm>
                <a:off x="4424720" y="-417385"/>
                <a:ext cx="61664" cy="4024"/>
              </a:xfrm>
              <a:custGeom>
                <a:rect b="b" l="l" r="r" t="t"/>
                <a:pathLst>
                  <a:path extrusionOk="0" h="278" w="4260">
                    <a:moveTo>
                      <a:pt x="1629" y="0"/>
                    </a:moveTo>
                    <a:cubicBezTo>
                      <a:pt x="871" y="0"/>
                      <a:pt x="262" y="89"/>
                      <a:pt x="1" y="278"/>
                    </a:cubicBezTo>
                    <a:cubicBezTo>
                      <a:pt x="770" y="248"/>
                      <a:pt x="1420" y="189"/>
                      <a:pt x="2130" y="189"/>
                    </a:cubicBezTo>
                    <a:cubicBezTo>
                      <a:pt x="2840" y="189"/>
                      <a:pt x="3550" y="248"/>
                      <a:pt x="4259" y="278"/>
                    </a:cubicBezTo>
                    <a:cubicBezTo>
                      <a:pt x="3370" y="97"/>
                      <a:pt x="2418" y="0"/>
                      <a:pt x="162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10"/>
              <p:cNvSpPr/>
              <p:nvPr/>
            </p:nvSpPr>
            <p:spPr>
              <a:xfrm>
                <a:off x="4413169" y="-359862"/>
                <a:ext cx="14562" cy="45379"/>
              </a:xfrm>
              <a:custGeom>
                <a:rect b="b" l="l" r="r" t="t"/>
                <a:pathLst>
                  <a:path extrusionOk="0" h="3135" w="1006">
                    <a:moveTo>
                      <a:pt x="89" y="0"/>
                    </a:moveTo>
                    <a:lnTo>
                      <a:pt x="0" y="30"/>
                    </a:lnTo>
                    <a:cubicBezTo>
                      <a:pt x="326" y="1065"/>
                      <a:pt x="681" y="2100"/>
                      <a:pt x="1006" y="3135"/>
                    </a:cubicBezTo>
                    <a:cubicBezTo>
                      <a:pt x="888" y="2041"/>
                      <a:pt x="710" y="947"/>
                      <a:pt x="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10"/>
              <p:cNvSpPr/>
              <p:nvPr/>
            </p:nvSpPr>
            <p:spPr>
              <a:xfrm>
                <a:off x="4405468" y="-542218"/>
                <a:ext cx="6007" cy="38532"/>
              </a:xfrm>
              <a:custGeom>
                <a:rect b="b" l="l" r="r" t="t"/>
                <a:pathLst>
                  <a:path extrusionOk="0" h="2662" w="415">
                    <a:moveTo>
                      <a:pt x="266" y="0"/>
                    </a:moveTo>
                    <a:lnTo>
                      <a:pt x="0" y="2662"/>
                    </a:lnTo>
                    <a:cubicBezTo>
                      <a:pt x="296" y="1804"/>
                      <a:pt x="414" y="917"/>
                      <a:pt x="35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10"/>
              <p:cNvSpPr/>
              <p:nvPr/>
            </p:nvSpPr>
            <p:spPr>
              <a:xfrm>
                <a:off x="4486789" y="-357300"/>
                <a:ext cx="32974" cy="4328"/>
              </a:xfrm>
              <a:custGeom>
                <a:rect b="b" l="l" r="r" t="t"/>
                <a:pathLst>
                  <a:path extrusionOk="0" h="299" w="2278">
                    <a:moveTo>
                      <a:pt x="2278" y="1"/>
                    </a:moveTo>
                    <a:lnTo>
                      <a:pt x="1" y="178"/>
                    </a:lnTo>
                    <a:cubicBezTo>
                      <a:pt x="346" y="259"/>
                      <a:pt x="718" y="299"/>
                      <a:pt x="1063" y="299"/>
                    </a:cubicBezTo>
                    <a:cubicBezTo>
                      <a:pt x="1604" y="299"/>
                      <a:pt x="2079" y="199"/>
                      <a:pt x="227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10"/>
              <p:cNvSpPr/>
              <p:nvPr/>
            </p:nvSpPr>
            <p:spPr>
              <a:xfrm>
                <a:off x="4378067" y="-531521"/>
                <a:ext cx="9003" cy="34697"/>
              </a:xfrm>
              <a:custGeom>
                <a:rect b="b" l="l" r="r" t="t"/>
                <a:pathLst>
                  <a:path extrusionOk="0" h="2397" w="622">
                    <a:moveTo>
                      <a:pt x="1" y="1"/>
                    </a:moveTo>
                    <a:lnTo>
                      <a:pt x="1" y="1"/>
                    </a:lnTo>
                    <a:cubicBezTo>
                      <a:pt x="178" y="799"/>
                      <a:pt x="385" y="1598"/>
                      <a:pt x="592" y="2396"/>
                    </a:cubicBezTo>
                    <a:cubicBezTo>
                      <a:pt x="622" y="1568"/>
                      <a:pt x="385" y="710"/>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10"/>
              <p:cNvSpPr/>
              <p:nvPr/>
            </p:nvSpPr>
            <p:spPr>
              <a:xfrm>
                <a:off x="4425154" y="-423638"/>
                <a:ext cx="33408" cy="5573"/>
              </a:xfrm>
              <a:custGeom>
                <a:rect b="b" l="l" r="r" t="t"/>
                <a:pathLst>
                  <a:path extrusionOk="0" h="385" w="2308">
                    <a:moveTo>
                      <a:pt x="1772" y="0"/>
                    </a:moveTo>
                    <a:cubicBezTo>
                      <a:pt x="1164" y="0"/>
                      <a:pt x="573" y="112"/>
                      <a:pt x="0" y="296"/>
                    </a:cubicBezTo>
                    <a:lnTo>
                      <a:pt x="0" y="384"/>
                    </a:lnTo>
                    <a:lnTo>
                      <a:pt x="2307" y="30"/>
                    </a:lnTo>
                    <a:cubicBezTo>
                      <a:pt x="2127" y="10"/>
                      <a:pt x="1949" y="0"/>
                      <a:pt x="177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10"/>
              <p:cNvSpPr/>
              <p:nvPr/>
            </p:nvSpPr>
            <p:spPr>
              <a:xfrm>
                <a:off x="4442698" y="-386829"/>
                <a:ext cx="20569" cy="4039"/>
              </a:xfrm>
              <a:custGeom>
                <a:rect b="b" l="l" r="r" t="t"/>
                <a:pathLst>
                  <a:path extrusionOk="0" h="279" w="1421">
                    <a:moveTo>
                      <a:pt x="1" y="0"/>
                    </a:moveTo>
                    <a:lnTo>
                      <a:pt x="1" y="0"/>
                    </a:lnTo>
                    <a:cubicBezTo>
                      <a:pt x="280" y="180"/>
                      <a:pt x="600" y="278"/>
                      <a:pt x="932" y="278"/>
                    </a:cubicBezTo>
                    <a:cubicBezTo>
                      <a:pt x="1093" y="278"/>
                      <a:pt x="1257" y="255"/>
                      <a:pt x="1420" y="207"/>
                    </a:cubicBezTo>
                    <a:lnTo>
                      <a:pt x="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10"/>
              <p:cNvSpPr/>
              <p:nvPr/>
            </p:nvSpPr>
            <p:spPr>
              <a:xfrm>
                <a:off x="4402892" y="-492134"/>
                <a:ext cx="9003" cy="17138"/>
              </a:xfrm>
              <a:custGeom>
                <a:rect b="b" l="l" r="r" t="t"/>
                <a:pathLst>
                  <a:path extrusionOk="0" h="1184" w="622">
                    <a:moveTo>
                      <a:pt x="622" y="0"/>
                    </a:moveTo>
                    <a:lnTo>
                      <a:pt x="1" y="1183"/>
                    </a:lnTo>
                    <a:cubicBezTo>
                      <a:pt x="385" y="947"/>
                      <a:pt x="474" y="681"/>
                      <a:pt x="62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10"/>
              <p:cNvSpPr/>
              <p:nvPr/>
            </p:nvSpPr>
            <p:spPr>
              <a:xfrm>
                <a:off x="4522745" y="-583746"/>
                <a:ext cx="397266" cy="110459"/>
              </a:xfrm>
              <a:custGeom>
                <a:rect b="b" l="l" r="r" t="t"/>
                <a:pathLst>
                  <a:path extrusionOk="0" h="7631" w="27445">
                    <a:moveTo>
                      <a:pt x="27444" y="1"/>
                    </a:moveTo>
                    <a:cubicBezTo>
                      <a:pt x="26350" y="178"/>
                      <a:pt x="25285" y="326"/>
                      <a:pt x="24250" y="563"/>
                    </a:cubicBezTo>
                    <a:cubicBezTo>
                      <a:pt x="22269" y="1006"/>
                      <a:pt x="20347" y="1657"/>
                      <a:pt x="18484" y="2455"/>
                    </a:cubicBezTo>
                    <a:cubicBezTo>
                      <a:pt x="15112" y="3904"/>
                      <a:pt x="11712" y="5354"/>
                      <a:pt x="8133" y="6329"/>
                    </a:cubicBezTo>
                    <a:cubicBezTo>
                      <a:pt x="6300" y="6832"/>
                      <a:pt x="4407" y="7128"/>
                      <a:pt x="2485" y="7217"/>
                    </a:cubicBezTo>
                    <a:cubicBezTo>
                      <a:pt x="2219" y="7226"/>
                      <a:pt x="1949" y="7230"/>
                      <a:pt x="1677" y="7230"/>
                    </a:cubicBezTo>
                    <a:cubicBezTo>
                      <a:pt x="1131" y="7230"/>
                      <a:pt x="573" y="7217"/>
                      <a:pt x="1" y="7217"/>
                    </a:cubicBezTo>
                    <a:cubicBezTo>
                      <a:pt x="60" y="7631"/>
                      <a:pt x="297" y="7631"/>
                      <a:pt x="504" y="7631"/>
                    </a:cubicBezTo>
                    <a:cubicBezTo>
                      <a:pt x="1598" y="7601"/>
                      <a:pt x="2692" y="7571"/>
                      <a:pt x="3786" y="7512"/>
                    </a:cubicBezTo>
                    <a:cubicBezTo>
                      <a:pt x="4348" y="7483"/>
                      <a:pt x="4910" y="7394"/>
                      <a:pt x="5472" y="7217"/>
                    </a:cubicBezTo>
                    <a:cubicBezTo>
                      <a:pt x="6004" y="7069"/>
                      <a:pt x="6566" y="7010"/>
                      <a:pt x="7098" y="6891"/>
                    </a:cubicBezTo>
                    <a:cubicBezTo>
                      <a:pt x="9346" y="6359"/>
                      <a:pt x="11534" y="5649"/>
                      <a:pt x="13663" y="4792"/>
                    </a:cubicBezTo>
                    <a:cubicBezTo>
                      <a:pt x="15822" y="3934"/>
                      <a:pt x="17951" y="3017"/>
                      <a:pt x="20081" y="2189"/>
                    </a:cubicBezTo>
                    <a:cubicBezTo>
                      <a:pt x="22003" y="1391"/>
                      <a:pt x="23984" y="829"/>
                      <a:pt x="26025" y="563"/>
                    </a:cubicBezTo>
                    <a:cubicBezTo>
                      <a:pt x="26498" y="474"/>
                      <a:pt x="26971" y="415"/>
                      <a:pt x="27444" y="356"/>
                    </a:cubicBezTo>
                    <a:lnTo>
                      <a:pt x="2744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10"/>
              <p:cNvSpPr/>
              <p:nvPr/>
            </p:nvSpPr>
            <p:spPr>
              <a:xfrm>
                <a:off x="4041610" y="-668932"/>
                <a:ext cx="501703" cy="535821"/>
              </a:xfrm>
              <a:custGeom>
                <a:rect b="b" l="l" r="r" t="t"/>
                <a:pathLst>
                  <a:path extrusionOk="0" h="37017" w="34660">
                    <a:moveTo>
                      <a:pt x="15031" y="317"/>
                    </a:moveTo>
                    <a:cubicBezTo>
                      <a:pt x="15286" y="317"/>
                      <a:pt x="15542" y="350"/>
                      <a:pt x="15792" y="415"/>
                    </a:cubicBezTo>
                    <a:cubicBezTo>
                      <a:pt x="16118" y="504"/>
                      <a:pt x="16472" y="592"/>
                      <a:pt x="16798" y="711"/>
                    </a:cubicBezTo>
                    <a:cubicBezTo>
                      <a:pt x="18276" y="1273"/>
                      <a:pt x="19785" y="1716"/>
                      <a:pt x="21293" y="2130"/>
                    </a:cubicBezTo>
                    <a:cubicBezTo>
                      <a:pt x="22860" y="2515"/>
                      <a:pt x="24220" y="3402"/>
                      <a:pt x="25255" y="4644"/>
                    </a:cubicBezTo>
                    <a:cubicBezTo>
                      <a:pt x="26261" y="5768"/>
                      <a:pt x="26941" y="7158"/>
                      <a:pt x="27237" y="8636"/>
                    </a:cubicBezTo>
                    <a:cubicBezTo>
                      <a:pt x="27355" y="9198"/>
                      <a:pt x="27414" y="9789"/>
                      <a:pt x="27326" y="10351"/>
                    </a:cubicBezTo>
                    <a:lnTo>
                      <a:pt x="27326" y="10322"/>
                    </a:lnTo>
                    <a:cubicBezTo>
                      <a:pt x="27237" y="10174"/>
                      <a:pt x="27207" y="10085"/>
                      <a:pt x="27178" y="9996"/>
                    </a:cubicBezTo>
                    <a:cubicBezTo>
                      <a:pt x="26912" y="9405"/>
                      <a:pt x="26438" y="8991"/>
                      <a:pt x="25847" y="8784"/>
                    </a:cubicBezTo>
                    <a:cubicBezTo>
                      <a:pt x="25048" y="8488"/>
                      <a:pt x="24339" y="8045"/>
                      <a:pt x="23718" y="7453"/>
                    </a:cubicBezTo>
                    <a:cubicBezTo>
                      <a:pt x="23570" y="7276"/>
                      <a:pt x="23392" y="7128"/>
                      <a:pt x="23245" y="6951"/>
                    </a:cubicBezTo>
                    <a:cubicBezTo>
                      <a:pt x="22298" y="5886"/>
                      <a:pt x="21056" y="5501"/>
                      <a:pt x="19696" y="5383"/>
                    </a:cubicBezTo>
                    <a:cubicBezTo>
                      <a:pt x="19459" y="5383"/>
                      <a:pt x="19252" y="5354"/>
                      <a:pt x="19016" y="5294"/>
                    </a:cubicBezTo>
                    <a:cubicBezTo>
                      <a:pt x="17655" y="5058"/>
                      <a:pt x="16325" y="4703"/>
                      <a:pt x="15023" y="4200"/>
                    </a:cubicBezTo>
                    <a:cubicBezTo>
                      <a:pt x="14462" y="3993"/>
                      <a:pt x="13929" y="3638"/>
                      <a:pt x="13515" y="3224"/>
                    </a:cubicBezTo>
                    <a:cubicBezTo>
                      <a:pt x="13308" y="2988"/>
                      <a:pt x="13131" y="2751"/>
                      <a:pt x="12983" y="2485"/>
                    </a:cubicBezTo>
                    <a:cubicBezTo>
                      <a:pt x="12628" y="1894"/>
                      <a:pt x="12835" y="1125"/>
                      <a:pt x="13456" y="799"/>
                    </a:cubicBezTo>
                    <a:cubicBezTo>
                      <a:pt x="13923" y="475"/>
                      <a:pt x="14473" y="317"/>
                      <a:pt x="15031" y="317"/>
                    </a:cubicBezTo>
                    <a:close/>
                    <a:moveTo>
                      <a:pt x="19193" y="5620"/>
                    </a:moveTo>
                    <a:lnTo>
                      <a:pt x="19193" y="5620"/>
                    </a:lnTo>
                    <a:cubicBezTo>
                      <a:pt x="19814" y="5708"/>
                      <a:pt x="20346" y="5768"/>
                      <a:pt x="20849" y="5856"/>
                    </a:cubicBezTo>
                    <a:cubicBezTo>
                      <a:pt x="21677" y="6034"/>
                      <a:pt x="22417" y="6477"/>
                      <a:pt x="23008" y="7098"/>
                    </a:cubicBezTo>
                    <a:cubicBezTo>
                      <a:pt x="23570" y="7749"/>
                      <a:pt x="24250" y="8281"/>
                      <a:pt x="24989" y="8695"/>
                    </a:cubicBezTo>
                    <a:cubicBezTo>
                      <a:pt x="25255" y="8843"/>
                      <a:pt x="25581" y="8932"/>
                      <a:pt x="25847" y="9109"/>
                    </a:cubicBezTo>
                    <a:cubicBezTo>
                      <a:pt x="26113" y="9228"/>
                      <a:pt x="26379" y="9405"/>
                      <a:pt x="26586" y="9612"/>
                    </a:cubicBezTo>
                    <a:cubicBezTo>
                      <a:pt x="27148" y="10292"/>
                      <a:pt x="27326" y="11209"/>
                      <a:pt x="27119" y="12067"/>
                    </a:cubicBezTo>
                    <a:cubicBezTo>
                      <a:pt x="27059" y="12274"/>
                      <a:pt x="26971" y="12481"/>
                      <a:pt x="26912" y="12717"/>
                    </a:cubicBezTo>
                    <a:cubicBezTo>
                      <a:pt x="26793" y="13190"/>
                      <a:pt x="26586" y="13634"/>
                      <a:pt x="26261" y="13989"/>
                    </a:cubicBezTo>
                    <a:cubicBezTo>
                      <a:pt x="26024" y="14284"/>
                      <a:pt x="25788" y="14610"/>
                      <a:pt x="25581" y="14965"/>
                    </a:cubicBezTo>
                    <a:cubicBezTo>
                      <a:pt x="25492" y="14669"/>
                      <a:pt x="25433" y="14432"/>
                      <a:pt x="25344" y="14166"/>
                    </a:cubicBezTo>
                    <a:cubicBezTo>
                      <a:pt x="24841" y="12983"/>
                      <a:pt x="24102" y="11889"/>
                      <a:pt x="23156" y="11032"/>
                    </a:cubicBezTo>
                    <a:cubicBezTo>
                      <a:pt x="22476" y="10440"/>
                      <a:pt x="21943" y="9701"/>
                      <a:pt x="21559" y="8902"/>
                    </a:cubicBezTo>
                    <a:cubicBezTo>
                      <a:pt x="20997" y="7749"/>
                      <a:pt x="20258" y="6714"/>
                      <a:pt x="19341" y="5827"/>
                    </a:cubicBezTo>
                    <a:cubicBezTo>
                      <a:pt x="19282" y="5768"/>
                      <a:pt x="19223" y="5708"/>
                      <a:pt x="19193" y="5620"/>
                    </a:cubicBezTo>
                    <a:close/>
                    <a:moveTo>
                      <a:pt x="11090" y="5440"/>
                    </a:moveTo>
                    <a:cubicBezTo>
                      <a:pt x="13384" y="5440"/>
                      <a:pt x="15567" y="6084"/>
                      <a:pt x="17655" y="7128"/>
                    </a:cubicBezTo>
                    <a:cubicBezTo>
                      <a:pt x="19016" y="7808"/>
                      <a:pt x="20287" y="8695"/>
                      <a:pt x="21352" y="9789"/>
                    </a:cubicBezTo>
                    <a:cubicBezTo>
                      <a:pt x="21855" y="10263"/>
                      <a:pt x="22387" y="10706"/>
                      <a:pt x="22890" y="11209"/>
                    </a:cubicBezTo>
                    <a:cubicBezTo>
                      <a:pt x="23659" y="11919"/>
                      <a:pt x="24280" y="12776"/>
                      <a:pt x="24782" y="13723"/>
                    </a:cubicBezTo>
                    <a:cubicBezTo>
                      <a:pt x="25048" y="14137"/>
                      <a:pt x="25196" y="14610"/>
                      <a:pt x="25285" y="15112"/>
                    </a:cubicBezTo>
                    <a:lnTo>
                      <a:pt x="25255" y="15112"/>
                    </a:lnTo>
                    <a:cubicBezTo>
                      <a:pt x="24664" y="15231"/>
                      <a:pt x="24043" y="15379"/>
                      <a:pt x="23452" y="15467"/>
                    </a:cubicBezTo>
                    <a:cubicBezTo>
                      <a:pt x="23126" y="15527"/>
                      <a:pt x="22801" y="15556"/>
                      <a:pt x="22446" y="15556"/>
                    </a:cubicBezTo>
                    <a:cubicBezTo>
                      <a:pt x="22250" y="15564"/>
                      <a:pt x="22052" y="15569"/>
                      <a:pt x="21855" y="15569"/>
                    </a:cubicBezTo>
                    <a:cubicBezTo>
                      <a:pt x="20656" y="15569"/>
                      <a:pt x="19444" y="15413"/>
                      <a:pt x="18276" y="15083"/>
                    </a:cubicBezTo>
                    <a:cubicBezTo>
                      <a:pt x="17241" y="14817"/>
                      <a:pt x="16206" y="14403"/>
                      <a:pt x="15171" y="14077"/>
                    </a:cubicBezTo>
                    <a:cubicBezTo>
                      <a:pt x="14343" y="13752"/>
                      <a:pt x="13456" y="13516"/>
                      <a:pt x="12569" y="13368"/>
                    </a:cubicBezTo>
                    <a:cubicBezTo>
                      <a:pt x="12055" y="13280"/>
                      <a:pt x="11533" y="13237"/>
                      <a:pt x="11011" y="13237"/>
                    </a:cubicBezTo>
                    <a:cubicBezTo>
                      <a:pt x="10123" y="13237"/>
                      <a:pt x="9238" y="13362"/>
                      <a:pt x="8399" y="13604"/>
                    </a:cubicBezTo>
                    <a:cubicBezTo>
                      <a:pt x="7719" y="13870"/>
                      <a:pt x="7009" y="14018"/>
                      <a:pt x="6300" y="14048"/>
                    </a:cubicBezTo>
                    <a:cubicBezTo>
                      <a:pt x="6137" y="14055"/>
                      <a:pt x="5974" y="14061"/>
                      <a:pt x="5813" y="14061"/>
                    </a:cubicBezTo>
                    <a:cubicBezTo>
                      <a:pt x="5272" y="14061"/>
                      <a:pt x="4751" y="13985"/>
                      <a:pt x="4318" y="13575"/>
                    </a:cubicBezTo>
                    <a:cubicBezTo>
                      <a:pt x="3609" y="12983"/>
                      <a:pt x="3195" y="12155"/>
                      <a:pt x="3135" y="11268"/>
                    </a:cubicBezTo>
                    <a:cubicBezTo>
                      <a:pt x="3135" y="10943"/>
                      <a:pt x="3195" y="10617"/>
                      <a:pt x="3313" y="10322"/>
                    </a:cubicBezTo>
                    <a:cubicBezTo>
                      <a:pt x="3549" y="9612"/>
                      <a:pt x="3816" y="8902"/>
                      <a:pt x="4052" y="8222"/>
                    </a:cubicBezTo>
                    <a:cubicBezTo>
                      <a:pt x="4259" y="7631"/>
                      <a:pt x="4703" y="7187"/>
                      <a:pt x="5265" y="6921"/>
                    </a:cubicBezTo>
                    <a:cubicBezTo>
                      <a:pt x="6536" y="6211"/>
                      <a:pt x="7926" y="5738"/>
                      <a:pt x="9375" y="5561"/>
                    </a:cubicBezTo>
                    <a:cubicBezTo>
                      <a:pt x="9954" y="5479"/>
                      <a:pt x="10525" y="5440"/>
                      <a:pt x="11090" y="5440"/>
                    </a:cubicBezTo>
                    <a:close/>
                    <a:moveTo>
                      <a:pt x="11035" y="13534"/>
                    </a:moveTo>
                    <a:cubicBezTo>
                      <a:pt x="11311" y="13534"/>
                      <a:pt x="11586" y="13547"/>
                      <a:pt x="11859" y="13575"/>
                    </a:cubicBezTo>
                    <a:cubicBezTo>
                      <a:pt x="12835" y="13663"/>
                      <a:pt x="13841" y="13870"/>
                      <a:pt x="14757" y="14225"/>
                    </a:cubicBezTo>
                    <a:cubicBezTo>
                      <a:pt x="15290" y="14432"/>
                      <a:pt x="15851" y="14610"/>
                      <a:pt x="16384" y="14817"/>
                    </a:cubicBezTo>
                    <a:cubicBezTo>
                      <a:pt x="18069" y="15408"/>
                      <a:pt x="19785" y="15793"/>
                      <a:pt x="21559" y="15941"/>
                    </a:cubicBezTo>
                    <a:cubicBezTo>
                      <a:pt x="20938" y="16029"/>
                      <a:pt x="20317" y="16148"/>
                      <a:pt x="19666" y="16177"/>
                    </a:cubicBezTo>
                    <a:cubicBezTo>
                      <a:pt x="18823" y="16255"/>
                      <a:pt x="17972" y="16292"/>
                      <a:pt x="17121" y="16292"/>
                    </a:cubicBezTo>
                    <a:cubicBezTo>
                      <a:pt x="16361" y="16292"/>
                      <a:pt x="15600" y="16263"/>
                      <a:pt x="14846" y="16207"/>
                    </a:cubicBezTo>
                    <a:cubicBezTo>
                      <a:pt x="13574" y="16118"/>
                      <a:pt x="12273" y="16059"/>
                      <a:pt x="11002" y="15911"/>
                    </a:cubicBezTo>
                    <a:cubicBezTo>
                      <a:pt x="9227" y="15734"/>
                      <a:pt x="7482" y="15260"/>
                      <a:pt x="5856" y="14551"/>
                    </a:cubicBezTo>
                    <a:cubicBezTo>
                      <a:pt x="5738" y="14491"/>
                      <a:pt x="5619" y="14403"/>
                      <a:pt x="5531" y="14284"/>
                    </a:cubicBezTo>
                    <a:lnTo>
                      <a:pt x="5531" y="14284"/>
                    </a:lnTo>
                    <a:cubicBezTo>
                      <a:pt x="5723" y="14299"/>
                      <a:pt x="5915" y="14307"/>
                      <a:pt x="6107" y="14307"/>
                    </a:cubicBezTo>
                    <a:cubicBezTo>
                      <a:pt x="6300" y="14307"/>
                      <a:pt x="6492" y="14299"/>
                      <a:pt x="6684" y="14284"/>
                    </a:cubicBezTo>
                    <a:cubicBezTo>
                      <a:pt x="7246" y="14225"/>
                      <a:pt x="7778" y="14107"/>
                      <a:pt x="8311" y="13930"/>
                    </a:cubicBezTo>
                    <a:cubicBezTo>
                      <a:pt x="9197" y="13679"/>
                      <a:pt x="10119" y="13534"/>
                      <a:pt x="11035" y="13534"/>
                    </a:cubicBezTo>
                    <a:close/>
                    <a:moveTo>
                      <a:pt x="32826" y="12924"/>
                    </a:moveTo>
                    <a:cubicBezTo>
                      <a:pt x="33506" y="13516"/>
                      <a:pt x="34068" y="14137"/>
                      <a:pt x="34157" y="14994"/>
                    </a:cubicBezTo>
                    <a:cubicBezTo>
                      <a:pt x="34245" y="15881"/>
                      <a:pt x="34275" y="16769"/>
                      <a:pt x="34245" y="17685"/>
                    </a:cubicBezTo>
                    <a:cubicBezTo>
                      <a:pt x="34245" y="19075"/>
                      <a:pt x="34186" y="20465"/>
                      <a:pt x="34157" y="21855"/>
                    </a:cubicBezTo>
                    <a:cubicBezTo>
                      <a:pt x="34127" y="22535"/>
                      <a:pt x="34068" y="23215"/>
                      <a:pt x="34009" y="23866"/>
                    </a:cubicBezTo>
                    <a:cubicBezTo>
                      <a:pt x="33950" y="24073"/>
                      <a:pt x="33891" y="24250"/>
                      <a:pt x="33831" y="24428"/>
                    </a:cubicBezTo>
                    <a:lnTo>
                      <a:pt x="33743" y="24428"/>
                    </a:lnTo>
                    <a:cubicBezTo>
                      <a:pt x="33743" y="24221"/>
                      <a:pt x="33743" y="23984"/>
                      <a:pt x="33743" y="23748"/>
                    </a:cubicBezTo>
                    <a:cubicBezTo>
                      <a:pt x="33713" y="23038"/>
                      <a:pt x="33536" y="22328"/>
                      <a:pt x="33210" y="21707"/>
                    </a:cubicBezTo>
                    <a:cubicBezTo>
                      <a:pt x="33063" y="21352"/>
                      <a:pt x="32885" y="20997"/>
                      <a:pt x="32678" y="20643"/>
                    </a:cubicBezTo>
                    <a:cubicBezTo>
                      <a:pt x="32323" y="19962"/>
                      <a:pt x="32087" y="19223"/>
                      <a:pt x="31998" y="18454"/>
                    </a:cubicBezTo>
                    <a:cubicBezTo>
                      <a:pt x="31939" y="17892"/>
                      <a:pt x="32028" y="17330"/>
                      <a:pt x="32205" y="16798"/>
                    </a:cubicBezTo>
                    <a:cubicBezTo>
                      <a:pt x="32353" y="16295"/>
                      <a:pt x="32560" y="15822"/>
                      <a:pt x="32678" y="15290"/>
                    </a:cubicBezTo>
                    <a:cubicBezTo>
                      <a:pt x="32885" y="14639"/>
                      <a:pt x="32915" y="13989"/>
                      <a:pt x="32796" y="13309"/>
                    </a:cubicBezTo>
                    <a:cubicBezTo>
                      <a:pt x="32796" y="13249"/>
                      <a:pt x="32796" y="13190"/>
                      <a:pt x="32796" y="13131"/>
                    </a:cubicBezTo>
                    <a:cubicBezTo>
                      <a:pt x="32826" y="13072"/>
                      <a:pt x="32826" y="13013"/>
                      <a:pt x="32826" y="12924"/>
                    </a:cubicBezTo>
                    <a:close/>
                    <a:moveTo>
                      <a:pt x="30695" y="11970"/>
                    </a:moveTo>
                    <a:cubicBezTo>
                      <a:pt x="30913" y="11970"/>
                      <a:pt x="31130" y="12018"/>
                      <a:pt x="31347" y="12067"/>
                    </a:cubicBezTo>
                    <a:cubicBezTo>
                      <a:pt x="32175" y="12274"/>
                      <a:pt x="32501" y="12658"/>
                      <a:pt x="32560" y="13545"/>
                    </a:cubicBezTo>
                    <a:cubicBezTo>
                      <a:pt x="32589" y="14314"/>
                      <a:pt x="32501" y="15083"/>
                      <a:pt x="32235" y="15822"/>
                    </a:cubicBezTo>
                    <a:cubicBezTo>
                      <a:pt x="32028" y="16384"/>
                      <a:pt x="31880" y="16976"/>
                      <a:pt x="31761" y="17567"/>
                    </a:cubicBezTo>
                    <a:cubicBezTo>
                      <a:pt x="31614" y="18484"/>
                      <a:pt x="31761" y="19430"/>
                      <a:pt x="32175" y="20258"/>
                    </a:cubicBezTo>
                    <a:cubicBezTo>
                      <a:pt x="32382" y="20790"/>
                      <a:pt x="32678" y="21293"/>
                      <a:pt x="32944" y="21796"/>
                    </a:cubicBezTo>
                    <a:cubicBezTo>
                      <a:pt x="33358" y="22653"/>
                      <a:pt x="33565" y="23570"/>
                      <a:pt x="33477" y="24517"/>
                    </a:cubicBezTo>
                    <a:cubicBezTo>
                      <a:pt x="33447" y="24990"/>
                      <a:pt x="33210" y="25374"/>
                      <a:pt x="32826" y="25640"/>
                    </a:cubicBezTo>
                    <a:cubicBezTo>
                      <a:pt x="32308" y="25991"/>
                      <a:pt x="31620" y="26153"/>
                      <a:pt x="30992" y="26153"/>
                    </a:cubicBezTo>
                    <a:cubicBezTo>
                      <a:pt x="30508" y="26153"/>
                      <a:pt x="30059" y="26057"/>
                      <a:pt x="29750" y="25877"/>
                    </a:cubicBezTo>
                    <a:cubicBezTo>
                      <a:pt x="29662" y="24753"/>
                      <a:pt x="29484" y="23629"/>
                      <a:pt x="29189" y="22565"/>
                    </a:cubicBezTo>
                    <a:cubicBezTo>
                      <a:pt x="28745" y="20820"/>
                      <a:pt x="27976" y="19223"/>
                      <a:pt x="26912" y="17804"/>
                    </a:cubicBezTo>
                    <a:cubicBezTo>
                      <a:pt x="26645" y="17419"/>
                      <a:pt x="26409" y="17064"/>
                      <a:pt x="26143" y="16680"/>
                    </a:cubicBezTo>
                    <a:cubicBezTo>
                      <a:pt x="25906" y="16325"/>
                      <a:pt x="25758" y="15941"/>
                      <a:pt x="25699" y="15527"/>
                    </a:cubicBezTo>
                    <a:cubicBezTo>
                      <a:pt x="26172" y="14521"/>
                      <a:pt x="26912" y="13634"/>
                      <a:pt x="27799" y="12954"/>
                    </a:cubicBezTo>
                    <a:cubicBezTo>
                      <a:pt x="28597" y="12333"/>
                      <a:pt x="29543" y="12007"/>
                      <a:pt x="30549" y="11978"/>
                    </a:cubicBezTo>
                    <a:cubicBezTo>
                      <a:pt x="30598" y="11972"/>
                      <a:pt x="30647" y="11970"/>
                      <a:pt x="30695" y="11970"/>
                    </a:cubicBezTo>
                    <a:close/>
                    <a:moveTo>
                      <a:pt x="1331" y="15172"/>
                    </a:moveTo>
                    <a:cubicBezTo>
                      <a:pt x="1391" y="15231"/>
                      <a:pt x="1420" y="15231"/>
                      <a:pt x="1420" y="15260"/>
                    </a:cubicBezTo>
                    <a:cubicBezTo>
                      <a:pt x="1420" y="15881"/>
                      <a:pt x="1657" y="16502"/>
                      <a:pt x="2100" y="16946"/>
                    </a:cubicBezTo>
                    <a:cubicBezTo>
                      <a:pt x="2189" y="17094"/>
                      <a:pt x="2278" y="17212"/>
                      <a:pt x="2396" y="17330"/>
                    </a:cubicBezTo>
                    <a:cubicBezTo>
                      <a:pt x="2662" y="17537"/>
                      <a:pt x="2780" y="17922"/>
                      <a:pt x="2662" y="18247"/>
                    </a:cubicBezTo>
                    <a:cubicBezTo>
                      <a:pt x="2633" y="18277"/>
                      <a:pt x="2662" y="18336"/>
                      <a:pt x="2662" y="18454"/>
                    </a:cubicBezTo>
                    <a:cubicBezTo>
                      <a:pt x="2810" y="18513"/>
                      <a:pt x="2958" y="18572"/>
                      <a:pt x="3106" y="18632"/>
                    </a:cubicBezTo>
                    <a:cubicBezTo>
                      <a:pt x="3490" y="18750"/>
                      <a:pt x="3875" y="18839"/>
                      <a:pt x="4230" y="18986"/>
                    </a:cubicBezTo>
                    <a:cubicBezTo>
                      <a:pt x="4939" y="19253"/>
                      <a:pt x="5265" y="19992"/>
                      <a:pt x="5028" y="20702"/>
                    </a:cubicBezTo>
                    <a:cubicBezTo>
                      <a:pt x="4880" y="21234"/>
                      <a:pt x="4614" y="21707"/>
                      <a:pt x="4259" y="22121"/>
                    </a:cubicBezTo>
                    <a:cubicBezTo>
                      <a:pt x="3875" y="22653"/>
                      <a:pt x="3490" y="23156"/>
                      <a:pt x="3135" y="23718"/>
                    </a:cubicBezTo>
                    <a:cubicBezTo>
                      <a:pt x="2810" y="24162"/>
                      <a:pt x="2662" y="24724"/>
                      <a:pt x="2721" y="25256"/>
                    </a:cubicBezTo>
                    <a:cubicBezTo>
                      <a:pt x="2780" y="25611"/>
                      <a:pt x="2869" y="25936"/>
                      <a:pt x="2958" y="26291"/>
                    </a:cubicBezTo>
                    <a:cubicBezTo>
                      <a:pt x="2485" y="26025"/>
                      <a:pt x="2100" y="25670"/>
                      <a:pt x="1834" y="25226"/>
                    </a:cubicBezTo>
                    <a:cubicBezTo>
                      <a:pt x="1657" y="24812"/>
                      <a:pt x="1627" y="24339"/>
                      <a:pt x="1745" y="23895"/>
                    </a:cubicBezTo>
                    <a:cubicBezTo>
                      <a:pt x="1923" y="23127"/>
                      <a:pt x="2012" y="22328"/>
                      <a:pt x="2071" y="21559"/>
                    </a:cubicBezTo>
                    <a:cubicBezTo>
                      <a:pt x="2100" y="20702"/>
                      <a:pt x="1834" y="19874"/>
                      <a:pt x="1361" y="19164"/>
                    </a:cubicBezTo>
                    <a:cubicBezTo>
                      <a:pt x="1006" y="18720"/>
                      <a:pt x="770" y="18188"/>
                      <a:pt x="592" y="17626"/>
                    </a:cubicBezTo>
                    <a:cubicBezTo>
                      <a:pt x="444" y="16739"/>
                      <a:pt x="710" y="15822"/>
                      <a:pt x="1331" y="15172"/>
                    </a:cubicBezTo>
                    <a:close/>
                    <a:moveTo>
                      <a:pt x="26024" y="17064"/>
                    </a:moveTo>
                    <a:cubicBezTo>
                      <a:pt x="26793" y="18129"/>
                      <a:pt x="27621" y="19046"/>
                      <a:pt x="27680" y="20376"/>
                    </a:cubicBezTo>
                    <a:cubicBezTo>
                      <a:pt x="27680" y="20879"/>
                      <a:pt x="27621" y="21352"/>
                      <a:pt x="27503" y="21855"/>
                    </a:cubicBezTo>
                    <a:cubicBezTo>
                      <a:pt x="27266" y="22683"/>
                      <a:pt x="27237" y="23541"/>
                      <a:pt x="27385" y="24398"/>
                    </a:cubicBezTo>
                    <a:cubicBezTo>
                      <a:pt x="27237" y="24546"/>
                      <a:pt x="27119" y="24664"/>
                      <a:pt x="26971" y="24783"/>
                    </a:cubicBezTo>
                    <a:cubicBezTo>
                      <a:pt x="26557" y="25078"/>
                      <a:pt x="26083" y="25374"/>
                      <a:pt x="25669" y="25699"/>
                    </a:cubicBezTo>
                    <a:cubicBezTo>
                      <a:pt x="25108" y="26143"/>
                      <a:pt x="24605" y="26616"/>
                      <a:pt x="24073" y="27089"/>
                    </a:cubicBezTo>
                    <a:cubicBezTo>
                      <a:pt x="23984" y="27148"/>
                      <a:pt x="23925" y="27208"/>
                      <a:pt x="23866" y="27267"/>
                    </a:cubicBezTo>
                    <a:cubicBezTo>
                      <a:pt x="23836" y="27208"/>
                      <a:pt x="23836" y="27178"/>
                      <a:pt x="23836" y="27148"/>
                    </a:cubicBezTo>
                    <a:cubicBezTo>
                      <a:pt x="24102" y="26320"/>
                      <a:pt x="24339" y="25492"/>
                      <a:pt x="24664" y="24664"/>
                    </a:cubicBezTo>
                    <a:cubicBezTo>
                      <a:pt x="25196" y="23541"/>
                      <a:pt x="25581" y="22328"/>
                      <a:pt x="25817" y="21116"/>
                    </a:cubicBezTo>
                    <a:cubicBezTo>
                      <a:pt x="26054" y="19844"/>
                      <a:pt x="26113" y="18543"/>
                      <a:pt x="25995" y="17271"/>
                    </a:cubicBezTo>
                    <a:cubicBezTo>
                      <a:pt x="25995" y="17183"/>
                      <a:pt x="26024" y="17123"/>
                      <a:pt x="26024" y="17064"/>
                    </a:cubicBezTo>
                    <a:close/>
                    <a:moveTo>
                      <a:pt x="3904" y="13663"/>
                    </a:moveTo>
                    <a:cubicBezTo>
                      <a:pt x="4141" y="13841"/>
                      <a:pt x="4348" y="13989"/>
                      <a:pt x="4555" y="14166"/>
                    </a:cubicBezTo>
                    <a:cubicBezTo>
                      <a:pt x="5649" y="15024"/>
                      <a:pt x="6950" y="15349"/>
                      <a:pt x="8281" y="15734"/>
                    </a:cubicBezTo>
                    <a:cubicBezTo>
                      <a:pt x="9671" y="16088"/>
                      <a:pt x="11120" y="16325"/>
                      <a:pt x="12569" y="16384"/>
                    </a:cubicBezTo>
                    <a:lnTo>
                      <a:pt x="17478" y="16650"/>
                    </a:lnTo>
                    <a:cubicBezTo>
                      <a:pt x="13456" y="19105"/>
                      <a:pt x="10617" y="22506"/>
                      <a:pt x="9257" y="27178"/>
                    </a:cubicBezTo>
                    <a:cubicBezTo>
                      <a:pt x="8843" y="27296"/>
                      <a:pt x="8399" y="27415"/>
                      <a:pt x="7985" y="27474"/>
                    </a:cubicBezTo>
                    <a:cubicBezTo>
                      <a:pt x="7680" y="27503"/>
                      <a:pt x="7371" y="27520"/>
                      <a:pt x="7062" y="27520"/>
                    </a:cubicBezTo>
                    <a:cubicBezTo>
                      <a:pt x="6444" y="27520"/>
                      <a:pt x="5826" y="27454"/>
                      <a:pt x="5235" y="27296"/>
                    </a:cubicBezTo>
                    <a:cubicBezTo>
                      <a:pt x="4791" y="27178"/>
                      <a:pt x="4377" y="27030"/>
                      <a:pt x="3993" y="26853"/>
                    </a:cubicBezTo>
                    <a:cubicBezTo>
                      <a:pt x="3224" y="26468"/>
                      <a:pt x="2840" y="25611"/>
                      <a:pt x="3047" y="24783"/>
                    </a:cubicBezTo>
                    <a:cubicBezTo>
                      <a:pt x="3195" y="24339"/>
                      <a:pt x="3402" y="23925"/>
                      <a:pt x="3638" y="23511"/>
                    </a:cubicBezTo>
                    <a:cubicBezTo>
                      <a:pt x="3904" y="23067"/>
                      <a:pt x="4289" y="22683"/>
                      <a:pt x="4584" y="22239"/>
                    </a:cubicBezTo>
                    <a:cubicBezTo>
                      <a:pt x="4910" y="21737"/>
                      <a:pt x="5176" y="21204"/>
                      <a:pt x="5383" y="20613"/>
                    </a:cubicBezTo>
                    <a:cubicBezTo>
                      <a:pt x="5590" y="20022"/>
                      <a:pt x="5146" y="18927"/>
                      <a:pt x="4437" y="18720"/>
                    </a:cubicBezTo>
                    <a:cubicBezTo>
                      <a:pt x="4082" y="18602"/>
                      <a:pt x="3727" y="18513"/>
                      <a:pt x="3342" y="18395"/>
                    </a:cubicBezTo>
                    <a:lnTo>
                      <a:pt x="3017" y="18277"/>
                    </a:lnTo>
                    <a:cubicBezTo>
                      <a:pt x="2988" y="18218"/>
                      <a:pt x="2988" y="18129"/>
                      <a:pt x="2988" y="18040"/>
                    </a:cubicBezTo>
                    <a:cubicBezTo>
                      <a:pt x="3017" y="17715"/>
                      <a:pt x="2899" y="17390"/>
                      <a:pt x="2662" y="17183"/>
                    </a:cubicBezTo>
                    <a:cubicBezTo>
                      <a:pt x="2455" y="16916"/>
                      <a:pt x="2219" y="16650"/>
                      <a:pt x="2041" y="16355"/>
                    </a:cubicBezTo>
                    <a:cubicBezTo>
                      <a:pt x="1923" y="16177"/>
                      <a:pt x="1805" y="16000"/>
                      <a:pt x="1745" y="15793"/>
                    </a:cubicBezTo>
                    <a:cubicBezTo>
                      <a:pt x="1479" y="15260"/>
                      <a:pt x="1745" y="14610"/>
                      <a:pt x="2307" y="14373"/>
                    </a:cubicBezTo>
                    <a:cubicBezTo>
                      <a:pt x="2603" y="14196"/>
                      <a:pt x="2928" y="14048"/>
                      <a:pt x="3283" y="13900"/>
                    </a:cubicBezTo>
                    <a:cubicBezTo>
                      <a:pt x="3461" y="13811"/>
                      <a:pt x="3697" y="13752"/>
                      <a:pt x="3904" y="13663"/>
                    </a:cubicBezTo>
                    <a:close/>
                    <a:moveTo>
                      <a:pt x="25255" y="15408"/>
                    </a:moveTo>
                    <a:cubicBezTo>
                      <a:pt x="25492" y="15822"/>
                      <a:pt x="25610" y="16266"/>
                      <a:pt x="25640" y="16739"/>
                    </a:cubicBezTo>
                    <a:cubicBezTo>
                      <a:pt x="25965" y="19253"/>
                      <a:pt x="25610" y="21796"/>
                      <a:pt x="24575" y="24103"/>
                    </a:cubicBezTo>
                    <a:cubicBezTo>
                      <a:pt x="23718" y="26173"/>
                      <a:pt x="22535" y="28095"/>
                      <a:pt x="21115" y="29840"/>
                    </a:cubicBezTo>
                    <a:cubicBezTo>
                      <a:pt x="20317" y="30727"/>
                      <a:pt x="19430" y="31496"/>
                      <a:pt x="18454" y="32146"/>
                    </a:cubicBezTo>
                    <a:cubicBezTo>
                      <a:pt x="18010" y="32412"/>
                      <a:pt x="17537" y="32649"/>
                      <a:pt x="17064" y="32826"/>
                    </a:cubicBezTo>
                    <a:cubicBezTo>
                      <a:pt x="16843" y="32924"/>
                      <a:pt x="16603" y="32982"/>
                      <a:pt x="16375" y="32982"/>
                    </a:cubicBezTo>
                    <a:cubicBezTo>
                      <a:pt x="16328" y="32982"/>
                      <a:pt x="16282" y="32979"/>
                      <a:pt x="16236" y="32974"/>
                    </a:cubicBezTo>
                    <a:cubicBezTo>
                      <a:pt x="15689" y="32945"/>
                      <a:pt x="15142" y="32930"/>
                      <a:pt x="14595" y="32930"/>
                    </a:cubicBezTo>
                    <a:cubicBezTo>
                      <a:pt x="14048" y="32930"/>
                      <a:pt x="13500" y="32945"/>
                      <a:pt x="12953" y="32974"/>
                    </a:cubicBezTo>
                    <a:cubicBezTo>
                      <a:pt x="12838" y="32979"/>
                      <a:pt x="12723" y="32981"/>
                      <a:pt x="12608" y="32981"/>
                    </a:cubicBezTo>
                    <a:cubicBezTo>
                      <a:pt x="12014" y="32981"/>
                      <a:pt x="11424" y="32916"/>
                      <a:pt x="10854" y="32767"/>
                    </a:cubicBezTo>
                    <a:cubicBezTo>
                      <a:pt x="10558" y="32678"/>
                      <a:pt x="10262" y="32560"/>
                      <a:pt x="10026" y="32383"/>
                    </a:cubicBezTo>
                    <a:cubicBezTo>
                      <a:pt x="9464" y="32117"/>
                      <a:pt x="9257" y="31466"/>
                      <a:pt x="9523" y="30904"/>
                    </a:cubicBezTo>
                    <a:cubicBezTo>
                      <a:pt x="9700" y="30490"/>
                      <a:pt x="9937" y="30106"/>
                      <a:pt x="10114" y="29692"/>
                    </a:cubicBezTo>
                    <a:cubicBezTo>
                      <a:pt x="10203" y="29544"/>
                      <a:pt x="10233" y="29366"/>
                      <a:pt x="10321" y="29159"/>
                    </a:cubicBezTo>
                    <a:lnTo>
                      <a:pt x="9789" y="28982"/>
                    </a:lnTo>
                    <a:cubicBezTo>
                      <a:pt x="9434" y="28479"/>
                      <a:pt x="9493" y="27947"/>
                      <a:pt x="9582" y="27415"/>
                    </a:cubicBezTo>
                    <a:cubicBezTo>
                      <a:pt x="9760" y="26261"/>
                      <a:pt x="10262" y="25256"/>
                      <a:pt x="10735" y="24221"/>
                    </a:cubicBezTo>
                    <a:cubicBezTo>
                      <a:pt x="11534" y="22594"/>
                      <a:pt x="12628" y="21116"/>
                      <a:pt x="13929" y="19844"/>
                    </a:cubicBezTo>
                    <a:cubicBezTo>
                      <a:pt x="14876" y="18898"/>
                      <a:pt x="15881" y="18070"/>
                      <a:pt x="16975" y="17330"/>
                    </a:cubicBezTo>
                    <a:cubicBezTo>
                      <a:pt x="17803" y="16828"/>
                      <a:pt x="18750" y="16532"/>
                      <a:pt x="19725" y="16502"/>
                    </a:cubicBezTo>
                    <a:cubicBezTo>
                      <a:pt x="21352" y="16325"/>
                      <a:pt x="22949" y="16029"/>
                      <a:pt x="24487" y="15586"/>
                    </a:cubicBezTo>
                    <a:lnTo>
                      <a:pt x="25255" y="15408"/>
                    </a:lnTo>
                    <a:close/>
                    <a:moveTo>
                      <a:pt x="28124" y="20406"/>
                    </a:moveTo>
                    <a:cubicBezTo>
                      <a:pt x="28301" y="20909"/>
                      <a:pt x="28508" y="21411"/>
                      <a:pt x="28686" y="21944"/>
                    </a:cubicBezTo>
                    <a:cubicBezTo>
                      <a:pt x="29336" y="23925"/>
                      <a:pt x="29603" y="26054"/>
                      <a:pt x="29455" y="28154"/>
                    </a:cubicBezTo>
                    <a:cubicBezTo>
                      <a:pt x="29366" y="29721"/>
                      <a:pt x="28952" y="31229"/>
                      <a:pt x="28301" y="32649"/>
                    </a:cubicBezTo>
                    <a:cubicBezTo>
                      <a:pt x="27296" y="34660"/>
                      <a:pt x="25462" y="36138"/>
                      <a:pt x="23274" y="36641"/>
                    </a:cubicBezTo>
                    <a:cubicBezTo>
                      <a:pt x="23050" y="36716"/>
                      <a:pt x="22820" y="36752"/>
                      <a:pt x="22592" y="36752"/>
                    </a:cubicBezTo>
                    <a:cubicBezTo>
                      <a:pt x="21826" y="36752"/>
                      <a:pt x="21082" y="36349"/>
                      <a:pt x="20672" y="35665"/>
                    </a:cubicBezTo>
                    <a:cubicBezTo>
                      <a:pt x="20406" y="35310"/>
                      <a:pt x="20287" y="34837"/>
                      <a:pt x="20376" y="34394"/>
                    </a:cubicBezTo>
                    <a:cubicBezTo>
                      <a:pt x="20642" y="32738"/>
                      <a:pt x="21322" y="31170"/>
                      <a:pt x="22328" y="29869"/>
                    </a:cubicBezTo>
                    <a:cubicBezTo>
                      <a:pt x="22712" y="29366"/>
                      <a:pt x="23067" y="28834"/>
                      <a:pt x="23452" y="28331"/>
                    </a:cubicBezTo>
                    <a:cubicBezTo>
                      <a:pt x="24191" y="27237"/>
                      <a:pt x="25137" y="26350"/>
                      <a:pt x="26261" y="25670"/>
                    </a:cubicBezTo>
                    <a:cubicBezTo>
                      <a:pt x="26645" y="25433"/>
                      <a:pt x="26971" y="25138"/>
                      <a:pt x="27326" y="24901"/>
                    </a:cubicBezTo>
                    <a:cubicBezTo>
                      <a:pt x="27562" y="24724"/>
                      <a:pt x="27710" y="24428"/>
                      <a:pt x="27621" y="24162"/>
                    </a:cubicBezTo>
                    <a:cubicBezTo>
                      <a:pt x="27533" y="23393"/>
                      <a:pt x="27592" y="22594"/>
                      <a:pt x="27799" y="21855"/>
                    </a:cubicBezTo>
                    <a:cubicBezTo>
                      <a:pt x="27887" y="21382"/>
                      <a:pt x="27947" y="20909"/>
                      <a:pt x="28035" y="20436"/>
                    </a:cubicBezTo>
                    <a:lnTo>
                      <a:pt x="28124" y="20406"/>
                    </a:lnTo>
                    <a:close/>
                    <a:moveTo>
                      <a:pt x="15027" y="1"/>
                    </a:moveTo>
                    <a:cubicBezTo>
                      <a:pt x="14380" y="1"/>
                      <a:pt x="13737" y="186"/>
                      <a:pt x="13190" y="563"/>
                    </a:cubicBezTo>
                    <a:cubicBezTo>
                      <a:pt x="12569" y="977"/>
                      <a:pt x="12303" y="1775"/>
                      <a:pt x="12628" y="2485"/>
                    </a:cubicBezTo>
                    <a:cubicBezTo>
                      <a:pt x="12835" y="2988"/>
                      <a:pt x="13190" y="3461"/>
                      <a:pt x="13663" y="3786"/>
                    </a:cubicBezTo>
                    <a:cubicBezTo>
                      <a:pt x="14580" y="4437"/>
                      <a:pt x="15615" y="4880"/>
                      <a:pt x="16739" y="5058"/>
                    </a:cubicBezTo>
                    <a:cubicBezTo>
                      <a:pt x="17271" y="5176"/>
                      <a:pt x="17774" y="5324"/>
                      <a:pt x="18306" y="5472"/>
                    </a:cubicBezTo>
                    <a:cubicBezTo>
                      <a:pt x="18543" y="5561"/>
                      <a:pt x="18779" y="5708"/>
                      <a:pt x="18957" y="5886"/>
                    </a:cubicBezTo>
                    <a:cubicBezTo>
                      <a:pt x="19548" y="6566"/>
                      <a:pt x="20110" y="7246"/>
                      <a:pt x="20672" y="7986"/>
                    </a:cubicBezTo>
                    <a:cubicBezTo>
                      <a:pt x="20938" y="8400"/>
                      <a:pt x="21204" y="8814"/>
                      <a:pt x="21441" y="9257"/>
                    </a:cubicBezTo>
                    <a:lnTo>
                      <a:pt x="21381" y="9287"/>
                    </a:lnTo>
                    <a:cubicBezTo>
                      <a:pt x="21293" y="9228"/>
                      <a:pt x="21234" y="9198"/>
                      <a:pt x="21174" y="9139"/>
                    </a:cubicBezTo>
                    <a:cubicBezTo>
                      <a:pt x="20110" y="8163"/>
                      <a:pt x="18897" y="7365"/>
                      <a:pt x="17596" y="6744"/>
                    </a:cubicBezTo>
                    <a:cubicBezTo>
                      <a:pt x="15851" y="5856"/>
                      <a:pt x="13929" y="5324"/>
                      <a:pt x="11977" y="5147"/>
                    </a:cubicBezTo>
                    <a:cubicBezTo>
                      <a:pt x="11661" y="5123"/>
                      <a:pt x="11345" y="5111"/>
                      <a:pt x="11029" y="5111"/>
                    </a:cubicBezTo>
                    <a:cubicBezTo>
                      <a:pt x="9752" y="5111"/>
                      <a:pt x="8485" y="5305"/>
                      <a:pt x="7275" y="5708"/>
                    </a:cubicBezTo>
                    <a:cubicBezTo>
                      <a:pt x="6270" y="5975"/>
                      <a:pt x="5353" y="6418"/>
                      <a:pt x="4555" y="7039"/>
                    </a:cubicBezTo>
                    <a:cubicBezTo>
                      <a:pt x="4170" y="7335"/>
                      <a:pt x="3875" y="7719"/>
                      <a:pt x="3727" y="8193"/>
                    </a:cubicBezTo>
                    <a:cubicBezTo>
                      <a:pt x="3520" y="8784"/>
                      <a:pt x="3342" y="9375"/>
                      <a:pt x="3076" y="9937"/>
                    </a:cubicBezTo>
                    <a:cubicBezTo>
                      <a:pt x="2633" y="10972"/>
                      <a:pt x="2751" y="12155"/>
                      <a:pt x="3431" y="13072"/>
                    </a:cubicBezTo>
                    <a:cubicBezTo>
                      <a:pt x="3490" y="13190"/>
                      <a:pt x="3579" y="13309"/>
                      <a:pt x="3638" y="13427"/>
                    </a:cubicBezTo>
                    <a:cubicBezTo>
                      <a:pt x="3461" y="13486"/>
                      <a:pt x="3313" y="13545"/>
                      <a:pt x="3165" y="13604"/>
                    </a:cubicBezTo>
                    <a:cubicBezTo>
                      <a:pt x="2219" y="13989"/>
                      <a:pt x="1331" y="14491"/>
                      <a:pt x="799" y="15408"/>
                    </a:cubicBezTo>
                    <a:cubicBezTo>
                      <a:pt x="119" y="16532"/>
                      <a:pt x="1" y="17656"/>
                      <a:pt x="740" y="18809"/>
                    </a:cubicBezTo>
                    <a:cubicBezTo>
                      <a:pt x="977" y="19164"/>
                      <a:pt x="1154" y="19489"/>
                      <a:pt x="1331" y="19844"/>
                    </a:cubicBezTo>
                    <a:cubicBezTo>
                      <a:pt x="1745" y="20495"/>
                      <a:pt x="1893" y="21264"/>
                      <a:pt x="1745" y="22032"/>
                    </a:cubicBezTo>
                    <a:cubicBezTo>
                      <a:pt x="1627" y="22683"/>
                      <a:pt x="1538" y="23363"/>
                      <a:pt x="1420" y="24043"/>
                    </a:cubicBezTo>
                    <a:cubicBezTo>
                      <a:pt x="1184" y="24812"/>
                      <a:pt x="1479" y="25640"/>
                      <a:pt x="2130" y="26113"/>
                    </a:cubicBezTo>
                    <a:cubicBezTo>
                      <a:pt x="3471" y="27235"/>
                      <a:pt x="5175" y="27854"/>
                      <a:pt x="6925" y="27854"/>
                    </a:cubicBezTo>
                    <a:cubicBezTo>
                      <a:pt x="7297" y="27854"/>
                      <a:pt x="7671" y="27826"/>
                      <a:pt x="8044" y="27769"/>
                    </a:cubicBezTo>
                    <a:cubicBezTo>
                      <a:pt x="8429" y="27740"/>
                      <a:pt x="8813" y="27622"/>
                      <a:pt x="9227" y="27562"/>
                    </a:cubicBezTo>
                    <a:lnTo>
                      <a:pt x="9227" y="27562"/>
                    </a:lnTo>
                    <a:cubicBezTo>
                      <a:pt x="9257" y="28272"/>
                      <a:pt x="9139" y="29012"/>
                      <a:pt x="9878" y="29396"/>
                    </a:cubicBezTo>
                    <a:cubicBezTo>
                      <a:pt x="9671" y="29899"/>
                      <a:pt x="9405" y="30342"/>
                      <a:pt x="9227" y="30815"/>
                    </a:cubicBezTo>
                    <a:cubicBezTo>
                      <a:pt x="8872" y="31496"/>
                      <a:pt x="9168" y="32324"/>
                      <a:pt x="9848" y="32649"/>
                    </a:cubicBezTo>
                    <a:cubicBezTo>
                      <a:pt x="10174" y="32856"/>
                      <a:pt x="10528" y="33004"/>
                      <a:pt x="10913" y="33093"/>
                    </a:cubicBezTo>
                    <a:cubicBezTo>
                      <a:pt x="11593" y="33228"/>
                      <a:pt x="12285" y="33301"/>
                      <a:pt x="12974" y="33301"/>
                    </a:cubicBezTo>
                    <a:cubicBezTo>
                      <a:pt x="13334" y="33301"/>
                      <a:pt x="13692" y="33281"/>
                      <a:pt x="14048" y="33240"/>
                    </a:cubicBezTo>
                    <a:cubicBezTo>
                      <a:pt x="14280" y="33228"/>
                      <a:pt x="14518" y="33221"/>
                      <a:pt x="14757" y="33221"/>
                    </a:cubicBezTo>
                    <a:cubicBezTo>
                      <a:pt x="15094" y="33221"/>
                      <a:pt x="15434" y="33235"/>
                      <a:pt x="15763" y="33270"/>
                    </a:cubicBezTo>
                    <a:cubicBezTo>
                      <a:pt x="15909" y="33287"/>
                      <a:pt x="16055" y="33297"/>
                      <a:pt x="16201" y="33297"/>
                    </a:cubicBezTo>
                    <a:cubicBezTo>
                      <a:pt x="16556" y="33297"/>
                      <a:pt x="16906" y="33239"/>
                      <a:pt x="17241" y="33093"/>
                    </a:cubicBezTo>
                    <a:cubicBezTo>
                      <a:pt x="17744" y="32886"/>
                      <a:pt x="18247" y="32619"/>
                      <a:pt x="18720" y="32353"/>
                    </a:cubicBezTo>
                    <a:cubicBezTo>
                      <a:pt x="20435" y="31170"/>
                      <a:pt x="21884" y="29633"/>
                      <a:pt x="22978" y="27858"/>
                    </a:cubicBezTo>
                    <a:cubicBezTo>
                      <a:pt x="23067" y="27681"/>
                      <a:pt x="23185" y="27533"/>
                      <a:pt x="23274" y="27355"/>
                    </a:cubicBezTo>
                    <a:lnTo>
                      <a:pt x="23392" y="27415"/>
                    </a:lnTo>
                    <a:cubicBezTo>
                      <a:pt x="23304" y="27592"/>
                      <a:pt x="23215" y="27799"/>
                      <a:pt x="23126" y="27976"/>
                    </a:cubicBezTo>
                    <a:cubicBezTo>
                      <a:pt x="22712" y="28686"/>
                      <a:pt x="22298" y="29366"/>
                      <a:pt x="21825" y="30047"/>
                    </a:cubicBezTo>
                    <a:cubicBezTo>
                      <a:pt x="20967" y="31289"/>
                      <a:pt x="20406" y="32649"/>
                      <a:pt x="20139" y="34128"/>
                    </a:cubicBezTo>
                    <a:cubicBezTo>
                      <a:pt x="20021" y="34571"/>
                      <a:pt x="20051" y="35015"/>
                      <a:pt x="20199" y="35429"/>
                    </a:cubicBezTo>
                    <a:cubicBezTo>
                      <a:pt x="20600" y="36392"/>
                      <a:pt x="21535" y="37017"/>
                      <a:pt x="22542" y="37017"/>
                    </a:cubicBezTo>
                    <a:cubicBezTo>
                      <a:pt x="22647" y="37017"/>
                      <a:pt x="22754" y="37010"/>
                      <a:pt x="22860" y="36996"/>
                    </a:cubicBezTo>
                    <a:cubicBezTo>
                      <a:pt x="23392" y="36907"/>
                      <a:pt x="23895" y="36789"/>
                      <a:pt x="24398" y="36582"/>
                    </a:cubicBezTo>
                    <a:cubicBezTo>
                      <a:pt x="26882" y="35577"/>
                      <a:pt x="28420" y="33743"/>
                      <a:pt x="29189" y="31229"/>
                    </a:cubicBezTo>
                    <a:cubicBezTo>
                      <a:pt x="29603" y="29780"/>
                      <a:pt x="29810" y="28302"/>
                      <a:pt x="29839" y="26794"/>
                    </a:cubicBezTo>
                    <a:lnTo>
                      <a:pt x="29839" y="26320"/>
                    </a:lnTo>
                    <a:cubicBezTo>
                      <a:pt x="30312" y="26380"/>
                      <a:pt x="30815" y="26409"/>
                      <a:pt x="31288" y="26439"/>
                    </a:cubicBezTo>
                    <a:cubicBezTo>
                      <a:pt x="32737" y="26409"/>
                      <a:pt x="33979" y="25404"/>
                      <a:pt x="34334" y="23984"/>
                    </a:cubicBezTo>
                    <a:cubicBezTo>
                      <a:pt x="34393" y="23629"/>
                      <a:pt x="34452" y="23274"/>
                      <a:pt x="34452" y="22890"/>
                    </a:cubicBezTo>
                    <a:cubicBezTo>
                      <a:pt x="34512" y="21530"/>
                      <a:pt x="34512" y="20199"/>
                      <a:pt x="34541" y="18839"/>
                    </a:cubicBezTo>
                    <a:cubicBezTo>
                      <a:pt x="34571" y="17863"/>
                      <a:pt x="34630" y="16857"/>
                      <a:pt x="34630" y="15881"/>
                    </a:cubicBezTo>
                    <a:cubicBezTo>
                      <a:pt x="34659" y="15053"/>
                      <a:pt x="34393" y="14225"/>
                      <a:pt x="33891" y="13545"/>
                    </a:cubicBezTo>
                    <a:cubicBezTo>
                      <a:pt x="33477" y="13013"/>
                      <a:pt x="32974" y="12510"/>
                      <a:pt x="32412" y="12126"/>
                    </a:cubicBezTo>
                    <a:cubicBezTo>
                      <a:pt x="32028" y="11860"/>
                      <a:pt x="31554" y="11682"/>
                      <a:pt x="31081" y="11653"/>
                    </a:cubicBezTo>
                    <a:cubicBezTo>
                      <a:pt x="30902" y="11632"/>
                      <a:pt x="30722" y="11621"/>
                      <a:pt x="30544" y="11621"/>
                    </a:cubicBezTo>
                    <a:cubicBezTo>
                      <a:pt x="29456" y="11621"/>
                      <a:pt x="28396" y="12002"/>
                      <a:pt x="27533" y="12688"/>
                    </a:cubicBezTo>
                    <a:cubicBezTo>
                      <a:pt x="27444" y="12776"/>
                      <a:pt x="27355" y="12835"/>
                      <a:pt x="27266" y="12895"/>
                    </a:cubicBezTo>
                    <a:cubicBezTo>
                      <a:pt x="27237" y="12835"/>
                      <a:pt x="27207" y="12806"/>
                      <a:pt x="27207" y="12776"/>
                    </a:cubicBezTo>
                    <a:cubicBezTo>
                      <a:pt x="27237" y="12688"/>
                      <a:pt x="27266" y="12599"/>
                      <a:pt x="27296" y="12481"/>
                    </a:cubicBezTo>
                    <a:cubicBezTo>
                      <a:pt x="27740" y="11091"/>
                      <a:pt x="27769" y="9612"/>
                      <a:pt x="27473" y="8193"/>
                    </a:cubicBezTo>
                    <a:cubicBezTo>
                      <a:pt x="27089" y="6655"/>
                      <a:pt x="26320" y="5235"/>
                      <a:pt x="25226" y="4112"/>
                    </a:cubicBezTo>
                    <a:cubicBezTo>
                      <a:pt x="24220" y="2988"/>
                      <a:pt x="22919" y="2189"/>
                      <a:pt x="21441" y="1805"/>
                    </a:cubicBezTo>
                    <a:cubicBezTo>
                      <a:pt x="20376" y="1509"/>
                      <a:pt x="19341" y="1184"/>
                      <a:pt x="18276" y="859"/>
                    </a:cubicBezTo>
                    <a:cubicBezTo>
                      <a:pt x="17567" y="652"/>
                      <a:pt x="16857" y="385"/>
                      <a:pt x="16118" y="178"/>
                    </a:cubicBezTo>
                    <a:cubicBezTo>
                      <a:pt x="15764" y="61"/>
                      <a:pt x="15395" y="1"/>
                      <a:pt x="1502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60" name="Google Shape;760;p10"/>
          <p:cNvSpPr/>
          <p:nvPr/>
        </p:nvSpPr>
        <p:spPr>
          <a:xfrm rot="-1920814">
            <a:off x="-303126" y="4724411"/>
            <a:ext cx="1023116" cy="68450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10"/>
          <p:cNvSpPr/>
          <p:nvPr/>
        </p:nvSpPr>
        <p:spPr>
          <a:xfrm>
            <a:off x="7008584" y="4780313"/>
            <a:ext cx="2258456" cy="572691"/>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10"/>
          <p:cNvSpPr/>
          <p:nvPr/>
        </p:nvSpPr>
        <p:spPr>
          <a:xfrm rot="1102699">
            <a:off x="176836" y="1850398"/>
            <a:ext cx="285667" cy="395777"/>
          </a:xfrm>
          <a:custGeom>
            <a:rect b="b" l="l" r="r" t="t"/>
            <a:pathLst>
              <a:path extrusionOk="0" h="9404" w="17010">
                <a:moveTo>
                  <a:pt x="5821" y="1"/>
                </a:moveTo>
                <a:cubicBezTo>
                  <a:pt x="4498" y="1"/>
                  <a:pt x="3378" y="322"/>
                  <a:pt x="2751" y="1043"/>
                </a:cubicBezTo>
                <a:cubicBezTo>
                  <a:pt x="0" y="4173"/>
                  <a:pt x="5106" y="7213"/>
                  <a:pt x="7052" y="8064"/>
                </a:cubicBezTo>
                <a:cubicBezTo>
                  <a:pt x="9144" y="8982"/>
                  <a:pt x="10839" y="9403"/>
                  <a:pt x="12138" y="9403"/>
                </a:cubicBezTo>
                <a:cubicBezTo>
                  <a:pt x="13613" y="9403"/>
                  <a:pt x="14578" y="8859"/>
                  <a:pt x="15030" y="7881"/>
                </a:cubicBezTo>
                <a:cubicBezTo>
                  <a:pt x="17010" y="3630"/>
                  <a:pt x="10268" y="1"/>
                  <a:pt x="582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3" name="Google Shape;763;p10"/>
          <p:cNvGrpSpPr/>
          <p:nvPr/>
        </p:nvGrpSpPr>
        <p:grpSpPr>
          <a:xfrm flipH="1" rot="9899884">
            <a:off x="8814571" y="996691"/>
            <a:ext cx="445433" cy="774306"/>
            <a:chOff x="272062" y="319916"/>
            <a:chExt cx="447945" cy="778597"/>
          </a:xfrm>
        </p:grpSpPr>
        <p:grpSp>
          <p:nvGrpSpPr>
            <p:cNvPr id="764" name="Google Shape;764;p10"/>
            <p:cNvGrpSpPr/>
            <p:nvPr/>
          </p:nvGrpSpPr>
          <p:grpSpPr>
            <a:xfrm>
              <a:off x="272062" y="319916"/>
              <a:ext cx="447945" cy="778597"/>
              <a:chOff x="2345350" y="836225"/>
              <a:chExt cx="169850" cy="295225"/>
            </a:xfrm>
          </p:grpSpPr>
          <p:sp>
            <p:nvSpPr>
              <p:cNvPr id="765" name="Google Shape;765;p10"/>
              <p:cNvSpPr/>
              <p:nvPr/>
            </p:nvSpPr>
            <p:spPr>
              <a:xfrm>
                <a:off x="2406150" y="1002675"/>
                <a:ext cx="34200" cy="30750"/>
              </a:xfrm>
              <a:custGeom>
                <a:rect b="b" l="l" r="r" t="t"/>
                <a:pathLst>
                  <a:path extrusionOk="0" h="1230" w="1368">
                    <a:moveTo>
                      <a:pt x="219" y="0"/>
                    </a:moveTo>
                    <a:cubicBezTo>
                      <a:pt x="103" y="0"/>
                      <a:pt x="1" y="148"/>
                      <a:pt x="106" y="242"/>
                    </a:cubicBezTo>
                    <a:cubicBezTo>
                      <a:pt x="274" y="409"/>
                      <a:pt x="441" y="561"/>
                      <a:pt x="608" y="713"/>
                    </a:cubicBezTo>
                    <a:cubicBezTo>
                      <a:pt x="775" y="865"/>
                      <a:pt x="942" y="1032"/>
                      <a:pt x="1109" y="1184"/>
                    </a:cubicBezTo>
                    <a:cubicBezTo>
                      <a:pt x="1140" y="1215"/>
                      <a:pt x="1178" y="1230"/>
                      <a:pt x="1216" y="1230"/>
                    </a:cubicBezTo>
                    <a:cubicBezTo>
                      <a:pt x="1254" y="1230"/>
                      <a:pt x="1292" y="1215"/>
                      <a:pt x="1322" y="1184"/>
                    </a:cubicBezTo>
                    <a:cubicBezTo>
                      <a:pt x="1368" y="1139"/>
                      <a:pt x="1368" y="1047"/>
                      <a:pt x="1322" y="987"/>
                    </a:cubicBezTo>
                    <a:cubicBezTo>
                      <a:pt x="1033" y="713"/>
                      <a:pt x="745" y="440"/>
                      <a:pt x="456" y="181"/>
                    </a:cubicBezTo>
                    <a:lnTo>
                      <a:pt x="319" y="44"/>
                    </a:lnTo>
                    <a:cubicBezTo>
                      <a:pt x="288" y="13"/>
                      <a:pt x="253" y="0"/>
                      <a:pt x="21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10"/>
              <p:cNvSpPr/>
              <p:nvPr/>
            </p:nvSpPr>
            <p:spPr>
              <a:xfrm>
                <a:off x="2345350" y="836225"/>
                <a:ext cx="27725" cy="24950"/>
              </a:xfrm>
              <a:custGeom>
                <a:rect b="b" l="l" r="r" t="t"/>
                <a:pathLst>
                  <a:path extrusionOk="0" h="998" w="1109">
                    <a:moveTo>
                      <a:pt x="166" y="1"/>
                    </a:moveTo>
                    <a:cubicBezTo>
                      <a:pt x="130" y="1"/>
                      <a:pt x="92" y="16"/>
                      <a:pt x="61" y="46"/>
                    </a:cubicBezTo>
                    <a:cubicBezTo>
                      <a:pt x="1" y="107"/>
                      <a:pt x="1" y="198"/>
                      <a:pt x="61" y="244"/>
                    </a:cubicBezTo>
                    <a:lnTo>
                      <a:pt x="806" y="958"/>
                    </a:lnTo>
                    <a:cubicBezTo>
                      <a:pt x="837" y="986"/>
                      <a:pt x="872" y="998"/>
                      <a:pt x="905" y="998"/>
                    </a:cubicBezTo>
                    <a:cubicBezTo>
                      <a:pt x="1016" y="998"/>
                      <a:pt x="1109" y="866"/>
                      <a:pt x="1004" y="760"/>
                    </a:cubicBezTo>
                    <a:lnTo>
                      <a:pt x="259" y="46"/>
                    </a:lnTo>
                    <a:cubicBezTo>
                      <a:pt x="236" y="16"/>
                      <a:pt x="202" y="1"/>
                      <a:pt x="1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0"/>
              <p:cNvSpPr/>
              <p:nvPr/>
            </p:nvSpPr>
            <p:spPr>
              <a:xfrm>
                <a:off x="2354550" y="914700"/>
                <a:ext cx="28750" cy="25450"/>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10"/>
              <p:cNvSpPr/>
              <p:nvPr/>
            </p:nvSpPr>
            <p:spPr>
              <a:xfrm>
                <a:off x="2477350" y="1027525"/>
                <a:ext cx="27975" cy="25000"/>
              </a:xfrm>
              <a:custGeom>
                <a:rect b="b" l="l" r="r" t="t"/>
                <a:pathLst>
                  <a:path extrusionOk="0" h="1000" w="1119">
                    <a:moveTo>
                      <a:pt x="206" y="1"/>
                    </a:moveTo>
                    <a:cubicBezTo>
                      <a:pt x="94" y="1"/>
                      <a:pt x="1" y="148"/>
                      <a:pt x="115" y="251"/>
                    </a:cubicBezTo>
                    <a:lnTo>
                      <a:pt x="860" y="965"/>
                    </a:lnTo>
                    <a:cubicBezTo>
                      <a:pt x="883" y="988"/>
                      <a:pt x="917" y="999"/>
                      <a:pt x="953" y="999"/>
                    </a:cubicBezTo>
                    <a:cubicBezTo>
                      <a:pt x="989" y="999"/>
                      <a:pt x="1027" y="988"/>
                      <a:pt x="1058" y="965"/>
                    </a:cubicBezTo>
                    <a:cubicBezTo>
                      <a:pt x="1118" y="904"/>
                      <a:pt x="1118" y="813"/>
                      <a:pt x="1058" y="752"/>
                    </a:cubicBezTo>
                    <a:lnTo>
                      <a:pt x="313" y="53"/>
                    </a:lnTo>
                    <a:cubicBezTo>
                      <a:pt x="280" y="16"/>
                      <a:pt x="242" y="1"/>
                      <a:pt x="20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0"/>
              <p:cNvSpPr/>
              <p:nvPr/>
            </p:nvSpPr>
            <p:spPr>
              <a:xfrm>
                <a:off x="2487875" y="1106350"/>
                <a:ext cx="27325" cy="25100"/>
              </a:xfrm>
              <a:custGeom>
                <a:rect b="b" l="l" r="r" t="t"/>
                <a:pathLst>
                  <a:path extrusionOk="0" h="1004" w="1093">
                    <a:moveTo>
                      <a:pt x="200" y="0"/>
                    </a:moveTo>
                    <a:cubicBezTo>
                      <a:pt x="90" y="0"/>
                      <a:pt x="1" y="140"/>
                      <a:pt x="105" y="244"/>
                    </a:cubicBezTo>
                    <a:lnTo>
                      <a:pt x="834" y="958"/>
                    </a:lnTo>
                    <a:cubicBezTo>
                      <a:pt x="865" y="988"/>
                      <a:pt x="903" y="1004"/>
                      <a:pt x="941" y="1004"/>
                    </a:cubicBezTo>
                    <a:cubicBezTo>
                      <a:pt x="979" y="1004"/>
                      <a:pt x="1017" y="988"/>
                      <a:pt x="1047" y="958"/>
                    </a:cubicBezTo>
                    <a:cubicBezTo>
                      <a:pt x="1093" y="897"/>
                      <a:pt x="1093" y="806"/>
                      <a:pt x="1047" y="760"/>
                    </a:cubicBezTo>
                    <a:lnTo>
                      <a:pt x="302" y="46"/>
                    </a:lnTo>
                    <a:cubicBezTo>
                      <a:pt x="270" y="14"/>
                      <a:pt x="234" y="0"/>
                      <a:pt x="20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0" name="Google Shape;770;p10"/>
            <p:cNvSpPr/>
            <p:nvPr/>
          </p:nvSpPr>
          <p:spPr>
            <a:xfrm>
              <a:off x="497650" y="540653"/>
              <a:ext cx="75822" cy="67119"/>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1" name="Google Shape;771;p10"/>
          <p:cNvGrpSpPr/>
          <p:nvPr/>
        </p:nvGrpSpPr>
        <p:grpSpPr>
          <a:xfrm rot="10800000">
            <a:off x="8538344" y="4144378"/>
            <a:ext cx="381680" cy="336653"/>
            <a:chOff x="170125" y="2288725"/>
            <a:chExt cx="381680" cy="336653"/>
          </a:xfrm>
        </p:grpSpPr>
        <p:sp>
          <p:nvSpPr>
            <p:cNvPr id="772" name="Google Shape;772;p10"/>
            <p:cNvSpPr/>
            <p:nvPr/>
          </p:nvSpPr>
          <p:spPr>
            <a:xfrm>
              <a:off x="170125" y="2329555"/>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10"/>
            <p:cNvSpPr/>
            <p:nvPr/>
          </p:nvSpPr>
          <p:spPr>
            <a:xfrm>
              <a:off x="439326" y="2288725"/>
              <a:ext cx="112478" cy="7922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0"/>
            <p:cNvSpPr/>
            <p:nvPr/>
          </p:nvSpPr>
          <p:spPr>
            <a:xfrm>
              <a:off x="384821" y="2507766"/>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75" name="Shape 775"/>
        <p:cNvGrpSpPr/>
        <p:nvPr/>
      </p:nvGrpSpPr>
      <p:grpSpPr>
        <a:xfrm>
          <a:off x="0" y="0"/>
          <a:ext cx="0" cy="0"/>
          <a:chOff x="0" y="0"/>
          <a:chExt cx="0" cy="0"/>
        </a:xfrm>
      </p:grpSpPr>
      <p:sp>
        <p:nvSpPr>
          <p:cNvPr id="776" name="Google Shape;776;p11"/>
          <p:cNvSpPr txBox="1"/>
          <p:nvPr>
            <p:ph hasCustomPrompt="1" type="title"/>
          </p:nvPr>
        </p:nvSpPr>
        <p:spPr>
          <a:xfrm>
            <a:off x="1763100" y="1655575"/>
            <a:ext cx="5617800" cy="10842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77" name="Google Shape;777;p11"/>
          <p:cNvSpPr txBox="1"/>
          <p:nvPr>
            <p:ph idx="1" type="subTitle"/>
          </p:nvPr>
        </p:nvSpPr>
        <p:spPr>
          <a:xfrm>
            <a:off x="1763100" y="3273202"/>
            <a:ext cx="5617800" cy="400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78" name="Google Shape;778;p11"/>
          <p:cNvSpPr/>
          <p:nvPr/>
        </p:nvSpPr>
        <p:spPr>
          <a:xfrm>
            <a:off x="5968002" y="0"/>
            <a:ext cx="3175930" cy="3215713"/>
          </a:xfrm>
          <a:custGeom>
            <a:rect b="b" l="l" r="r" t="t"/>
            <a:pathLst>
              <a:path extrusionOk="0" h="61351" w="60592">
                <a:moveTo>
                  <a:pt x="1" y="1"/>
                </a:moveTo>
                <a:cubicBezTo>
                  <a:pt x="2617" y="5928"/>
                  <a:pt x="11164" y="9642"/>
                  <a:pt x="21680" y="9642"/>
                </a:cubicBezTo>
                <a:cubicBezTo>
                  <a:pt x="25642" y="9642"/>
                  <a:pt x="29885" y="9115"/>
                  <a:pt x="34194" y="7979"/>
                </a:cubicBezTo>
                <a:cubicBezTo>
                  <a:pt x="37264" y="7168"/>
                  <a:pt x="39940" y="6799"/>
                  <a:pt x="42277" y="6799"/>
                </a:cubicBezTo>
                <a:cubicBezTo>
                  <a:pt x="55269" y="6799"/>
                  <a:pt x="57756" y="18219"/>
                  <a:pt x="58889" y="28677"/>
                </a:cubicBezTo>
                <a:cubicBezTo>
                  <a:pt x="60181" y="40683"/>
                  <a:pt x="49573" y="54132"/>
                  <a:pt x="60591" y="61351"/>
                </a:cubicBezTo>
                <a:lnTo>
                  <a:pt x="6059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11"/>
          <p:cNvSpPr/>
          <p:nvPr/>
        </p:nvSpPr>
        <p:spPr>
          <a:xfrm rot="-5400000">
            <a:off x="-525409" y="3368325"/>
            <a:ext cx="2733400" cy="1848091"/>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11"/>
          <p:cNvSpPr/>
          <p:nvPr/>
        </p:nvSpPr>
        <p:spPr>
          <a:xfrm rot="7040940">
            <a:off x="6671198" y="4302299"/>
            <a:ext cx="1505205" cy="2076869"/>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11"/>
          <p:cNvSpPr/>
          <p:nvPr/>
        </p:nvSpPr>
        <p:spPr>
          <a:xfrm rot="1110939">
            <a:off x="8120884" y="4764115"/>
            <a:ext cx="2036029" cy="1936027"/>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accent2"/>
          </a:solidFill>
          <a:ln cap="flat" cmpd="sng" w="152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2" name="Google Shape;782;p11"/>
          <p:cNvGrpSpPr/>
          <p:nvPr/>
        </p:nvGrpSpPr>
        <p:grpSpPr>
          <a:xfrm>
            <a:off x="-58773" y="-66256"/>
            <a:ext cx="856273" cy="828490"/>
            <a:chOff x="-195575" y="-128448"/>
            <a:chExt cx="1620501" cy="1567921"/>
          </a:xfrm>
        </p:grpSpPr>
        <p:sp>
          <p:nvSpPr>
            <p:cNvPr id="783" name="Google Shape;783;p11"/>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11"/>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11"/>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11"/>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11"/>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11"/>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11"/>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11"/>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11"/>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11"/>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11"/>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4" name="Google Shape;794;p11"/>
          <p:cNvSpPr/>
          <p:nvPr/>
        </p:nvSpPr>
        <p:spPr>
          <a:xfrm>
            <a:off x="2423984" y="239551"/>
            <a:ext cx="700906" cy="378933"/>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11"/>
          <p:cNvSpPr/>
          <p:nvPr/>
        </p:nvSpPr>
        <p:spPr>
          <a:xfrm rot="-5400000">
            <a:off x="2545647" y="-635194"/>
            <a:ext cx="606339" cy="1630617"/>
          </a:xfrm>
          <a:custGeom>
            <a:rect b="b" l="l" r="r" t="t"/>
            <a:pathLst>
              <a:path extrusionOk="0" h="32699" w="12159">
                <a:moveTo>
                  <a:pt x="9690" y="1"/>
                </a:moveTo>
                <a:cubicBezTo>
                  <a:pt x="9444" y="1"/>
                  <a:pt x="9200" y="138"/>
                  <a:pt x="9043" y="348"/>
                </a:cubicBezTo>
                <a:cubicBezTo>
                  <a:pt x="8708" y="819"/>
                  <a:pt x="8404" y="1321"/>
                  <a:pt x="8131" y="1837"/>
                </a:cubicBezTo>
                <a:cubicBezTo>
                  <a:pt x="7523" y="2901"/>
                  <a:pt x="6930" y="3965"/>
                  <a:pt x="6368" y="5059"/>
                </a:cubicBezTo>
                <a:cubicBezTo>
                  <a:pt x="5243" y="7247"/>
                  <a:pt x="4240" y="9481"/>
                  <a:pt x="3359" y="11761"/>
                </a:cubicBezTo>
                <a:cubicBezTo>
                  <a:pt x="2447" y="14071"/>
                  <a:pt x="1672" y="16442"/>
                  <a:pt x="1034" y="18858"/>
                </a:cubicBezTo>
                <a:cubicBezTo>
                  <a:pt x="411" y="21214"/>
                  <a:pt x="0" y="23706"/>
                  <a:pt x="426" y="26137"/>
                </a:cubicBezTo>
                <a:cubicBezTo>
                  <a:pt x="791" y="28159"/>
                  <a:pt x="1763" y="30149"/>
                  <a:pt x="3405" y="31426"/>
                </a:cubicBezTo>
                <a:cubicBezTo>
                  <a:pt x="4450" y="32231"/>
                  <a:pt x="5806" y="32698"/>
                  <a:pt x="7148" y="32698"/>
                </a:cubicBezTo>
                <a:cubicBezTo>
                  <a:pt x="7757" y="32698"/>
                  <a:pt x="8363" y="32602"/>
                  <a:pt x="8936" y="32399"/>
                </a:cubicBezTo>
                <a:cubicBezTo>
                  <a:pt x="9377" y="32247"/>
                  <a:pt x="9803" y="32019"/>
                  <a:pt x="10182" y="31745"/>
                </a:cubicBezTo>
                <a:cubicBezTo>
                  <a:pt x="10296" y="31644"/>
                  <a:pt x="10221" y="31460"/>
                  <a:pt x="10106" y="31460"/>
                </a:cubicBezTo>
                <a:cubicBezTo>
                  <a:pt x="10082" y="31460"/>
                  <a:pt x="10057" y="31468"/>
                  <a:pt x="10030" y="31487"/>
                </a:cubicBezTo>
                <a:cubicBezTo>
                  <a:pt x="9179" y="32119"/>
                  <a:pt x="8158" y="32406"/>
                  <a:pt x="7128" y="32406"/>
                </a:cubicBezTo>
                <a:cubicBezTo>
                  <a:pt x="6228" y="32406"/>
                  <a:pt x="5322" y="32187"/>
                  <a:pt x="4514" y="31791"/>
                </a:cubicBezTo>
                <a:cubicBezTo>
                  <a:pt x="2690" y="30879"/>
                  <a:pt x="1505" y="29055"/>
                  <a:pt x="943" y="27140"/>
                </a:cubicBezTo>
                <a:cubicBezTo>
                  <a:pt x="289" y="24891"/>
                  <a:pt x="487" y="22520"/>
                  <a:pt x="988" y="20256"/>
                </a:cubicBezTo>
                <a:cubicBezTo>
                  <a:pt x="1520" y="17946"/>
                  <a:pt x="2204" y="15651"/>
                  <a:pt x="3040" y="13417"/>
                </a:cubicBezTo>
                <a:cubicBezTo>
                  <a:pt x="3845" y="11184"/>
                  <a:pt x="4757" y="8980"/>
                  <a:pt x="5790" y="6822"/>
                </a:cubicBezTo>
                <a:cubicBezTo>
                  <a:pt x="6794" y="4725"/>
                  <a:pt x="7903" y="2673"/>
                  <a:pt x="9134" y="682"/>
                </a:cubicBezTo>
                <a:cubicBezTo>
                  <a:pt x="9263" y="510"/>
                  <a:pt x="9420" y="270"/>
                  <a:pt x="9668" y="270"/>
                </a:cubicBezTo>
                <a:cubicBezTo>
                  <a:pt x="9682" y="270"/>
                  <a:pt x="9696" y="270"/>
                  <a:pt x="9711" y="272"/>
                </a:cubicBezTo>
                <a:cubicBezTo>
                  <a:pt x="9909" y="318"/>
                  <a:pt x="10076" y="470"/>
                  <a:pt x="10152" y="652"/>
                </a:cubicBezTo>
                <a:cubicBezTo>
                  <a:pt x="10426" y="1093"/>
                  <a:pt x="10471" y="1640"/>
                  <a:pt x="10547" y="2141"/>
                </a:cubicBezTo>
                <a:cubicBezTo>
                  <a:pt x="10760" y="3387"/>
                  <a:pt x="10942" y="4634"/>
                  <a:pt x="11094" y="5880"/>
                </a:cubicBezTo>
                <a:cubicBezTo>
                  <a:pt x="11413" y="8372"/>
                  <a:pt x="11611" y="10864"/>
                  <a:pt x="11702" y="13372"/>
                </a:cubicBezTo>
                <a:cubicBezTo>
                  <a:pt x="11900" y="18372"/>
                  <a:pt x="11657" y="23387"/>
                  <a:pt x="10988" y="28356"/>
                </a:cubicBezTo>
                <a:cubicBezTo>
                  <a:pt x="10912" y="28964"/>
                  <a:pt x="10821" y="29572"/>
                  <a:pt x="10714" y="30180"/>
                </a:cubicBezTo>
                <a:cubicBezTo>
                  <a:pt x="10696" y="30289"/>
                  <a:pt x="10793" y="30360"/>
                  <a:pt x="10876" y="30360"/>
                </a:cubicBezTo>
                <a:cubicBezTo>
                  <a:pt x="10932" y="30360"/>
                  <a:pt x="10982" y="30329"/>
                  <a:pt x="10988" y="30256"/>
                </a:cubicBezTo>
                <a:cubicBezTo>
                  <a:pt x="11809" y="25089"/>
                  <a:pt x="12158" y="19846"/>
                  <a:pt x="12021" y="14618"/>
                </a:cubicBezTo>
                <a:cubicBezTo>
                  <a:pt x="11976" y="11989"/>
                  <a:pt x="11793" y="9375"/>
                  <a:pt x="11489" y="6761"/>
                </a:cubicBezTo>
                <a:cubicBezTo>
                  <a:pt x="11337" y="5469"/>
                  <a:pt x="11170" y="4193"/>
                  <a:pt x="10973" y="2932"/>
                </a:cubicBezTo>
                <a:cubicBezTo>
                  <a:pt x="10897" y="2308"/>
                  <a:pt x="10790" y="1701"/>
                  <a:pt x="10638" y="1093"/>
                </a:cubicBezTo>
                <a:cubicBezTo>
                  <a:pt x="10547" y="728"/>
                  <a:pt x="10365" y="302"/>
                  <a:pt x="10015" y="90"/>
                </a:cubicBezTo>
                <a:cubicBezTo>
                  <a:pt x="9912" y="29"/>
                  <a:pt x="9801" y="1"/>
                  <a:pt x="96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11"/>
          <p:cNvSpPr/>
          <p:nvPr/>
        </p:nvSpPr>
        <p:spPr>
          <a:xfrm>
            <a:off x="-195575" y="4876175"/>
            <a:ext cx="440647" cy="451322"/>
          </a:xfrm>
          <a:custGeom>
            <a:rect b="b" l="l" r="r" t="t"/>
            <a:pathLst>
              <a:path extrusionOk="0" h="2662" w="2599">
                <a:moveTo>
                  <a:pt x="1481" y="280"/>
                </a:moveTo>
                <a:cubicBezTo>
                  <a:pt x="1514" y="280"/>
                  <a:pt x="1547" y="284"/>
                  <a:pt x="1581" y="292"/>
                </a:cubicBezTo>
                <a:cubicBezTo>
                  <a:pt x="1976" y="398"/>
                  <a:pt x="2158" y="870"/>
                  <a:pt x="2234" y="1204"/>
                </a:cubicBezTo>
                <a:cubicBezTo>
                  <a:pt x="2295" y="1553"/>
                  <a:pt x="2341" y="2070"/>
                  <a:pt x="2021" y="2252"/>
                </a:cubicBezTo>
                <a:cubicBezTo>
                  <a:pt x="1840" y="2337"/>
                  <a:pt x="1639" y="2383"/>
                  <a:pt x="1442" y="2383"/>
                </a:cubicBezTo>
                <a:cubicBezTo>
                  <a:pt x="1392" y="2383"/>
                  <a:pt x="1342" y="2380"/>
                  <a:pt x="1292" y="2374"/>
                </a:cubicBezTo>
                <a:cubicBezTo>
                  <a:pt x="1079" y="2374"/>
                  <a:pt x="791" y="2344"/>
                  <a:pt x="639" y="2192"/>
                </a:cubicBezTo>
                <a:lnTo>
                  <a:pt x="639" y="2192"/>
                </a:lnTo>
                <a:cubicBezTo>
                  <a:pt x="639" y="2192"/>
                  <a:pt x="639" y="2192"/>
                  <a:pt x="639" y="2192"/>
                </a:cubicBezTo>
                <a:cubicBezTo>
                  <a:pt x="350" y="1873"/>
                  <a:pt x="502" y="1310"/>
                  <a:pt x="684" y="976"/>
                </a:cubicBezTo>
                <a:cubicBezTo>
                  <a:pt x="823" y="685"/>
                  <a:pt x="1138" y="280"/>
                  <a:pt x="1481" y="280"/>
                </a:cubicBezTo>
                <a:close/>
                <a:moveTo>
                  <a:pt x="1476" y="0"/>
                </a:moveTo>
                <a:cubicBezTo>
                  <a:pt x="1090" y="0"/>
                  <a:pt x="736" y="330"/>
                  <a:pt x="532" y="642"/>
                </a:cubicBezTo>
                <a:cubicBezTo>
                  <a:pt x="213" y="1128"/>
                  <a:pt x="0" y="1903"/>
                  <a:pt x="426" y="2389"/>
                </a:cubicBezTo>
                <a:cubicBezTo>
                  <a:pt x="447" y="2410"/>
                  <a:pt x="470" y="2424"/>
                  <a:pt x="492" y="2430"/>
                </a:cubicBezTo>
                <a:lnTo>
                  <a:pt x="492" y="2430"/>
                </a:lnTo>
                <a:cubicBezTo>
                  <a:pt x="680" y="2571"/>
                  <a:pt x="904" y="2648"/>
                  <a:pt x="1140" y="2648"/>
                </a:cubicBezTo>
                <a:cubicBezTo>
                  <a:pt x="1227" y="2657"/>
                  <a:pt x="1315" y="2662"/>
                  <a:pt x="1402" y="2662"/>
                </a:cubicBezTo>
                <a:cubicBezTo>
                  <a:pt x="1602" y="2662"/>
                  <a:pt x="1800" y="2635"/>
                  <a:pt x="1991" y="2572"/>
                </a:cubicBezTo>
                <a:cubicBezTo>
                  <a:pt x="2508" y="2389"/>
                  <a:pt x="2599" y="1812"/>
                  <a:pt x="2538" y="1341"/>
                </a:cubicBezTo>
                <a:cubicBezTo>
                  <a:pt x="2477" y="870"/>
                  <a:pt x="2249" y="292"/>
                  <a:pt x="1794" y="79"/>
                </a:cubicBezTo>
                <a:cubicBezTo>
                  <a:pt x="1687" y="24"/>
                  <a:pt x="1580" y="0"/>
                  <a:pt x="14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7" name="Google Shape;797;p11"/>
          <p:cNvGrpSpPr/>
          <p:nvPr/>
        </p:nvGrpSpPr>
        <p:grpSpPr>
          <a:xfrm rot="-4378026">
            <a:off x="8116600" y="2613128"/>
            <a:ext cx="1503061" cy="3736436"/>
            <a:chOff x="7075975" y="3013350"/>
            <a:chExt cx="781050" cy="1941600"/>
          </a:xfrm>
        </p:grpSpPr>
        <p:sp>
          <p:nvSpPr>
            <p:cNvPr id="798" name="Google Shape;798;p11"/>
            <p:cNvSpPr/>
            <p:nvPr/>
          </p:nvSpPr>
          <p:spPr>
            <a:xfrm>
              <a:off x="7334000" y="3013350"/>
              <a:ext cx="523025" cy="479375"/>
            </a:xfrm>
            <a:custGeom>
              <a:rect b="b" l="l" r="r" t="t"/>
              <a:pathLst>
                <a:path extrusionOk="0" h="19175" w="20921">
                  <a:moveTo>
                    <a:pt x="3788" y="18440"/>
                  </a:moveTo>
                  <a:cubicBezTo>
                    <a:pt x="3759" y="18367"/>
                    <a:pt x="3759" y="18308"/>
                    <a:pt x="3759" y="18249"/>
                  </a:cubicBezTo>
                  <a:cubicBezTo>
                    <a:pt x="3949" y="17735"/>
                    <a:pt x="3817" y="17236"/>
                    <a:pt x="3715" y="16752"/>
                  </a:cubicBezTo>
                  <a:cubicBezTo>
                    <a:pt x="3597" y="16179"/>
                    <a:pt x="3465" y="15621"/>
                    <a:pt x="3318" y="15049"/>
                  </a:cubicBezTo>
                  <a:cubicBezTo>
                    <a:pt x="3186" y="14491"/>
                    <a:pt x="3098" y="13918"/>
                    <a:pt x="3098" y="13331"/>
                  </a:cubicBezTo>
                  <a:cubicBezTo>
                    <a:pt x="3069" y="12685"/>
                    <a:pt x="2995" y="12039"/>
                    <a:pt x="2878" y="11393"/>
                  </a:cubicBezTo>
                  <a:cubicBezTo>
                    <a:pt x="2746" y="10630"/>
                    <a:pt x="2599" y="9866"/>
                    <a:pt x="2452" y="9103"/>
                  </a:cubicBezTo>
                  <a:cubicBezTo>
                    <a:pt x="2408" y="8854"/>
                    <a:pt x="2335" y="8619"/>
                    <a:pt x="2290" y="8384"/>
                  </a:cubicBezTo>
                  <a:cubicBezTo>
                    <a:pt x="2026" y="6945"/>
                    <a:pt x="1366" y="5668"/>
                    <a:pt x="764" y="4361"/>
                  </a:cubicBezTo>
                  <a:cubicBezTo>
                    <a:pt x="558" y="3950"/>
                    <a:pt x="367" y="3524"/>
                    <a:pt x="191" y="3099"/>
                  </a:cubicBezTo>
                  <a:cubicBezTo>
                    <a:pt x="118" y="2864"/>
                    <a:pt x="59" y="2614"/>
                    <a:pt x="15" y="2365"/>
                  </a:cubicBezTo>
                  <a:cubicBezTo>
                    <a:pt x="0" y="2335"/>
                    <a:pt x="0" y="2306"/>
                    <a:pt x="0" y="2276"/>
                  </a:cubicBezTo>
                  <a:cubicBezTo>
                    <a:pt x="15" y="2159"/>
                    <a:pt x="0" y="2012"/>
                    <a:pt x="147" y="1953"/>
                  </a:cubicBezTo>
                  <a:cubicBezTo>
                    <a:pt x="265" y="1909"/>
                    <a:pt x="397" y="1953"/>
                    <a:pt x="470" y="2056"/>
                  </a:cubicBezTo>
                  <a:cubicBezTo>
                    <a:pt x="573" y="2188"/>
                    <a:pt x="661" y="2320"/>
                    <a:pt x="734" y="2453"/>
                  </a:cubicBezTo>
                  <a:cubicBezTo>
                    <a:pt x="1116" y="3304"/>
                    <a:pt x="1586" y="4097"/>
                    <a:pt x="2129" y="4846"/>
                  </a:cubicBezTo>
                  <a:cubicBezTo>
                    <a:pt x="2408" y="5227"/>
                    <a:pt x="2658" y="5638"/>
                    <a:pt x="2907" y="6049"/>
                  </a:cubicBezTo>
                  <a:cubicBezTo>
                    <a:pt x="3333" y="6725"/>
                    <a:pt x="3612" y="7488"/>
                    <a:pt x="3744" y="8281"/>
                  </a:cubicBezTo>
                  <a:cubicBezTo>
                    <a:pt x="3759" y="8369"/>
                    <a:pt x="3788" y="8457"/>
                    <a:pt x="3832" y="8545"/>
                  </a:cubicBezTo>
                  <a:cubicBezTo>
                    <a:pt x="3905" y="8208"/>
                    <a:pt x="3979" y="7885"/>
                    <a:pt x="4038" y="7547"/>
                  </a:cubicBezTo>
                  <a:cubicBezTo>
                    <a:pt x="4214" y="6666"/>
                    <a:pt x="4390" y="5785"/>
                    <a:pt x="4551" y="4890"/>
                  </a:cubicBezTo>
                  <a:cubicBezTo>
                    <a:pt x="4654" y="4229"/>
                    <a:pt x="4742" y="3568"/>
                    <a:pt x="4860" y="2908"/>
                  </a:cubicBezTo>
                  <a:cubicBezTo>
                    <a:pt x="4962" y="2320"/>
                    <a:pt x="5080" y="1719"/>
                    <a:pt x="5227" y="1146"/>
                  </a:cubicBezTo>
                  <a:cubicBezTo>
                    <a:pt x="5285" y="911"/>
                    <a:pt x="5373" y="691"/>
                    <a:pt x="5506" y="485"/>
                  </a:cubicBezTo>
                  <a:cubicBezTo>
                    <a:pt x="5799" y="1"/>
                    <a:pt x="6372" y="16"/>
                    <a:pt x="6665" y="485"/>
                  </a:cubicBezTo>
                  <a:cubicBezTo>
                    <a:pt x="6783" y="662"/>
                    <a:pt x="6856" y="838"/>
                    <a:pt x="6930" y="1029"/>
                  </a:cubicBezTo>
                  <a:cubicBezTo>
                    <a:pt x="7194" y="1719"/>
                    <a:pt x="7532" y="2379"/>
                    <a:pt x="7943" y="2996"/>
                  </a:cubicBezTo>
                  <a:cubicBezTo>
                    <a:pt x="8222" y="3436"/>
                    <a:pt x="8486" y="3891"/>
                    <a:pt x="8765" y="4361"/>
                  </a:cubicBezTo>
                  <a:lnTo>
                    <a:pt x="8882" y="4156"/>
                  </a:lnTo>
                  <a:cubicBezTo>
                    <a:pt x="9102" y="3701"/>
                    <a:pt x="9440" y="3304"/>
                    <a:pt x="9851" y="3010"/>
                  </a:cubicBezTo>
                  <a:cubicBezTo>
                    <a:pt x="10321" y="2702"/>
                    <a:pt x="10835" y="2511"/>
                    <a:pt x="11378" y="2438"/>
                  </a:cubicBezTo>
                  <a:cubicBezTo>
                    <a:pt x="11774" y="2379"/>
                    <a:pt x="12171" y="2394"/>
                    <a:pt x="12538" y="2497"/>
                  </a:cubicBezTo>
                  <a:cubicBezTo>
                    <a:pt x="12978" y="2570"/>
                    <a:pt x="13345" y="2878"/>
                    <a:pt x="13507" y="3304"/>
                  </a:cubicBezTo>
                  <a:cubicBezTo>
                    <a:pt x="13595" y="3539"/>
                    <a:pt x="13668" y="3803"/>
                    <a:pt x="13771" y="4038"/>
                  </a:cubicBezTo>
                  <a:cubicBezTo>
                    <a:pt x="13977" y="4508"/>
                    <a:pt x="14197" y="4978"/>
                    <a:pt x="14402" y="5448"/>
                  </a:cubicBezTo>
                  <a:cubicBezTo>
                    <a:pt x="14667" y="5991"/>
                    <a:pt x="14872" y="6563"/>
                    <a:pt x="15004" y="7151"/>
                  </a:cubicBezTo>
                  <a:cubicBezTo>
                    <a:pt x="15034" y="7165"/>
                    <a:pt x="15078" y="7165"/>
                    <a:pt x="15107" y="7165"/>
                  </a:cubicBezTo>
                  <a:cubicBezTo>
                    <a:pt x="15870" y="7077"/>
                    <a:pt x="16648" y="7283"/>
                    <a:pt x="17250" y="7767"/>
                  </a:cubicBezTo>
                  <a:cubicBezTo>
                    <a:pt x="17471" y="7929"/>
                    <a:pt x="17661" y="8090"/>
                    <a:pt x="17867" y="8266"/>
                  </a:cubicBezTo>
                  <a:cubicBezTo>
                    <a:pt x="18117" y="8472"/>
                    <a:pt x="18351" y="8692"/>
                    <a:pt x="18601" y="8868"/>
                  </a:cubicBezTo>
                  <a:cubicBezTo>
                    <a:pt x="19085" y="9206"/>
                    <a:pt x="19423" y="9720"/>
                    <a:pt x="19555" y="10292"/>
                  </a:cubicBezTo>
                  <a:cubicBezTo>
                    <a:pt x="19702" y="10982"/>
                    <a:pt x="19658" y="11687"/>
                    <a:pt x="19438" y="12348"/>
                  </a:cubicBezTo>
                  <a:cubicBezTo>
                    <a:pt x="19174" y="13155"/>
                    <a:pt x="18763" y="13918"/>
                    <a:pt x="18234" y="14579"/>
                  </a:cubicBezTo>
                  <a:cubicBezTo>
                    <a:pt x="18484" y="15475"/>
                    <a:pt x="18851" y="16267"/>
                    <a:pt x="19643" y="16796"/>
                  </a:cubicBezTo>
                  <a:cubicBezTo>
                    <a:pt x="19937" y="16987"/>
                    <a:pt x="20201" y="17207"/>
                    <a:pt x="20466" y="17412"/>
                  </a:cubicBezTo>
                  <a:cubicBezTo>
                    <a:pt x="20656" y="17559"/>
                    <a:pt x="20788" y="17735"/>
                    <a:pt x="20847" y="17956"/>
                  </a:cubicBezTo>
                  <a:cubicBezTo>
                    <a:pt x="20921" y="18249"/>
                    <a:pt x="20803" y="18455"/>
                    <a:pt x="20495" y="18470"/>
                  </a:cubicBezTo>
                  <a:cubicBezTo>
                    <a:pt x="20187" y="18484"/>
                    <a:pt x="19878" y="18484"/>
                    <a:pt x="19570" y="18455"/>
                  </a:cubicBezTo>
                  <a:cubicBezTo>
                    <a:pt x="18425" y="18323"/>
                    <a:pt x="17280" y="18176"/>
                    <a:pt x="16135" y="18205"/>
                  </a:cubicBezTo>
                  <a:cubicBezTo>
                    <a:pt x="15445" y="18205"/>
                    <a:pt x="14769" y="18264"/>
                    <a:pt x="14079" y="18323"/>
                  </a:cubicBezTo>
                  <a:cubicBezTo>
                    <a:pt x="13507" y="18381"/>
                    <a:pt x="12934" y="18440"/>
                    <a:pt x="12362" y="18528"/>
                  </a:cubicBezTo>
                  <a:cubicBezTo>
                    <a:pt x="11716" y="18616"/>
                    <a:pt x="11070" y="18734"/>
                    <a:pt x="10424" y="18837"/>
                  </a:cubicBezTo>
                  <a:cubicBezTo>
                    <a:pt x="9514" y="18969"/>
                    <a:pt x="8589" y="19174"/>
                    <a:pt x="7664" y="19145"/>
                  </a:cubicBezTo>
                  <a:cubicBezTo>
                    <a:pt x="7047" y="19145"/>
                    <a:pt x="6445" y="18998"/>
                    <a:pt x="5887" y="18734"/>
                  </a:cubicBezTo>
                  <a:cubicBezTo>
                    <a:pt x="5520" y="18543"/>
                    <a:pt x="5109" y="18381"/>
                    <a:pt x="4698" y="18279"/>
                  </a:cubicBezTo>
                  <a:cubicBezTo>
                    <a:pt x="4434" y="18220"/>
                    <a:pt x="4155" y="18249"/>
                    <a:pt x="3905" y="18381"/>
                  </a:cubicBezTo>
                  <a:cubicBezTo>
                    <a:pt x="3876" y="18411"/>
                    <a:pt x="3832" y="18425"/>
                    <a:pt x="3788" y="18440"/>
                  </a:cubicBezTo>
                  <a:close/>
                  <a:moveTo>
                    <a:pt x="12964" y="11423"/>
                  </a:moveTo>
                  <a:cubicBezTo>
                    <a:pt x="12626" y="11437"/>
                    <a:pt x="12347" y="11437"/>
                    <a:pt x="12068" y="11467"/>
                  </a:cubicBezTo>
                  <a:cubicBezTo>
                    <a:pt x="11466" y="11540"/>
                    <a:pt x="10864" y="11658"/>
                    <a:pt x="10277" y="11848"/>
                  </a:cubicBezTo>
                  <a:cubicBezTo>
                    <a:pt x="9939" y="11966"/>
                    <a:pt x="9602" y="12113"/>
                    <a:pt x="9264" y="12259"/>
                  </a:cubicBezTo>
                  <a:cubicBezTo>
                    <a:pt x="9029" y="12377"/>
                    <a:pt x="8853" y="12568"/>
                    <a:pt x="8779" y="12817"/>
                  </a:cubicBezTo>
                  <a:cubicBezTo>
                    <a:pt x="8412" y="13728"/>
                    <a:pt x="7928" y="14594"/>
                    <a:pt x="7355" y="15387"/>
                  </a:cubicBezTo>
                  <a:cubicBezTo>
                    <a:pt x="6768" y="16179"/>
                    <a:pt x="6108" y="16899"/>
                    <a:pt x="5227" y="17354"/>
                  </a:cubicBezTo>
                  <a:cubicBezTo>
                    <a:pt x="5109" y="17412"/>
                    <a:pt x="5051" y="17515"/>
                    <a:pt x="5065" y="17633"/>
                  </a:cubicBezTo>
                  <a:cubicBezTo>
                    <a:pt x="5080" y="17882"/>
                    <a:pt x="5212" y="18117"/>
                    <a:pt x="5418" y="18264"/>
                  </a:cubicBezTo>
                  <a:cubicBezTo>
                    <a:pt x="5990" y="18719"/>
                    <a:pt x="6680" y="18983"/>
                    <a:pt x="7414" y="19027"/>
                  </a:cubicBezTo>
                  <a:cubicBezTo>
                    <a:pt x="8236" y="19042"/>
                    <a:pt x="9058" y="18969"/>
                    <a:pt x="9866" y="18807"/>
                  </a:cubicBezTo>
                  <a:cubicBezTo>
                    <a:pt x="10512" y="18704"/>
                    <a:pt x="11158" y="18587"/>
                    <a:pt x="11804" y="18499"/>
                  </a:cubicBezTo>
                  <a:cubicBezTo>
                    <a:pt x="12435" y="18411"/>
                    <a:pt x="13096" y="18308"/>
                    <a:pt x="13756" y="18249"/>
                  </a:cubicBezTo>
                  <a:cubicBezTo>
                    <a:pt x="14314" y="18191"/>
                    <a:pt x="14843" y="18132"/>
                    <a:pt x="15401" y="18117"/>
                  </a:cubicBezTo>
                  <a:cubicBezTo>
                    <a:pt x="15944" y="18103"/>
                    <a:pt x="16546" y="18103"/>
                    <a:pt x="17118" y="18117"/>
                  </a:cubicBezTo>
                  <a:cubicBezTo>
                    <a:pt x="17603" y="18132"/>
                    <a:pt x="18102" y="18191"/>
                    <a:pt x="18586" y="18249"/>
                  </a:cubicBezTo>
                  <a:cubicBezTo>
                    <a:pt x="19071" y="18293"/>
                    <a:pt x="19570" y="18352"/>
                    <a:pt x="20069" y="18396"/>
                  </a:cubicBezTo>
                  <a:cubicBezTo>
                    <a:pt x="20231" y="18396"/>
                    <a:pt x="20392" y="18381"/>
                    <a:pt x="20554" y="18352"/>
                  </a:cubicBezTo>
                  <a:cubicBezTo>
                    <a:pt x="20700" y="18323"/>
                    <a:pt x="20759" y="18235"/>
                    <a:pt x="20759" y="18073"/>
                  </a:cubicBezTo>
                  <a:cubicBezTo>
                    <a:pt x="20744" y="17941"/>
                    <a:pt x="20656" y="17809"/>
                    <a:pt x="20524" y="17780"/>
                  </a:cubicBezTo>
                  <a:cubicBezTo>
                    <a:pt x="20157" y="17647"/>
                    <a:pt x="19805" y="17515"/>
                    <a:pt x="19453" y="17383"/>
                  </a:cubicBezTo>
                  <a:cubicBezTo>
                    <a:pt x="18880" y="17192"/>
                    <a:pt x="18351" y="16899"/>
                    <a:pt x="17911" y="16502"/>
                  </a:cubicBezTo>
                  <a:cubicBezTo>
                    <a:pt x="17353" y="16003"/>
                    <a:pt x="16898" y="15401"/>
                    <a:pt x="16560" y="14755"/>
                  </a:cubicBezTo>
                  <a:cubicBezTo>
                    <a:pt x="16340" y="14344"/>
                    <a:pt x="16135" y="13933"/>
                    <a:pt x="15914" y="13522"/>
                  </a:cubicBezTo>
                  <a:cubicBezTo>
                    <a:pt x="15665" y="13038"/>
                    <a:pt x="15357" y="12582"/>
                    <a:pt x="14990" y="12171"/>
                  </a:cubicBezTo>
                  <a:cubicBezTo>
                    <a:pt x="14681" y="11819"/>
                    <a:pt x="14270" y="11584"/>
                    <a:pt x="13815" y="11496"/>
                  </a:cubicBezTo>
                  <a:cubicBezTo>
                    <a:pt x="13507" y="11437"/>
                    <a:pt x="13198" y="11452"/>
                    <a:pt x="12949" y="11423"/>
                  </a:cubicBezTo>
                  <a:close/>
                  <a:moveTo>
                    <a:pt x="9484" y="9118"/>
                  </a:moveTo>
                  <a:cubicBezTo>
                    <a:pt x="9484" y="8795"/>
                    <a:pt x="9455" y="8472"/>
                    <a:pt x="9411" y="8164"/>
                  </a:cubicBezTo>
                  <a:cubicBezTo>
                    <a:pt x="9279" y="7400"/>
                    <a:pt x="9000" y="6681"/>
                    <a:pt x="8589" y="6049"/>
                  </a:cubicBezTo>
                  <a:cubicBezTo>
                    <a:pt x="8104" y="5271"/>
                    <a:pt x="7649" y="4493"/>
                    <a:pt x="7223" y="3701"/>
                  </a:cubicBezTo>
                  <a:cubicBezTo>
                    <a:pt x="6827" y="2981"/>
                    <a:pt x="6636" y="2174"/>
                    <a:pt x="6651" y="1366"/>
                  </a:cubicBezTo>
                  <a:cubicBezTo>
                    <a:pt x="6651" y="1131"/>
                    <a:pt x="6621" y="896"/>
                    <a:pt x="6577" y="676"/>
                  </a:cubicBezTo>
                  <a:cubicBezTo>
                    <a:pt x="6548" y="441"/>
                    <a:pt x="6372" y="265"/>
                    <a:pt x="6137" y="236"/>
                  </a:cubicBezTo>
                  <a:cubicBezTo>
                    <a:pt x="5931" y="192"/>
                    <a:pt x="5711" y="309"/>
                    <a:pt x="5608" y="500"/>
                  </a:cubicBezTo>
                  <a:cubicBezTo>
                    <a:pt x="5491" y="691"/>
                    <a:pt x="5388" y="896"/>
                    <a:pt x="5329" y="1117"/>
                  </a:cubicBezTo>
                  <a:cubicBezTo>
                    <a:pt x="5183" y="1675"/>
                    <a:pt x="5080" y="2218"/>
                    <a:pt x="4977" y="2776"/>
                  </a:cubicBezTo>
                  <a:cubicBezTo>
                    <a:pt x="4830" y="3612"/>
                    <a:pt x="4742" y="4479"/>
                    <a:pt x="4581" y="5315"/>
                  </a:cubicBezTo>
                  <a:cubicBezTo>
                    <a:pt x="4243" y="7121"/>
                    <a:pt x="3861" y="8927"/>
                    <a:pt x="3509" y="10733"/>
                  </a:cubicBezTo>
                  <a:cubicBezTo>
                    <a:pt x="3406" y="11320"/>
                    <a:pt x="3348" y="11922"/>
                    <a:pt x="3259" y="12524"/>
                  </a:cubicBezTo>
                  <a:cubicBezTo>
                    <a:pt x="3215" y="12891"/>
                    <a:pt x="3215" y="13258"/>
                    <a:pt x="3259" y="13639"/>
                  </a:cubicBezTo>
                  <a:cubicBezTo>
                    <a:pt x="3274" y="14520"/>
                    <a:pt x="3480" y="15387"/>
                    <a:pt x="3847" y="16194"/>
                  </a:cubicBezTo>
                  <a:cubicBezTo>
                    <a:pt x="3964" y="16458"/>
                    <a:pt x="4111" y="16708"/>
                    <a:pt x="4302" y="16928"/>
                  </a:cubicBezTo>
                  <a:cubicBezTo>
                    <a:pt x="4595" y="17295"/>
                    <a:pt x="5124" y="17368"/>
                    <a:pt x="5491" y="17075"/>
                  </a:cubicBezTo>
                  <a:cubicBezTo>
                    <a:pt x="5961" y="16767"/>
                    <a:pt x="6386" y="16385"/>
                    <a:pt x="6768" y="15959"/>
                  </a:cubicBezTo>
                  <a:cubicBezTo>
                    <a:pt x="7664" y="14873"/>
                    <a:pt x="8383" y="13639"/>
                    <a:pt x="8868" y="12304"/>
                  </a:cubicBezTo>
                  <a:cubicBezTo>
                    <a:pt x="9264" y="11291"/>
                    <a:pt x="9469" y="10204"/>
                    <a:pt x="9484" y="9118"/>
                  </a:cubicBezTo>
                  <a:close/>
                  <a:moveTo>
                    <a:pt x="9014" y="12274"/>
                  </a:moveTo>
                  <a:cubicBezTo>
                    <a:pt x="9279" y="12142"/>
                    <a:pt x="9499" y="12025"/>
                    <a:pt x="9734" y="11937"/>
                  </a:cubicBezTo>
                  <a:cubicBezTo>
                    <a:pt x="10791" y="11540"/>
                    <a:pt x="11907" y="11320"/>
                    <a:pt x="13037" y="11291"/>
                  </a:cubicBezTo>
                  <a:cubicBezTo>
                    <a:pt x="13257" y="11291"/>
                    <a:pt x="13477" y="11188"/>
                    <a:pt x="13624" y="11012"/>
                  </a:cubicBezTo>
                  <a:cubicBezTo>
                    <a:pt x="14138" y="10439"/>
                    <a:pt x="14505" y="9764"/>
                    <a:pt x="14725" y="9030"/>
                  </a:cubicBezTo>
                  <a:cubicBezTo>
                    <a:pt x="14843" y="8677"/>
                    <a:pt x="14901" y="8296"/>
                    <a:pt x="14916" y="7929"/>
                  </a:cubicBezTo>
                  <a:cubicBezTo>
                    <a:pt x="14916" y="7356"/>
                    <a:pt x="14813" y="6798"/>
                    <a:pt x="14608" y="6284"/>
                  </a:cubicBezTo>
                  <a:cubicBezTo>
                    <a:pt x="14226" y="5286"/>
                    <a:pt x="13712" y="4346"/>
                    <a:pt x="13375" y="3348"/>
                  </a:cubicBezTo>
                  <a:cubicBezTo>
                    <a:pt x="13242" y="2966"/>
                    <a:pt x="12934" y="2688"/>
                    <a:pt x="12538" y="2614"/>
                  </a:cubicBezTo>
                  <a:cubicBezTo>
                    <a:pt x="12112" y="2497"/>
                    <a:pt x="11672" y="2482"/>
                    <a:pt x="11246" y="2570"/>
                  </a:cubicBezTo>
                  <a:cubicBezTo>
                    <a:pt x="10732" y="2643"/>
                    <a:pt x="10248" y="2849"/>
                    <a:pt x="9822" y="3157"/>
                  </a:cubicBezTo>
                  <a:cubicBezTo>
                    <a:pt x="9367" y="3524"/>
                    <a:pt x="9014" y="3994"/>
                    <a:pt x="8809" y="4552"/>
                  </a:cubicBezTo>
                  <a:cubicBezTo>
                    <a:pt x="9866" y="7092"/>
                    <a:pt x="9910" y="9661"/>
                    <a:pt x="9000" y="12274"/>
                  </a:cubicBezTo>
                  <a:close/>
                  <a:moveTo>
                    <a:pt x="15019" y="7312"/>
                  </a:moveTo>
                  <a:cubicBezTo>
                    <a:pt x="15136" y="8854"/>
                    <a:pt x="14578" y="10131"/>
                    <a:pt x="13565" y="11261"/>
                  </a:cubicBezTo>
                  <a:lnTo>
                    <a:pt x="13874" y="11320"/>
                  </a:lnTo>
                  <a:cubicBezTo>
                    <a:pt x="14211" y="11349"/>
                    <a:pt x="14564" y="11393"/>
                    <a:pt x="14901" y="11467"/>
                  </a:cubicBezTo>
                  <a:cubicBezTo>
                    <a:pt x="16414" y="11863"/>
                    <a:pt x="17573" y="12671"/>
                    <a:pt x="18087" y="14227"/>
                  </a:cubicBezTo>
                  <a:cubicBezTo>
                    <a:pt x="18102" y="14285"/>
                    <a:pt x="18146" y="14344"/>
                    <a:pt x="18175" y="14432"/>
                  </a:cubicBezTo>
                  <a:cubicBezTo>
                    <a:pt x="18234" y="14359"/>
                    <a:pt x="18278" y="14330"/>
                    <a:pt x="18307" y="14285"/>
                  </a:cubicBezTo>
                  <a:cubicBezTo>
                    <a:pt x="18689" y="13757"/>
                    <a:pt x="18997" y="13184"/>
                    <a:pt x="19218" y="12582"/>
                  </a:cubicBezTo>
                  <a:cubicBezTo>
                    <a:pt x="19379" y="12186"/>
                    <a:pt x="19482" y="11775"/>
                    <a:pt x="19511" y="11364"/>
                  </a:cubicBezTo>
                  <a:cubicBezTo>
                    <a:pt x="19555" y="10909"/>
                    <a:pt x="19497" y="10454"/>
                    <a:pt x="19350" y="10028"/>
                  </a:cubicBezTo>
                  <a:cubicBezTo>
                    <a:pt x="19247" y="9690"/>
                    <a:pt x="19056" y="9397"/>
                    <a:pt x="18792" y="9176"/>
                  </a:cubicBezTo>
                  <a:cubicBezTo>
                    <a:pt x="18307" y="8765"/>
                    <a:pt x="17808" y="8369"/>
                    <a:pt x="17324" y="7958"/>
                  </a:cubicBezTo>
                  <a:cubicBezTo>
                    <a:pt x="16869" y="7576"/>
                    <a:pt x="16311" y="7327"/>
                    <a:pt x="15709" y="7253"/>
                  </a:cubicBezTo>
                  <a:cubicBezTo>
                    <a:pt x="15474" y="7209"/>
                    <a:pt x="15239" y="7239"/>
                    <a:pt x="15019" y="7327"/>
                  </a:cubicBezTo>
                  <a:close/>
                  <a:moveTo>
                    <a:pt x="14255" y="11481"/>
                  </a:moveTo>
                  <a:cubicBezTo>
                    <a:pt x="14270" y="11496"/>
                    <a:pt x="14285" y="11511"/>
                    <a:pt x="14314" y="11525"/>
                  </a:cubicBezTo>
                  <a:cubicBezTo>
                    <a:pt x="14843" y="11790"/>
                    <a:pt x="15268" y="12201"/>
                    <a:pt x="15562" y="12715"/>
                  </a:cubicBezTo>
                  <a:cubicBezTo>
                    <a:pt x="15826" y="13140"/>
                    <a:pt x="16076" y="13595"/>
                    <a:pt x="16325" y="14051"/>
                  </a:cubicBezTo>
                  <a:cubicBezTo>
                    <a:pt x="16531" y="14418"/>
                    <a:pt x="16707" y="14785"/>
                    <a:pt x="16927" y="15137"/>
                  </a:cubicBezTo>
                  <a:cubicBezTo>
                    <a:pt x="17588" y="16194"/>
                    <a:pt x="18484" y="16987"/>
                    <a:pt x="19702" y="17339"/>
                  </a:cubicBezTo>
                  <a:cubicBezTo>
                    <a:pt x="19922" y="17398"/>
                    <a:pt x="20128" y="17501"/>
                    <a:pt x="20348" y="17574"/>
                  </a:cubicBezTo>
                  <a:cubicBezTo>
                    <a:pt x="20392" y="17589"/>
                    <a:pt x="20436" y="17603"/>
                    <a:pt x="20480" y="17618"/>
                  </a:cubicBezTo>
                  <a:cubicBezTo>
                    <a:pt x="20392" y="17486"/>
                    <a:pt x="20275" y="17383"/>
                    <a:pt x="20143" y="17280"/>
                  </a:cubicBezTo>
                  <a:cubicBezTo>
                    <a:pt x="19922" y="17119"/>
                    <a:pt x="19702" y="16957"/>
                    <a:pt x="19482" y="16811"/>
                  </a:cubicBezTo>
                  <a:cubicBezTo>
                    <a:pt x="18968" y="16429"/>
                    <a:pt x="18586" y="15915"/>
                    <a:pt x="18366" y="15328"/>
                  </a:cubicBezTo>
                  <a:cubicBezTo>
                    <a:pt x="18219" y="14931"/>
                    <a:pt x="18087" y="14535"/>
                    <a:pt x="17940" y="14139"/>
                  </a:cubicBezTo>
                  <a:cubicBezTo>
                    <a:pt x="17808" y="13757"/>
                    <a:pt x="17617" y="13405"/>
                    <a:pt x="17383" y="13082"/>
                  </a:cubicBezTo>
                  <a:cubicBezTo>
                    <a:pt x="16575" y="12098"/>
                    <a:pt x="15489" y="11658"/>
                    <a:pt x="14255" y="11496"/>
                  </a:cubicBezTo>
                  <a:close/>
                  <a:moveTo>
                    <a:pt x="3127" y="12215"/>
                  </a:moveTo>
                  <a:cubicBezTo>
                    <a:pt x="3303" y="11276"/>
                    <a:pt x="3465" y="10380"/>
                    <a:pt x="3641" y="9485"/>
                  </a:cubicBezTo>
                  <a:cubicBezTo>
                    <a:pt x="3788" y="8854"/>
                    <a:pt x="3685" y="8208"/>
                    <a:pt x="3362" y="7664"/>
                  </a:cubicBezTo>
                  <a:cubicBezTo>
                    <a:pt x="2966" y="7018"/>
                    <a:pt x="2511" y="6402"/>
                    <a:pt x="1997" y="5829"/>
                  </a:cubicBezTo>
                  <a:cubicBezTo>
                    <a:pt x="1395" y="5154"/>
                    <a:pt x="1013" y="4317"/>
                    <a:pt x="881" y="3422"/>
                  </a:cubicBezTo>
                  <a:cubicBezTo>
                    <a:pt x="822" y="3040"/>
                    <a:pt x="690" y="2658"/>
                    <a:pt x="514" y="2306"/>
                  </a:cubicBezTo>
                  <a:cubicBezTo>
                    <a:pt x="441" y="2159"/>
                    <a:pt x="367" y="2042"/>
                    <a:pt x="176" y="2042"/>
                  </a:cubicBezTo>
                  <a:cubicBezTo>
                    <a:pt x="88" y="2159"/>
                    <a:pt x="59" y="2320"/>
                    <a:pt x="132" y="2453"/>
                  </a:cubicBezTo>
                  <a:cubicBezTo>
                    <a:pt x="191" y="2717"/>
                    <a:pt x="265" y="2981"/>
                    <a:pt x="382" y="3245"/>
                  </a:cubicBezTo>
                  <a:cubicBezTo>
                    <a:pt x="602" y="3745"/>
                    <a:pt x="852" y="4244"/>
                    <a:pt x="1087" y="4758"/>
                  </a:cubicBezTo>
                  <a:cubicBezTo>
                    <a:pt x="1542" y="5741"/>
                    <a:pt x="1997" y="6739"/>
                    <a:pt x="2261" y="7811"/>
                  </a:cubicBezTo>
                  <a:cubicBezTo>
                    <a:pt x="2555" y="8956"/>
                    <a:pt x="2775" y="10131"/>
                    <a:pt x="2966" y="11291"/>
                  </a:cubicBezTo>
                  <a:cubicBezTo>
                    <a:pt x="3025" y="11614"/>
                    <a:pt x="3069" y="11907"/>
                    <a:pt x="3113" y="12230"/>
                  </a:cubicBezTo>
                  <a:close/>
                  <a:moveTo>
                    <a:pt x="6768" y="955"/>
                  </a:moveTo>
                  <a:cubicBezTo>
                    <a:pt x="6768" y="999"/>
                    <a:pt x="6753" y="1043"/>
                    <a:pt x="6753" y="1087"/>
                  </a:cubicBezTo>
                  <a:cubicBezTo>
                    <a:pt x="6709" y="1924"/>
                    <a:pt x="6886" y="2761"/>
                    <a:pt x="7253" y="3524"/>
                  </a:cubicBezTo>
                  <a:cubicBezTo>
                    <a:pt x="7664" y="4346"/>
                    <a:pt x="8134" y="5139"/>
                    <a:pt x="8633" y="5917"/>
                  </a:cubicBezTo>
                  <a:cubicBezTo>
                    <a:pt x="8970" y="6416"/>
                    <a:pt x="9235" y="6974"/>
                    <a:pt x="9381" y="7547"/>
                  </a:cubicBezTo>
                  <a:cubicBezTo>
                    <a:pt x="9411" y="7664"/>
                    <a:pt x="9455" y="7767"/>
                    <a:pt x="9484" y="7885"/>
                  </a:cubicBezTo>
                  <a:lnTo>
                    <a:pt x="9543" y="7870"/>
                  </a:lnTo>
                  <a:cubicBezTo>
                    <a:pt x="9469" y="7400"/>
                    <a:pt x="9411" y="6916"/>
                    <a:pt x="9308" y="6446"/>
                  </a:cubicBezTo>
                  <a:cubicBezTo>
                    <a:pt x="9058" y="5242"/>
                    <a:pt x="8574" y="4082"/>
                    <a:pt x="7869" y="3069"/>
                  </a:cubicBezTo>
                  <a:cubicBezTo>
                    <a:pt x="7458" y="2482"/>
                    <a:pt x="7106" y="1836"/>
                    <a:pt x="6856" y="1161"/>
                  </a:cubicBezTo>
                  <a:cubicBezTo>
                    <a:pt x="6842" y="1117"/>
                    <a:pt x="6812" y="1073"/>
                    <a:pt x="6768" y="970"/>
                  </a:cubicBezTo>
                  <a:close/>
                  <a:moveTo>
                    <a:pt x="3436" y="7488"/>
                  </a:moveTo>
                  <a:cubicBezTo>
                    <a:pt x="3436" y="7459"/>
                    <a:pt x="3436" y="7444"/>
                    <a:pt x="3436" y="7429"/>
                  </a:cubicBezTo>
                  <a:cubicBezTo>
                    <a:pt x="3392" y="7312"/>
                    <a:pt x="3348" y="7195"/>
                    <a:pt x="3303" y="7062"/>
                  </a:cubicBezTo>
                  <a:cubicBezTo>
                    <a:pt x="3025" y="6255"/>
                    <a:pt x="2481" y="5594"/>
                    <a:pt x="2056" y="4875"/>
                  </a:cubicBezTo>
                  <a:cubicBezTo>
                    <a:pt x="1747" y="4376"/>
                    <a:pt x="1410" y="3891"/>
                    <a:pt x="1087" y="3407"/>
                  </a:cubicBezTo>
                  <a:cubicBezTo>
                    <a:pt x="1057" y="3363"/>
                    <a:pt x="1013" y="3319"/>
                    <a:pt x="969" y="3275"/>
                  </a:cubicBezTo>
                  <a:cubicBezTo>
                    <a:pt x="999" y="3407"/>
                    <a:pt x="1013" y="3480"/>
                    <a:pt x="1028" y="3554"/>
                  </a:cubicBezTo>
                  <a:cubicBezTo>
                    <a:pt x="1131" y="4244"/>
                    <a:pt x="1410" y="4890"/>
                    <a:pt x="1835" y="5433"/>
                  </a:cubicBezTo>
                  <a:cubicBezTo>
                    <a:pt x="1997" y="5609"/>
                    <a:pt x="2129" y="5815"/>
                    <a:pt x="2276" y="6005"/>
                  </a:cubicBezTo>
                  <a:cubicBezTo>
                    <a:pt x="2643" y="6505"/>
                    <a:pt x="3039" y="6989"/>
                    <a:pt x="3421" y="748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11"/>
            <p:cNvSpPr/>
            <p:nvPr/>
          </p:nvSpPr>
          <p:spPr>
            <a:xfrm>
              <a:off x="7458050" y="3405350"/>
              <a:ext cx="179125" cy="54325"/>
            </a:xfrm>
            <a:custGeom>
              <a:rect b="b" l="l" r="r" t="t"/>
              <a:pathLst>
                <a:path extrusionOk="0" h="2173" w="7165">
                  <a:moveTo>
                    <a:pt x="0" y="2011"/>
                  </a:moveTo>
                  <a:cubicBezTo>
                    <a:pt x="59" y="1997"/>
                    <a:pt x="118" y="1997"/>
                    <a:pt x="177" y="1997"/>
                  </a:cubicBezTo>
                  <a:cubicBezTo>
                    <a:pt x="1366" y="2158"/>
                    <a:pt x="2496" y="1879"/>
                    <a:pt x="3597" y="1468"/>
                  </a:cubicBezTo>
                  <a:cubicBezTo>
                    <a:pt x="4287" y="1204"/>
                    <a:pt x="4948" y="910"/>
                    <a:pt x="5623" y="631"/>
                  </a:cubicBezTo>
                  <a:cubicBezTo>
                    <a:pt x="6137" y="426"/>
                    <a:pt x="6651" y="206"/>
                    <a:pt x="7165" y="0"/>
                  </a:cubicBezTo>
                  <a:cubicBezTo>
                    <a:pt x="6783" y="191"/>
                    <a:pt x="6401" y="397"/>
                    <a:pt x="6020" y="573"/>
                  </a:cubicBezTo>
                  <a:cubicBezTo>
                    <a:pt x="5330" y="881"/>
                    <a:pt x="4640" y="1160"/>
                    <a:pt x="3950" y="1439"/>
                  </a:cubicBezTo>
                  <a:cubicBezTo>
                    <a:pt x="3304" y="1718"/>
                    <a:pt x="2628" y="1923"/>
                    <a:pt x="1924" y="2055"/>
                  </a:cubicBezTo>
                  <a:cubicBezTo>
                    <a:pt x="1307" y="2158"/>
                    <a:pt x="676" y="2173"/>
                    <a:pt x="59" y="2085"/>
                  </a:cubicBezTo>
                  <a:cubicBezTo>
                    <a:pt x="30" y="2070"/>
                    <a:pt x="15" y="2055"/>
                    <a:pt x="0" y="205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11"/>
            <p:cNvSpPr/>
            <p:nvPr/>
          </p:nvSpPr>
          <p:spPr>
            <a:xfrm>
              <a:off x="7471250" y="3194675"/>
              <a:ext cx="70875" cy="190875"/>
            </a:xfrm>
            <a:custGeom>
              <a:rect b="b" l="l" r="r" t="t"/>
              <a:pathLst>
                <a:path extrusionOk="0" h="7635" w="2835">
                  <a:moveTo>
                    <a:pt x="2834" y="15"/>
                  </a:moveTo>
                  <a:cubicBezTo>
                    <a:pt x="2776" y="294"/>
                    <a:pt x="2732" y="588"/>
                    <a:pt x="2673" y="866"/>
                  </a:cubicBezTo>
                  <a:cubicBezTo>
                    <a:pt x="2526" y="1498"/>
                    <a:pt x="2409" y="2144"/>
                    <a:pt x="2232" y="2760"/>
                  </a:cubicBezTo>
                  <a:cubicBezTo>
                    <a:pt x="2056" y="3377"/>
                    <a:pt x="1836" y="3979"/>
                    <a:pt x="1572" y="4566"/>
                  </a:cubicBezTo>
                  <a:cubicBezTo>
                    <a:pt x="1102" y="5564"/>
                    <a:pt x="588" y="6548"/>
                    <a:pt x="104" y="7532"/>
                  </a:cubicBezTo>
                  <a:cubicBezTo>
                    <a:pt x="74" y="7576"/>
                    <a:pt x="45" y="7620"/>
                    <a:pt x="1" y="7634"/>
                  </a:cubicBezTo>
                  <a:cubicBezTo>
                    <a:pt x="30" y="7561"/>
                    <a:pt x="60" y="7502"/>
                    <a:pt x="89" y="7429"/>
                  </a:cubicBezTo>
                  <a:cubicBezTo>
                    <a:pt x="588" y="6401"/>
                    <a:pt x="1102" y="5374"/>
                    <a:pt x="1572" y="4331"/>
                  </a:cubicBezTo>
                  <a:cubicBezTo>
                    <a:pt x="2012" y="3333"/>
                    <a:pt x="2335" y="2276"/>
                    <a:pt x="2511" y="1204"/>
                  </a:cubicBezTo>
                  <a:cubicBezTo>
                    <a:pt x="2599" y="793"/>
                    <a:pt x="2702" y="397"/>
                    <a:pt x="279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11"/>
            <p:cNvSpPr/>
            <p:nvPr/>
          </p:nvSpPr>
          <p:spPr>
            <a:xfrm>
              <a:off x="7470150" y="3466275"/>
              <a:ext cx="122625" cy="15075"/>
            </a:xfrm>
            <a:custGeom>
              <a:rect b="b" l="l" r="r" t="t"/>
              <a:pathLst>
                <a:path extrusionOk="0" h="603" w="4905">
                  <a:moveTo>
                    <a:pt x="2365" y="176"/>
                  </a:moveTo>
                  <a:cubicBezTo>
                    <a:pt x="2042" y="206"/>
                    <a:pt x="1719" y="279"/>
                    <a:pt x="1381" y="294"/>
                  </a:cubicBezTo>
                  <a:cubicBezTo>
                    <a:pt x="1058" y="308"/>
                    <a:pt x="735" y="294"/>
                    <a:pt x="412" y="323"/>
                  </a:cubicBezTo>
                  <a:cubicBezTo>
                    <a:pt x="779" y="441"/>
                    <a:pt x="1175" y="499"/>
                    <a:pt x="1572" y="470"/>
                  </a:cubicBezTo>
                  <a:cubicBezTo>
                    <a:pt x="2658" y="470"/>
                    <a:pt x="3745" y="308"/>
                    <a:pt x="4787" y="15"/>
                  </a:cubicBezTo>
                  <a:cubicBezTo>
                    <a:pt x="4831" y="0"/>
                    <a:pt x="4875" y="0"/>
                    <a:pt x="4904" y="30"/>
                  </a:cubicBezTo>
                  <a:cubicBezTo>
                    <a:pt x="4493" y="132"/>
                    <a:pt x="4082" y="264"/>
                    <a:pt x="3656" y="353"/>
                  </a:cubicBezTo>
                  <a:cubicBezTo>
                    <a:pt x="2908" y="514"/>
                    <a:pt x="2130" y="602"/>
                    <a:pt x="1366" y="587"/>
                  </a:cubicBezTo>
                  <a:cubicBezTo>
                    <a:pt x="1161" y="587"/>
                    <a:pt x="970" y="573"/>
                    <a:pt x="779" y="543"/>
                  </a:cubicBezTo>
                  <a:cubicBezTo>
                    <a:pt x="559" y="499"/>
                    <a:pt x="339" y="441"/>
                    <a:pt x="104" y="397"/>
                  </a:cubicBezTo>
                  <a:lnTo>
                    <a:pt x="192" y="294"/>
                  </a:lnTo>
                  <a:lnTo>
                    <a:pt x="1" y="235"/>
                  </a:lnTo>
                  <a:lnTo>
                    <a:pt x="1" y="191"/>
                  </a:lnTo>
                  <a:cubicBezTo>
                    <a:pt x="265" y="206"/>
                    <a:pt x="515" y="220"/>
                    <a:pt x="764" y="220"/>
                  </a:cubicBezTo>
                  <a:cubicBezTo>
                    <a:pt x="1014" y="220"/>
                    <a:pt x="1307" y="206"/>
                    <a:pt x="1572" y="191"/>
                  </a:cubicBezTo>
                  <a:cubicBezTo>
                    <a:pt x="1851" y="176"/>
                    <a:pt x="2100" y="147"/>
                    <a:pt x="2350" y="1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1"/>
            <p:cNvSpPr/>
            <p:nvPr/>
          </p:nvSpPr>
          <p:spPr>
            <a:xfrm>
              <a:off x="7420975" y="3241650"/>
              <a:ext cx="30850" cy="174725"/>
            </a:xfrm>
            <a:custGeom>
              <a:rect b="b" l="l" r="r" t="t"/>
              <a:pathLst>
                <a:path extrusionOk="0" h="6989" w="1234">
                  <a:moveTo>
                    <a:pt x="1234" y="0"/>
                  </a:moveTo>
                  <a:cubicBezTo>
                    <a:pt x="1043" y="632"/>
                    <a:pt x="837" y="1263"/>
                    <a:pt x="661" y="1880"/>
                  </a:cubicBezTo>
                  <a:cubicBezTo>
                    <a:pt x="456" y="2614"/>
                    <a:pt x="309" y="3362"/>
                    <a:pt x="236" y="4126"/>
                  </a:cubicBezTo>
                  <a:cubicBezTo>
                    <a:pt x="133" y="5051"/>
                    <a:pt x="206" y="6005"/>
                    <a:pt x="485" y="6900"/>
                  </a:cubicBezTo>
                  <a:cubicBezTo>
                    <a:pt x="485" y="6930"/>
                    <a:pt x="485" y="6945"/>
                    <a:pt x="441" y="6989"/>
                  </a:cubicBezTo>
                  <a:cubicBezTo>
                    <a:pt x="353" y="6607"/>
                    <a:pt x="221" y="6225"/>
                    <a:pt x="177" y="5843"/>
                  </a:cubicBezTo>
                  <a:cubicBezTo>
                    <a:pt x="1" y="4552"/>
                    <a:pt x="191" y="3304"/>
                    <a:pt x="529" y="2070"/>
                  </a:cubicBezTo>
                  <a:cubicBezTo>
                    <a:pt x="705" y="1410"/>
                    <a:pt x="955" y="764"/>
                    <a:pt x="1175" y="103"/>
                  </a:cubicBezTo>
                  <a:cubicBezTo>
                    <a:pt x="1175" y="74"/>
                    <a:pt x="1204" y="30"/>
                    <a:pt x="12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11"/>
            <p:cNvSpPr/>
            <p:nvPr/>
          </p:nvSpPr>
          <p:spPr>
            <a:xfrm>
              <a:off x="7629075" y="3175950"/>
              <a:ext cx="73075" cy="113800"/>
            </a:xfrm>
            <a:custGeom>
              <a:rect b="b" l="l" r="r" t="t"/>
              <a:pathLst>
                <a:path extrusionOk="0" h="4552" w="2923">
                  <a:moveTo>
                    <a:pt x="1" y="4522"/>
                  </a:moveTo>
                  <a:lnTo>
                    <a:pt x="133" y="4375"/>
                  </a:lnTo>
                  <a:cubicBezTo>
                    <a:pt x="749" y="3730"/>
                    <a:pt x="1307" y="3040"/>
                    <a:pt x="1836" y="2305"/>
                  </a:cubicBezTo>
                  <a:cubicBezTo>
                    <a:pt x="2262" y="1704"/>
                    <a:pt x="2599" y="1028"/>
                    <a:pt x="2790" y="309"/>
                  </a:cubicBezTo>
                  <a:cubicBezTo>
                    <a:pt x="2819" y="191"/>
                    <a:pt x="2849" y="89"/>
                    <a:pt x="2893" y="1"/>
                  </a:cubicBezTo>
                  <a:cubicBezTo>
                    <a:pt x="2922" y="191"/>
                    <a:pt x="2893" y="382"/>
                    <a:pt x="2834" y="558"/>
                  </a:cubicBezTo>
                  <a:cubicBezTo>
                    <a:pt x="2599" y="1307"/>
                    <a:pt x="2218" y="1997"/>
                    <a:pt x="1748" y="2614"/>
                  </a:cubicBezTo>
                  <a:cubicBezTo>
                    <a:pt x="1263" y="3216"/>
                    <a:pt x="808" y="3847"/>
                    <a:pt x="221" y="4375"/>
                  </a:cubicBezTo>
                  <a:cubicBezTo>
                    <a:pt x="148" y="4434"/>
                    <a:pt x="89" y="4493"/>
                    <a:pt x="30" y="455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11"/>
            <p:cNvSpPr/>
            <p:nvPr/>
          </p:nvSpPr>
          <p:spPr>
            <a:xfrm>
              <a:off x="7460250" y="3333775"/>
              <a:ext cx="73425" cy="112325"/>
            </a:xfrm>
            <a:custGeom>
              <a:rect b="b" l="l" r="r" t="t"/>
              <a:pathLst>
                <a:path extrusionOk="0" h="4493" w="2937">
                  <a:moveTo>
                    <a:pt x="1" y="4449"/>
                  </a:moveTo>
                  <a:cubicBezTo>
                    <a:pt x="30" y="4405"/>
                    <a:pt x="59" y="4375"/>
                    <a:pt x="89" y="4346"/>
                  </a:cubicBezTo>
                  <a:cubicBezTo>
                    <a:pt x="793" y="3788"/>
                    <a:pt x="1351" y="3083"/>
                    <a:pt x="1748" y="2276"/>
                  </a:cubicBezTo>
                  <a:cubicBezTo>
                    <a:pt x="2115" y="1586"/>
                    <a:pt x="2452" y="881"/>
                    <a:pt x="2790" y="191"/>
                  </a:cubicBezTo>
                  <a:cubicBezTo>
                    <a:pt x="2819" y="118"/>
                    <a:pt x="2878" y="59"/>
                    <a:pt x="2937" y="0"/>
                  </a:cubicBezTo>
                  <a:cubicBezTo>
                    <a:pt x="2805" y="294"/>
                    <a:pt x="2687" y="602"/>
                    <a:pt x="2555" y="896"/>
                  </a:cubicBezTo>
                  <a:cubicBezTo>
                    <a:pt x="2188" y="1689"/>
                    <a:pt x="1777" y="2467"/>
                    <a:pt x="1322" y="3201"/>
                  </a:cubicBezTo>
                  <a:cubicBezTo>
                    <a:pt x="1013" y="3656"/>
                    <a:pt x="646" y="4038"/>
                    <a:pt x="221" y="4361"/>
                  </a:cubicBezTo>
                  <a:cubicBezTo>
                    <a:pt x="162" y="4419"/>
                    <a:pt x="89" y="4449"/>
                    <a:pt x="30" y="44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11"/>
            <p:cNvSpPr/>
            <p:nvPr/>
          </p:nvSpPr>
          <p:spPr>
            <a:xfrm>
              <a:off x="7701750" y="3443500"/>
              <a:ext cx="133625" cy="10325"/>
            </a:xfrm>
            <a:custGeom>
              <a:rect b="b" l="l" r="r" t="t"/>
              <a:pathLst>
                <a:path extrusionOk="0" h="413" w="5345">
                  <a:moveTo>
                    <a:pt x="5330" y="412"/>
                  </a:moveTo>
                  <a:cubicBezTo>
                    <a:pt x="5227" y="383"/>
                    <a:pt x="5124" y="368"/>
                    <a:pt x="5036" y="353"/>
                  </a:cubicBezTo>
                  <a:cubicBezTo>
                    <a:pt x="4596" y="236"/>
                    <a:pt x="4141" y="177"/>
                    <a:pt x="3685" y="162"/>
                  </a:cubicBezTo>
                  <a:cubicBezTo>
                    <a:pt x="3260" y="148"/>
                    <a:pt x="2819" y="118"/>
                    <a:pt x="2379" y="133"/>
                  </a:cubicBezTo>
                  <a:cubicBezTo>
                    <a:pt x="1733" y="133"/>
                    <a:pt x="1087" y="177"/>
                    <a:pt x="426" y="206"/>
                  </a:cubicBezTo>
                  <a:lnTo>
                    <a:pt x="1" y="206"/>
                  </a:lnTo>
                  <a:cubicBezTo>
                    <a:pt x="1175" y="45"/>
                    <a:pt x="2379" y="1"/>
                    <a:pt x="3568" y="60"/>
                  </a:cubicBezTo>
                  <a:cubicBezTo>
                    <a:pt x="4038" y="89"/>
                    <a:pt x="4522" y="148"/>
                    <a:pt x="5007" y="236"/>
                  </a:cubicBezTo>
                  <a:cubicBezTo>
                    <a:pt x="5110" y="265"/>
                    <a:pt x="5227" y="309"/>
                    <a:pt x="5344" y="35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11"/>
            <p:cNvSpPr/>
            <p:nvPr/>
          </p:nvSpPr>
          <p:spPr>
            <a:xfrm>
              <a:off x="7702125" y="3279825"/>
              <a:ext cx="76350" cy="26075"/>
            </a:xfrm>
            <a:custGeom>
              <a:rect b="b" l="l" r="r" t="t"/>
              <a:pathLst>
                <a:path extrusionOk="0" h="1043" w="3054">
                  <a:moveTo>
                    <a:pt x="3054" y="59"/>
                  </a:moveTo>
                  <a:cubicBezTo>
                    <a:pt x="2658" y="206"/>
                    <a:pt x="2261" y="367"/>
                    <a:pt x="1850" y="514"/>
                  </a:cubicBezTo>
                  <a:cubicBezTo>
                    <a:pt x="1454" y="646"/>
                    <a:pt x="1057" y="764"/>
                    <a:pt x="661" y="896"/>
                  </a:cubicBezTo>
                  <a:cubicBezTo>
                    <a:pt x="1219" y="925"/>
                    <a:pt x="1733" y="690"/>
                    <a:pt x="2320" y="573"/>
                  </a:cubicBezTo>
                  <a:cubicBezTo>
                    <a:pt x="1982" y="734"/>
                    <a:pt x="1615" y="852"/>
                    <a:pt x="1248" y="940"/>
                  </a:cubicBezTo>
                  <a:cubicBezTo>
                    <a:pt x="1116" y="969"/>
                    <a:pt x="984" y="984"/>
                    <a:pt x="852" y="1013"/>
                  </a:cubicBezTo>
                  <a:cubicBezTo>
                    <a:pt x="734" y="1043"/>
                    <a:pt x="602" y="999"/>
                    <a:pt x="543" y="896"/>
                  </a:cubicBezTo>
                  <a:lnTo>
                    <a:pt x="15" y="925"/>
                  </a:lnTo>
                  <a:cubicBezTo>
                    <a:pt x="15" y="910"/>
                    <a:pt x="15" y="881"/>
                    <a:pt x="0" y="852"/>
                  </a:cubicBezTo>
                  <a:cubicBezTo>
                    <a:pt x="1072" y="764"/>
                    <a:pt x="2041" y="367"/>
                    <a:pt x="30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11"/>
            <p:cNvSpPr/>
            <p:nvPr/>
          </p:nvSpPr>
          <p:spPr>
            <a:xfrm>
              <a:off x="7432000" y="3312475"/>
              <a:ext cx="16175" cy="128850"/>
            </a:xfrm>
            <a:custGeom>
              <a:rect b="b" l="l" r="r" t="t"/>
              <a:pathLst>
                <a:path extrusionOk="0" h="5154" w="647">
                  <a:moveTo>
                    <a:pt x="426" y="45"/>
                  </a:moveTo>
                  <a:cubicBezTo>
                    <a:pt x="29" y="1763"/>
                    <a:pt x="0" y="3466"/>
                    <a:pt x="646" y="5154"/>
                  </a:cubicBezTo>
                  <a:cubicBezTo>
                    <a:pt x="617" y="5110"/>
                    <a:pt x="587" y="5066"/>
                    <a:pt x="558" y="5022"/>
                  </a:cubicBezTo>
                  <a:cubicBezTo>
                    <a:pt x="338" y="4552"/>
                    <a:pt x="206" y="4053"/>
                    <a:pt x="162" y="3554"/>
                  </a:cubicBezTo>
                  <a:cubicBezTo>
                    <a:pt x="118" y="3025"/>
                    <a:pt x="73" y="2497"/>
                    <a:pt x="73" y="1953"/>
                  </a:cubicBezTo>
                  <a:cubicBezTo>
                    <a:pt x="88" y="1307"/>
                    <a:pt x="191" y="662"/>
                    <a:pt x="396" y="45"/>
                  </a:cubicBezTo>
                  <a:cubicBezTo>
                    <a:pt x="396" y="30"/>
                    <a:pt x="411" y="16"/>
                    <a:pt x="4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11"/>
            <p:cNvSpPr/>
            <p:nvPr/>
          </p:nvSpPr>
          <p:spPr>
            <a:xfrm>
              <a:off x="7574400" y="3144025"/>
              <a:ext cx="51400" cy="120400"/>
            </a:xfrm>
            <a:custGeom>
              <a:rect b="b" l="l" r="r" t="t"/>
              <a:pathLst>
                <a:path extrusionOk="0" h="4816" w="2056">
                  <a:moveTo>
                    <a:pt x="2056" y="0"/>
                  </a:moveTo>
                  <a:cubicBezTo>
                    <a:pt x="1806" y="411"/>
                    <a:pt x="1586" y="837"/>
                    <a:pt x="1322" y="1248"/>
                  </a:cubicBezTo>
                  <a:cubicBezTo>
                    <a:pt x="925" y="1821"/>
                    <a:pt x="720" y="2481"/>
                    <a:pt x="514" y="3142"/>
                  </a:cubicBezTo>
                  <a:cubicBezTo>
                    <a:pt x="338" y="3685"/>
                    <a:pt x="191" y="4258"/>
                    <a:pt x="0" y="4816"/>
                  </a:cubicBezTo>
                  <a:cubicBezTo>
                    <a:pt x="15" y="4728"/>
                    <a:pt x="30" y="4639"/>
                    <a:pt x="59" y="4551"/>
                  </a:cubicBezTo>
                  <a:cubicBezTo>
                    <a:pt x="323" y="3553"/>
                    <a:pt x="543" y="2540"/>
                    <a:pt x="999" y="1601"/>
                  </a:cubicBezTo>
                  <a:cubicBezTo>
                    <a:pt x="1278" y="1028"/>
                    <a:pt x="1630" y="485"/>
                    <a:pt x="20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11"/>
            <p:cNvSpPr/>
            <p:nvPr/>
          </p:nvSpPr>
          <p:spPr>
            <a:xfrm>
              <a:off x="7541725" y="3312125"/>
              <a:ext cx="89225" cy="42600"/>
            </a:xfrm>
            <a:custGeom>
              <a:rect b="b" l="l" r="r" t="t"/>
              <a:pathLst>
                <a:path extrusionOk="0" h="1704" w="3569">
                  <a:moveTo>
                    <a:pt x="3568" y="0"/>
                  </a:moveTo>
                  <a:cubicBezTo>
                    <a:pt x="2320" y="426"/>
                    <a:pt x="1072" y="837"/>
                    <a:pt x="30" y="1703"/>
                  </a:cubicBezTo>
                  <a:lnTo>
                    <a:pt x="1" y="1674"/>
                  </a:lnTo>
                  <a:cubicBezTo>
                    <a:pt x="15" y="1630"/>
                    <a:pt x="45" y="1586"/>
                    <a:pt x="89" y="1556"/>
                  </a:cubicBezTo>
                  <a:cubicBezTo>
                    <a:pt x="382" y="1351"/>
                    <a:pt x="676" y="1116"/>
                    <a:pt x="999" y="940"/>
                  </a:cubicBezTo>
                  <a:cubicBezTo>
                    <a:pt x="1777" y="529"/>
                    <a:pt x="2614" y="206"/>
                    <a:pt x="3465" y="0"/>
                  </a:cubicBezTo>
                  <a:cubicBezTo>
                    <a:pt x="3495" y="0"/>
                    <a:pt x="3539" y="0"/>
                    <a:pt x="356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11"/>
            <p:cNvSpPr/>
            <p:nvPr/>
          </p:nvSpPr>
          <p:spPr>
            <a:xfrm>
              <a:off x="7665775" y="3407550"/>
              <a:ext cx="100600" cy="21675"/>
            </a:xfrm>
            <a:custGeom>
              <a:rect b="b" l="l" r="r" t="t"/>
              <a:pathLst>
                <a:path extrusionOk="0" h="867" w="4024">
                  <a:moveTo>
                    <a:pt x="4023" y="74"/>
                  </a:moveTo>
                  <a:cubicBezTo>
                    <a:pt x="2643" y="132"/>
                    <a:pt x="1337" y="543"/>
                    <a:pt x="1" y="866"/>
                  </a:cubicBezTo>
                  <a:cubicBezTo>
                    <a:pt x="148" y="808"/>
                    <a:pt x="280" y="764"/>
                    <a:pt x="412" y="720"/>
                  </a:cubicBezTo>
                  <a:cubicBezTo>
                    <a:pt x="559" y="661"/>
                    <a:pt x="706" y="617"/>
                    <a:pt x="852" y="573"/>
                  </a:cubicBezTo>
                  <a:cubicBezTo>
                    <a:pt x="1586" y="397"/>
                    <a:pt x="2306" y="220"/>
                    <a:pt x="3040" y="59"/>
                  </a:cubicBezTo>
                  <a:cubicBezTo>
                    <a:pt x="3319" y="15"/>
                    <a:pt x="3583" y="0"/>
                    <a:pt x="3862" y="0"/>
                  </a:cubicBezTo>
                  <a:cubicBezTo>
                    <a:pt x="3921" y="0"/>
                    <a:pt x="3965" y="15"/>
                    <a:pt x="4023"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11"/>
            <p:cNvSpPr/>
            <p:nvPr/>
          </p:nvSpPr>
          <p:spPr>
            <a:xfrm>
              <a:off x="7426125" y="3141825"/>
              <a:ext cx="38925" cy="111225"/>
            </a:xfrm>
            <a:custGeom>
              <a:rect b="b" l="l" r="r" t="t"/>
              <a:pathLst>
                <a:path extrusionOk="0" h="4449" w="1557">
                  <a:moveTo>
                    <a:pt x="1556" y="0"/>
                  </a:moveTo>
                  <a:cubicBezTo>
                    <a:pt x="1219" y="1556"/>
                    <a:pt x="543" y="2966"/>
                    <a:pt x="59" y="4449"/>
                  </a:cubicBezTo>
                  <a:lnTo>
                    <a:pt x="0" y="4434"/>
                  </a:lnTo>
                  <a:cubicBezTo>
                    <a:pt x="176" y="3949"/>
                    <a:pt x="338" y="3450"/>
                    <a:pt x="499" y="2980"/>
                  </a:cubicBezTo>
                  <a:cubicBezTo>
                    <a:pt x="675" y="2496"/>
                    <a:pt x="866" y="1982"/>
                    <a:pt x="1057" y="1483"/>
                  </a:cubicBezTo>
                  <a:cubicBezTo>
                    <a:pt x="1233" y="984"/>
                    <a:pt x="1395" y="499"/>
                    <a:pt x="15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11"/>
            <p:cNvSpPr/>
            <p:nvPr/>
          </p:nvSpPr>
          <p:spPr>
            <a:xfrm>
              <a:off x="7562650" y="3217425"/>
              <a:ext cx="42975" cy="93250"/>
            </a:xfrm>
            <a:custGeom>
              <a:rect b="b" l="l" r="r" t="t"/>
              <a:pathLst>
                <a:path extrusionOk="0" h="3730" w="1719">
                  <a:moveTo>
                    <a:pt x="0" y="3729"/>
                  </a:moveTo>
                  <a:cubicBezTo>
                    <a:pt x="617" y="2526"/>
                    <a:pt x="1160" y="1292"/>
                    <a:pt x="1659" y="59"/>
                  </a:cubicBezTo>
                  <a:cubicBezTo>
                    <a:pt x="1674" y="30"/>
                    <a:pt x="1689" y="15"/>
                    <a:pt x="1718" y="1"/>
                  </a:cubicBezTo>
                  <a:cubicBezTo>
                    <a:pt x="1278" y="1307"/>
                    <a:pt x="705" y="2555"/>
                    <a:pt x="0" y="372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11"/>
            <p:cNvSpPr/>
            <p:nvPr/>
          </p:nvSpPr>
          <p:spPr>
            <a:xfrm>
              <a:off x="7389050" y="3183300"/>
              <a:ext cx="17275" cy="106825"/>
            </a:xfrm>
            <a:custGeom>
              <a:rect b="b" l="l" r="r" t="t"/>
              <a:pathLst>
                <a:path extrusionOk="0" h="4273" w="691">
                  <a:moveTo>
                    <a:pt x="690" y="4272"/>
                  </a:moveTo>
                  <a:cubicBezTo>
                    <a:pt x="602" y="3538"/>
                    <a:pt x="514" y="2819"/>
                    <a:pt x="426" y="2100"/>
                  </a:cubicBezTo>
                  <a:cubicBezTo>
                    <a:pt x="323" y="1395"/>
                    <a:pt x="191" y="690"/>
                    <a:pt x="0" y="0"/>
                  </a:cubicBezTo>
                  <a:cubicBezTo>
                    <a:pt x="514" y="1380"/>
                    <a:pt x="588" y="2834"/>
                    <a:pt x="690" y="427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11"/>
            <p:cNvSpPr/>
            <p:nvPr/>
          </p:nvSpPr>
          <p:spPr>
            <a:xfrm>
              <a:off x="7581725" y="3074275"/>
              <a:ext cx="52525" cy="55450"/>
            </a:xfrm>
            <a:custGeom>
              <a:rect b="b" l="l" r="r" t="t"/>
              <a:pathLst>
                <a:path extrusionOk="0" h="2218" w="2101">
                  <a:moveTo>
                    <a:pt x="2100" y="1"/>
                  </a:moveTo>
                  <a:cubicBezTo>
                    <a:pt x="1998" y="162"/>
                    <a:pt x="1821" y="221"/>
                    <a:pt x="1704" y="339"/>
                  </a:cubicBezTo>
                  <a:cubicBezTo>
                    <a:pt x="1572" y="441"/>
                    <a:pt x="1440" y="559"/>
                    <a:pt x="1337" y="662"/>
                  </a:cubicBezTo>
                  <a:cubicBezTo>
                    <a:pt x="1219" y="779"/>
                    <a:pt x="1073" y="911"/>
                    <a:pt x="970" y="1029"/>
                  </a:cubicBezTo>
                  <a:cubicBezTo>
                    <a:pt x="852" y="1161"/>
                    <a:pt x="735" y="1264"/>
                    <a:pt x="617" y="1396"/>
                  </a:cubicBezTo>
                  <a:cubicBezTo>
                    <a:pt x="515" y="1528"/>
                    <a:pt x="397" y="1675"/>
                    <a:pt x="295" y="1807"/>
                  </a:cubicBezTo>
                  <a:cubicBezTo>
                    <a:pt x="192" y="1954"/>
                    <a:pt x="118" y="2071"/>
                    <a:pt x="1" y="2218"/>
                  </a:cubicBezTo>
                  <a:cubicBezTo>
                    <a:pt x="74" y="1675"/>
                    <a:pt x="1572" y="104"/>
                    <a:pt x="21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11"/>
            <p:cNvSpPr/>
            <p:nvPr/>
          </p:nvSpPr>
          <p:spPr>
            <a:xfrm>
              <a:off x="7590175" y="3251550"/>
              <a:ext cx="57650" cy="57650"/>
            </a:xfrm>
            <a:custGeom>
              <a:rect b="b" l="l" r="r" t="t"/>
              <a:pathLst>
                <a:path extrusionOk="0" h="2306" w="2306">
                  <a:moveTo>
                    <a:pt x="2305" y="1"/>
                  </a:moveTo>
                  <a:cubicBezTo>
                    <a:pt x="1894" y="720"/>
                    <a:pt x="1351" y="1351"/>
                    <a:pt x="720" y="1880"/>
                  </a:cubicBezTo>
                  <a:cubicBezTo>
                    <a:pt x="529" y="2071"/>
                    <a:pt x="279" y="2218"/>
                    <a:pt x="1" y="2306"/>
                  </a:cubicBezTo>
                  <a:cubicBezTo>
                    <a:pt x="1" y="2262"/>
                    <a:pt x="1" y="2232"/>
                    <a:pt x="15" y="2218"/>
                  </a:cubicBezTo>
                  <a:cubicBezTo>
                    <a:pt x="749" y="1821"/>
                    <a:pt x="1292" y="1205"/>
                    <a:pt x="1836" y="588"/>
                  </a:cubicBezTo>
                  <a:cubicBezTo>
                    <a:pt x="2012" y="412"/>
                    <a:pt x="2159" y="206"/>
                    <a:pt x="23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11"/>
            <p:cNvSpPr/>
            <p:nvPr/>
          </p:nvSpPr>
          <p:spPr>
            <a:xfrm>
              <a:off x="7506850" y="3117600"/>
              <a:ext cx="18025" cy="82600"/>
            </a:xfrm>
            <a:custGeom>
              <a:rect b="b" l="l" r="r" t="t"/>
              <a:pathLst>
                <a:path extrusionOk="0" h="3304" w="721">
                  <a:moveTo>
                    <a:pt x="1" y="3304"/>
                  </a:moveTo>
                  <a:cubicBezTo>
                    <a:pt x="192" y="2202"/>
                    <a:pt x="529" y="1145"/>
                    <a:pt x="618" y="0"/>
                  </a:cubicBezTo>
                  <a:cubicBezTo>
                    <a:pt x="691" y="147"/>
                    <a:pt x="720" y="323"/>
                    <a:pt x="676" y="485"/>
                  </a:cubicBezTo>
                  <a:cubicBezTo>
                    <a:pt x="515" y="1410"/>
                    <a:pt x="309" y="2320"/>
                    <a:pt x="45" y="3215"/>
                  </a:cubicBezTo>
                  <a:cubicBezTo>
                    <a:pt x="30" y="3245"/>
                    <a:pt x="16" y="3274"/>
                    <a:pt x="1" y="33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11"/>
            <p:cNvSpPr/>
            <p:nvPr/>
          </p:nvSpPr>
          <p:spPr>
            <a:xfrm>
              <a:off x="7469800" y="3018875"/>
              <a:ext cx="22400" cy="77100"/>
            </a:xfrm>
            <a:custGeom>
              <a:rect b="b" l="l" r="r" t="t"/>
              <a:pathLst>
                <a:path extrusionOk="0" h="3084" w="896">
                  <a:moveTo>
                    <a:pt x="44" y="3083"/>
                  </a:moveTo>
                  <a:cubicBezTo>
                    <a:pt x="0" y="2481"/>
                    <a:pt x="573" y="352"/>
                    <a:pt x="896" y="0"/>
                  </a:cubicBezTo>
                  <a:cubicBezTo>
                    <a:pt x="837" y="308"/>
                    <a:pt x="690" y="529"/>
                    <a:pt x="631" y="778"/>
                  </a:cubicBezTo>
                  <a:cubicBezTo>
                    <a:pt x="558" y="1028"/>
                    <a:pt x="485" y="1292"/>
                    <a:pt x="411" y="1542"/>
                  </a:cubicBezTo>
                  <a:cubicBezTo>
                    <a:pt x="353" y="1791"/>
                    <a:pt x="279" y="2055"/>
                    <a:pt x="220" y="2320"/>
                  </a:cubicBezTo>
                  <a:cubicBezTo>
                    <a:pt x="162" y="2584"/>
                    <a:pt x="103" y="2834"/>
                    <a:pt x="44" y="308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11"/>
            <p:cNvSpPr/>
            <p:nvPr/>
          </p:nvSpPr>
          <p:spPr>
            <a:xfrm>
              <a:off x="7513825" y="3357625"/>
              <a:ext cx="68300" cy="44075"/>
            </a:xfrm>
            <a:custGeom>
              <a:rect b="b" l="l" r="r" t="t"/>
              <a:pathLst>
                <a:path extrusionOk="0" h="1763" w="2732">
                  <a:moveTo>
                    <a:pt x="1" y="1762"/>
                  </a:moveTo>
                  <a:cubicBezTo>
                    <a:pt x="794" y="984"/>
                    <a:pt x="1733" y="470"/>
                    <a:pt x="2732" y="1"/>
                  </a:cubicBezTo>
                  <a:cubicBezTo>
                    <a:pt x="1807" y="573"/>
                    <a:pt x="852" y="1072"/>
                    <a:pt x="1" y="17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11"/>
            <p:cNvSpPr/>
            <p:nvPr/>
          </p:nvSpPr>
          <p:spPr>
            <a:xfrm>
              <a:off x="7465025" y="3246775"/>
              <a:ext cx="29375" cy="96925"/>
            </a:xfrm>
            <a:custGeom>
              <a:rect b="b" l="l" r="r" t="t"/>
              <a:pathLst>
                <a:path extrusionOk="0" h="3877" w="1175">
                  <a:moveTo>
                    <a:pt x="0" y="3877"/>
                  </a:moveTo>
                  <a:cubicBezTo>
                    <a:pt x="235" y="2614"/>
                    <a:pt x="705" y="1308"/>
                    <a:pt x="1175" y="1"/>
                  </a:cubicBezTo>
                  <a:cubicBezTo>
                    <a:pt x="778" y="1322"/>
                    <a:pt x="382" y="2658"/>
                    <a:pt x="0" y="387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11"/>
            <p:cNvSpPr/>
            <p:nvPr/>
          </p:nvSpPr>
          <p:spPr>
            <a:xfrm>
              <a:off x="7407025" y="3224025"/>
              <a:ext cx="5900" cy="84825"/>
            </a:xfrm>
            <a:custGeom>
              <a:rect b="b" l="l" r="r" t="t"/>
              <a:pathLst>
                <a:path extrusionOk="0" h="3393" w="236">
                  <a:moveTo>
                    <a:pt x="1" y="1"/>
                  </a:moveTo>
                  <a:cubicBezTo>
                    <a:pt x="236" y="1131"/>
                    <a:pt x="104" y="2262"/>
                    <a:pt x="118" y="3392"/>
                  </a:cubicBezTo>
                  <a:cubicBezTo>
                    <a:pt x="104" y="2834"/>
                    <a:pt x="74" y="2262"/>
                    <a:pt x="59" y="1704"/>
                  </a:cubicBezTo>
                  <a:cubicBezTo>
                    <a:pt x="45" y="1146"/>
                    <a:pt x="15" y="57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11"/>
            <p:cNvSpPr/>
            <p:nvPr/>
          </p:nvSpPr>
          <p:spPr>
            <a:xfrm>
              <a:off x="7478975" y="3378175"/>
              <a:ext cx="42225" cy="58400"/>
            </a:xfrm>
            <a:custGeom>
              <a:rect b="b" l="l" r="r" t="t"/>
              <a:pathLst>
                <a:path extrusionOk="0" h="2336" w="1689">
                  <a:moveTo>
                    <a:pt x="0" y="2291"/>
                  </a:moveTo>
                  <a:cubicBezTo>
                    <a:pt x="705" y="1616"/>
                    <a:pt x="1175" y="794"/>
                    <a:pt x="1689" y="1"/>
                  </a:cubicBezTo>
                  <a:cubicBezTo>
                    <a:pt x="1674" y="59"/>
                    <a:pt x="1644" y="118"/>
                    <a:pt x="1615" y="177"/>
                  </a:cubicBezTo>
                  <a:cubicBezTo>
                    <a:pt x="1307" y="779"/>
                    <a:pt x="940" y="1351"/>
                    <a:pt x="514" y="1880"/>
                  </a:cubicBezTo>
                  <a:cubicBezTo>
                    <a:pt x="411" y="1997"/>
                    <a:pt x="309" y="2115"/>
                    <a:pt x="191" y="2232"/>
                  </a:cubicBezTo>
                  <a:cubicBezTo>
                    <a:pt x="132" y="2262"/>
                    <a:pt x="74" y="2306"/>
                    <a:pt x="15" y="233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11"/>
            <p:cNvSpPr/>
            <p:nvPr/>
          </p:nvSpPr>
          <p:spPr>
            <a:xfrm>
              <a:off x="7656600" y="3327900"/>
              <a:ext cx="62050" cy="21675"/>
            </a:xfrm>
            <a:custGeom>
              <a:rect b="b" l="l" r="r" t="t"/>
              <a:pathLst>
                <a:path extrusionOk="0" h="867" w="2482">
                  <a:moveTo>
                    <a:pt x="2482" y="0"/>
                  </a:moveTo>
                  <a:cubicBezTo>
                    <a:pt x="1645" y="235"/>
                    <a:pt x="808" y="529"/>
                    <a:pt x="1" y="867"/>
                  </a:cubicBezTo>
                  <a:cubicBezTo>
                    <a:pt x="764" y="412"/>
                    <a:pt x="1616" y="133"/>
                    <a:pt x="24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11"/>
            <p:cNvSpPr/>
            <p:nvPr/>
          </p:nvSpPr>
          <p:spPr>
            <a:xfrm>
              <a:off x="7652200" y="3115025"/>
              <a:ext cx="24975" cy="51400"/>
            </a:xfrm>
            <a:custGeom>
              <a:rect b="b" l="l" r="r" t="t"/>
              <a:pathLst>
                <a:path extrusionOk="0" h="2056" w="999">
                  <a:moveTo>
                    <a:pt x="1" y="2056"/>
                  </a:moveTo>
                  <a:lnTo>
                    <a:pt x="955" y="1"/>
                  </a:lnTo>
                  <a:cubicBezTo>
                    <a:pt x="999" y="265"/>
                    <a:pt x="382" y="1630"/>
                    <a:pt x="1" y="205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11"/>
            <p:cNvSpPr/>
            <p:nvPr/>
          </p:nvSpPr>
          <p:spPr>
            <a:xfrm>
              <a:off x="7750575" y="3437650"/>
              <a:ext cx="55425" cy="4050"/>
            </a:xfrm>
            <a:custGeom>
              <a:rect b="b" l="l" r="r" t="t"/>
              <a:pathLst>
                <a:path extrusionOk="0" h="162" w="2217">
                  <a:moveTo>
                    <a:pt x="2217" y="162"/>
                  </a:moveTo>
                  <a:lnTo>
                    <a:pt x="0" y="103"/>
                  </a:lnTo>
                  <a:cubicBezTo>
                    <a:pt x="543" y="0"/>
                    <a:pt x="1850" y="15"/>
                    <a:pt x="2217" y="1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1"/>
            <p:cNvSpPr/>
            <p:nvPr/>
          </p:nvSpPr>
          <p:spPr>
            <a:xfrm>
              <a:off x="7598250" y="3114650"/>
              <a:ext cx="39300" cy="56200"/>
            </a:xfrm>
            <a:custGeom>
              <a:rect b="b" l="l" r="r" t="t"/>
              <a:pathLst>
                <a:path extrusionOk="0" h="2248" w="1572">
                  <a:moveTo>
                    <a:pt x="1" y="2218"/>
                  </a:moveTo>
                  <a:cubicBezTo>
                    <a:pt x="500" y="1528"/>
                    <a:pt x="852" y="764"/>
                    <a:pt x="1439" y="133"/>
                  </a:cubicBezTo>
                  <a:cubicBezTo>
                    <a:pt x="1469" y="89"/>
                    <a:pt x="1513" y="45"/>
                    <a:pt x="1527" y="1"/>
                  </a:cubicBezTo>
                  <a:lnTo>
                    <a:pt x="1571" y="45"/>
                  </a:lnTo>
                  <a:cubicBezTo>
                    <a:pt x="1307" y="412"/>
                    <a:pt x="1043" y="750"/>
                    <a:pt x="793" y="1117"/>
                  </a:cubicBezTo>
                  <a:cubicBezTo>
                    <a:pt x="529" y="1484"/>
                    <a:pt x="294" y="1865"/>
                    <a:pt x="59" y="224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11"/>
            <p:cNvSpPr/>
            <p:nvPr/>
          </p:nvSpPr>
          <p:spPr>
            <a:xfrm>
              <a:off x="7572925" y="3375600"/>
              <a:ext cx="78200" cy="28300"/>
            </a:xfrm>
            <a:custGeom>
              <a:rect b="b" l="l" r="r" t="t"/>
              <a:pathLst>
                <a:path extrusionOk="0" h="1132" w="3128">
                  <a:moveTo>
                    <a:pt x="15" y="1131"/>
                  </a:moveTo>
                  <a:cubicBezTo>
                    <a:pt x="74" y="1087"/>
                    <a:pt x="147" y="1043"/>
                    <a:pt x="235" y="999"/>
                  </a:cubicBezTo>
                  <a:cubicBezTo>
                    <a:pt x="1146" y="588"/>
                    <a:pt x="2100" y="309"/>
                    <a:pt x="3040" y="1"/>
                  </a:cubicBezTo>
                  <a:cubicBezTo>
                    <a:pt x="3054" y="1"/>
                    <a:pt x="3069" y="1"/>
                    <a:pt x="3128" y="1"/>
                  </a:cubicBezTo>
                  <a:cubicBezTo>
                    <a:pt x="2893" y="89"/>
                    <a:pt x="2687" y="148"/>
                    <a:pt x="2482" y="221"/>
                  </a:cubicBezTo>
                  <a:cubicBezTo>
                    <a:pt x="1689" y="500"/>
                    <a:pt x="881" y="735"/>
                    <a:pt x="118" y="1102"/>
                  </a:cubicBezTo>
                  <a:cubicBezTo>
                    <a:pt x="89" y="1117"/>
                    <a:pt x="45" y="1117"/>
                    <a:pt x="1" y="113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11"/>
            <p:cNvSpPr/>
            <p:nvPr/>
          </p:nvSpPr>
          <p:spPr>
            <a:xfrm>
              <a:off x="7600825" y="3075750"/>
              <a:ext cx="38925" cy="37475"/>
            </a:xfrm>
            <a:custGeom>
              <a:rect b="b" l="l" r="r" t="t"/>
              <a:pathLst>
                <a:path extrusionOk="0" h="1499" w="1557">
                  <a:moveTo>
                    <a:pt x="0" y="1498"/>
                  </a:moveTo>
                  <a:cubicBezTo>
                    <a:pt x="485" y="984"/>
                    <a:pt x="925" y="412"/>
                    <a:pt x="1512" y="1"/>
                  </a:cubicBezTo>
                  <a:cubicBezTo>
                    <a:pt x="1542" y="45"/>
                    <a:pt x="1556" y="45"/>
                    <a:pt x="1556" y="45"/>
                  </a:cubicBezTo>
                  <a:cubicBezTo>
                    <a:pt x="1556" y="59"/>
                    <a:pt x="1556" y="59"/>
                    <a:pt x="1556" y="74"/>
                  </a:cubicBezTo>
                  <a:cubicBezTo>
                    <a:pt x="1542" y="89"/>
                    <a:pt x="1542" y="103"/>
                    <a:pt x="1527" y="1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11"/>
            <p:cNvSpPr/>
            <p:nvPr/>
          </p:nvSpPr>
          <p:spPr>
            <a:xfrm>
              <a:off x="7415100" y="3197975"/>
              <a:ext cx="6275" cy="49950"/>
            </a:xfrm>
            <a:custGeom>
              <a:rect b="b" l="l" r="r" t="t"/>
              <a:pathLst>
                <a:path extrusionOk="0" h="1998" w="251">
                  <a:moveTo>
                    <a:pt x="1" y="0"/>
                  </a:moveTo>
                  <a:cubicBezTo>
                    <a:pt x="162" y="265"/>
                    <a:pt x="250" y="1410"/>
                    <a:pt x="148" y="1997"/>
                  </a:cubicBezTo>
                  <a:cubicBezTo>
                    <a:pt x="118" y="1351"/>
                    <a:pt x="59" y="690"/>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11"/>
            <p:cNvSpPr/>
            <p:nvPr/>
          </p:nvSpPr>
          <p:spPr>
            <a:xfrm>
              <a:off x="7719375" y="3204575"/>
              <a:ext cx="36350" cy="29400"/>
            </a:xfrm>
            <a:custGeom>
              <a:rect b="b" l="l" r="r" t="t"/>
              <a:pathLst>
                <a:path extrusionOk="0" h="1176" w="1454">
                  <a:moveTo>
                    <a:pt x="1454" y="15"/>
                  </a:moveTo>
                  <a:cubicBezTo>
                    <a:pt x="1292" y="133"/>
                    <a:pt x="1131" y="236"/>
                    <a:pt x="969" y="353"/>
                  </a:cubicBezTo>
                  <a:cubicBezTo>
                    <a:pt x="808" y="470"/>
                    <a:pt x="646" y="617"/>
                    <a:pt x="485" y="749"/>
                  </a:cubicBezTo>
                  <a:cubicBezTo>
                    <a:pt x="323" y="882"/>
                    <a:pt x="176" y="1014"/>
                    <a:pt x="0" y="1175"/>
                  </a:cubicBezTo>
                  <a:cubicBezTo>
                    <a:pt x="235" y="735"/>
                    <a:pt x="1145" y="1"/>
                    <a:pt x="1454"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11"/>
            <p:cNvSpPr/>
            <p:nvPr/>
          </p:nvSpPr>
          <p:spPr>
            <a:xfrm>
              <a:off x="7505400" y="3271750"/>
              <a:ext cx="23875" cy="59850"/>
            </a:xfrm>
            <a:custGeom>
              <a:rect b="b" l="l" r="r" t="t"/>
              <a:pathLst>
                <a:path extrusionOk="0" h="2394" w="955">
                  <a:moveTo>
                    <a:pt x="955" y="0"/>
                  </a:moveTo>
                  <a:cubicBezTo>
                    <a:pt x="720" y="837"/>
                    <a:pt x="411" y="1630"/>
                    <a:pt x="0" y="23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1"/>
            <p:cNvSpPr/>
            <p:nvPr/>
          </p:nvSpPr>
          <p:spPr>
            <a:xfrm>
              <a:off x="7783975" y="3317625"/>
              <a:ext cx="35625" cy="14325"/>
            </a:xfrm>
            <a:custGeom>
              <a:rect b="b" l="l" r="r" t="t"/>
              <a:pathLst>
                <a:path extrusionOk="0" h="573" w="1425">
                  <a:moveTo>
                    <a:pt x="1424" y="0"/>
                  </a:moveTo>
                  <a:cubicBezTo>
                    <a:pt x="1292" y="221"/>
                    <a:pt x="499" y="558"/>
                    <a:pt x="0" y="57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11"/>
            <p:cNvSpPr/>
            <p:nvPr/>
          </p:nvSpPr>
          <p:spPr>
            <a:xfrm>
              <a:off x="7756075" y="3231750"/>
              <a:ext cx="36350" cy="17625"/>
            </a:xfrm>
            <a:custGeom>
              <a:rect b="b" l="l" r="r" t="t"/>
              <a:pathLst>
                <a:path extrusionOk="0" h="705" w="1454">
                  <a:moveTo>
                    <a:pt x="1454" y="73"/>
                  </a:moveTo>
                  <a:lnTo>
                    <a:pt x="0" y="705"/>
                  </a:lnTo>
                  <a:cubicBezTo>
                    <a:pt x="441" y="411"/>
                    <a:pt x="925" y="176"/>
                    <a:pt x="14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11"/>
            <p:cNvSpPr/>
            <p:nvPr/>
          </p:nvSpPr>
          <p:spPr>
            <a:xfrm>
              <a:off x="7499150" y="3084200"/>
              <a:ext cx="7000" cy="38925"/>
            </a:xfrm>
            <a:custGeom>
              <a:rect b="b" l="l" r="r" t="t"/>
              <a:pathLst>
                <a:path extrusionOk="0" h="1557" w="280">
                  <a:moveTo>
                    <a:pt x="1" y="1557"/>
                  </a:moveTo>
                  <a:lnTo>
                    <a:pt x="250" y="0"/>
                  </a:lnTo>
                  <a:cubicBezTo>
                    <a:pt x="280" y="529"/>
                    <a:pt x="192" y="1057"/>
                    <a:pt x="1" y="155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11"/>
            <p:cNvSpPr/>
            <p:nvPr/>
          </p:nvSpPr>
          <p:spPr>
            <a:xfrm>
              <a:off x="7524850" y="3362025"/>
              <a:ext cx="32325" cy="22425"/>
            </a:xfrm>
            <a:custGeom>
              <a:rect b="b" l="l" r="r" t="t"/>
              <a:pathLst>
                <a:path extrusionOk="0" h="897" w="1293">
                  <a:moveTo>
                    <a:pt x="1292" y="1"/>
                  </a:moveTo>
                  <a:lnTo>
                    <a:pt x="30" y="896"/>
                  </a:lnTo>
                  <a:lnTo>
                    <a:pt x="0" y="852"/>
                  </a:lnTo>
                  <a:cubicBezTo>
                    <a:pt x="382" y="500"/>
                    <a:pt x="822" y="221"/>
                    <a:pt x="129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11"/>
            <p:cNvSpPr/>
            <p:nvPr/>
          </p:nvSpPr>
          <p:spPr>
            <a:xfrm>
              <a:off x="7486675" y="3024750"/>
              <a:ext cx="11025" cy="34875"/>
            </a:xfrm>
            <a:custGeom>
              <a:rect b="b" l="l" r="r" t="t"/>
              <a:pathLst>
                <a:path extrusionOk="0" h="1395" w="441">
                  <a:moveTo>
                    <a:pt x="1" y="1395"/>
                  </a:moveTo>
                  <a:cubicBezTo>
                    <a:pt x="59" y="910"/>
                    <a:pt x="191" y="440"/>
                    <a:pt x="382" y="0"/>
                  </a:cubicBezTo>
                  <a:lnTo>
                    <a:pt x="441" y="29"/>
                  </a:lnTo>
                  <a:cubicBezTo>
                    <a:pt x="309" y="484"/>
                    <a:pt x="162" y="940"/>
                    <a:pt x="1" y="139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11"/>
            <p:cNvSpPr/>
            <p:nvPr/>
          </p:nvSpPr>
          <p:spPr>
            <a:xfrm>
              <a:off x="7771475" y="3332675"/>
              <a:ext cx="30125" cy="8100"/>
            </a:xfrm>
            <a:custGeom>
              <a:rect b="b" l="l" r="r" t="t"/>
              <a:pathLst>
                <a:path extrusionOk="0" h="324" w="1205">
                  <a:moveTo>
                    <a:pt x="1" y="279"/>
                  </a:moveTo>
                  <a:lnTo>
                    <a:pt x="1205" y="0"/>
                  </a:lnTo>
                  <a:cubicBezTo>
                    <a:pt x="955" y="132"/>
                    <a:pt x="706" y="235"/>
                    <a:pt x="427" y="294"/>
                  </a:cubicBezTo>
                  <a:cubicBezTo>
                    <a:pt x="324" y="309"/>
                    <a:pt x="206" y="323"/>
                    <a:pt x="89" y="323"/>
                  </a:cubicBezTo>
                  <a:cubicBezTo>
                    <a:pt x="60" y="323"/>
                    <a:pt x="30" y="294"/>
                    <a:pt x="1" y="27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11"/>
            <p:cNvSpPr/>
            <p:nvPr/>
          </p:nvSpPr>
          <p:spPr>
            <a:xfrm>
              <a:off x="7659550" y="3409000"/>
              <a:ext cx="41500" cy="14725"/>
            </a:xfrm>
            <a:custGeom>
              <a:rect b="b" l="l" r="r" t="t"/>
              <a:pathLst>
                <a:path extrusionOk="0" h="589" w="1660">
                  <a:moveTo>
                    <a:pt x="0" y="588"/>
                  </a:moveTo>
                  <a:cubicBezTo>
                    <a:pt x="529" y="324"/>
                    <a:pt x="1087" y="133"/>
                    <a:pt x="16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11"/>
            <p:cNvSpPr/>
            <p:nvPr/>
          </p:nvSpPr>
          <p:spPr>
            <a:xfrm>
              <a:off x="7690750" y="3333400"/>
              <a:ext cx="30100" cy="10675"/>
            </a:xfrm>
            <a:custGeom>
              <a:rect b="b" l="l" r="r" t="t"/>
              <a:pathLst>
                <a:path extrusionOk="0" h="427" w="1204">
                  <a:moveTo>
                    <a:pt x="0" y="368"/>
                  </a:moveTo>
                  <a:lnTo>
                    <a:pt x="1175" y="1"/>
                  </a:lnTo>
                  <a:lnTo>
                    <a:pt x="1204" y="59"/>
                  </a:lnTo>
                  <a:cubicBezTo>
                    <a:pt x="1013" y="147"/>
                    <a:pt x="822" y="206"/>
                    <a:pt x="631" y="250"/>
                  </a:cubicBezTo>
                  <a:lnTo>
                    <a:pt x="15" y="42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11"/>
            <p:cNvSpPr/>
            <p:nvPr/>
          </p:nvSpPr>
          <p:spPr>
            <a:xfrm>
              <a:off x="7525225" y="3135200"/>
              <a:ext cx="5150" cy="25350"/>
            </a:xfrm>
            <a:custGeom>
              <a:rect b="b" l="l" r="r" t="t"/>
              <a:pathLst>
                <a:path extrusionOk="0" h="1014" w="206">
                  <a:moveTo>
                    <a:pt x="191" y="16"/>
                  </a:moveTo>
                  <a:cubicBezTo>
                    <a:pt x="206" y="353"/>
                    <a:pt x="132" y="691"/>
                    <a:pt x="0" y="1014"/>
                  </a:cubicBezTo>
                  <a:cubicBezTo>
                    <a:pt x="59" y="676"/>
                    <a:pt x="103" y="339"/>
                    <a:pt x="1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11"/>
            <p:cNvSpPr/>
            <p:nvPr/>
          </p:nvSpPr>
          <p:spPr>
            <a:xfrm>
              <a:off x="7742125" y="3206050"/>
              <a:ext cx="19850" cy="13225"/>
            </a:xfrm>
            <a:custGeom>
              <a:rect b="b" l="l" r="r" t="t"/>
              <a:pathLst>
                <a:path extrusionOk="0" h="529" w="794">
                  <a:moveTo>
                    <a:pt x="793" y="59"/>
                  </a:moveTo>
                  <a:lnTo>
                    <a:pt x="0" y="529"/>
                  </a:lnTo>
                  <a:cubicBezTo>
                    <a:pt x="221" y="309"/>
                    <a:pt x="470" y="118"/>
                    <a:pt x="7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11"/>
            <p:cNvSpPr/>
            <p:nvPr/>
          </p:nvSpPr>
          <p:spPr>
            <a:xfrm>
              <a:off x="7669825" y="3124200"/>
              <a:ext cx="10300" cy="21675"/>
            </a:xfrm>
            <a:custGeom>
              <a:rect b="b" l="l" r="r" t="t"/>
              <a:pathLst>
                <a:path extrusionOk="0" h="867" w="412">
                  <a:moveTo>
                    <a:pt x="411" y="30"/>
                  </a:moveTo>
                  <a:cubicBezTo>
                    <a:pt x="323" y="324"/>
                    <a:pt x="206" y="602"/>
                    <a:pt x="44" y="867"/>
                  </a:cubicBezTo>
                  <a:lnTo>
                    <a:pt x="0" y="852"/>
                  </a:lnTo>
                  <a:cubicBezTo>
                    <a:pt x="118" y="573"/>
                    <a:pt x="235" y="294"/>
                    <a:pt x="35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11"/>
            <p:cNvSpPr/>
            <p:nvPr/>
          </p:nvSpPr>
          <p:spPr>
            <a:xfrm>
              <a:off x="7777350" y="3346625"/>
              <a:ext cx="11775" cy="3675"/>
            </a:xfrm>
            <a:custGeom>
              <a:rect b="b" l="l" r="r" t="t"/>
              <a:pathLst>
                <a:path extrusionOk="0" h="147" w="471">
                  <a:moveTo>
                    <a:pt x="471" y="74"/>
                  </a:moveTo>
                  <a:lnTo>
                    <a:pt x="1" y="147"/>
                  </a:lnTo>
                  <a:lnTo>
                    <a:pt x="1" y="74"/>
                  </a:lnTo>
                  <a:lnTo>
                    <a:pt x="45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11"/>
            <p:cNvSpPr/>
            <p:nvPr/>
          </p:nvSpPr>
          <p:spPr>
            <a:xfrm>
              <a:off x="7557150" y="3403875"/>
              <a:ext cx="16175" cy="8100"/>
            </a:xfrm>
            <a:custGeom>
              <a:rect b="b" l="l" r="r" t="t"/>
              <a:pathLst>
                <a:path extrusionOk="0" h="324" w="647">
                  <a:moveTo>
                    <a:pt x="632" y="0"/>
                  </a:moveTo>
                  <a:cubicBezTo>
                    <a:pt x="441" y="103"/>
                    <a:pt x="235" y="206"/>
                    <a:pt x="30" y="323"/>
                  </a:cubicBezTo>
                  <a:lnTo>
                    <a:pt x="0" y="265"/>
                  </a:lnTo>
                  <a:lnTo>
                    <a:pt x="64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11"/>
            <p:cNvSpPr/>
            <p:nvPr/>
          </p:nvSpPr>
          <p:spPr>
            <a:xfrm>
              <a:off x="7657350" y="3369375"/>
              <a:ext cx="11400" cy="4425"/>
            </a:xfrm>
            <a:custGeom>
              <a:rect b="b" l="l" r="r" t="t"/>
              <a:pathLst>
                <a:path extrusionOk="0" h="177" w="456">
                  <a:moveTo>
                    <a:pt x="0" y="147"/>
                  </a:moveTo>
                  <a:lnTo>
                    <a:pt x="455" y="0"/>
                  </a:lnTo>
                  <a:lnTo>
                    <a:pt x="455" y="30"/>
                  </a:lnTo>
                  <a:lnTo>
                    <a:pt x="0" y="17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11"/>
            <p:cNvSpPr/>
            <p:nvPr/>
          </p:nvSpPr>
          <p:spPr>
            <a:xfrm>
              <a:off x="7279300" y="3629950"/>
              <a:ext cx="510550" cy="146850"/>
            </a:xfrm>
            <a:custGeom>
              <a:rect b="b" l="l" r="r" t="t"/>
              <a:pathLst>
                <a:path extrusionOk="0" h="5874" w="20422">
                  <a:moveTo>
                    <a:pt x="1" y="5815"/>
                  </a:moveTo>
                  <a:lnTo>
                    <a:pt x="148" y="5712"/>
                  </a:lnTo>
                  <a:cubicBezTo>
                    <a:pt x="705" y="5301"/>
                    <a:pt x="1278" y="4890"/>
                    <a:pt x="1836" y="4464"/>
                  </a:cubicBezTo>
                  <a:cubicBezTo>
                    <a:pt x="2467" y="3994"/>
                    <a:pt x="3128" y="3539"/>
                    <a:pt x="3715" y="2996"/>
                  </a:cubicBezTo>
                  <a:cubicBezTo>
                    <a:pt x="4200" y="2541"/>
                    <a:pt x="4699" y="2100"/>
                    <a:pt x="5227" y="1689"/>
                  </a:cubicBezTo>
                  <a:cubicBezTo>
                    <a:pt x="5726" y="1293"/>
                    <a:pt x="6255" y="940"/>
                    <a:pt x="6813" y="632"/>
                  </a:cubicBezTo>
                  <a:cubicBezTo>
                    <a:pt x="7503" y="265"/>
                    <a:pt x="8266" y="45"/>
                    <a:pt x="9044" y="30"/>
                  </a:cubicBezTo>
                  <a:cubicBezTo>
                    <a:pt x="10028" y="1"/>
                    <a:pt x="11012" y="177"/>
                    <a:pt x="11907" y="544"/>
                  </a:cubicBezTo>
                  <a:cubicBezTo>
                    <a:pt x="13067" y="1014"/>
                    <a:pt x="14227" y="1454"/>
                    <a:pt x="15357" y="1939"/>
                  </a:cubicBezTo>
                  <a:cubicBezTo>
                    <a:pt x="15930" y="2174"/>
                    <a:pt x="16473" y="2453"/>
                    <a:pt x="17001" y="2761"/>
                  </a:cubicBezTo>
                  <a:cubicBezTo>
                    <a:pt x="17706" y="3187"/>
                    <a:pt x="18367" y="3656"/>
                    <a:pt x="19057" y="4082"/>
                  </a:cubicBezTo>
                  <a:cubicBezTo>
                    <a:pt x="19600" y="4435"/>
                    <a:pt x="19996" y="4934"/>
                    <a:pt x="20393" y="5418"/>
                  </a:cubicBezTo>
                  <a:cubicBezTo>
                    <a:pt x="20407" y="5433"/>
                    <a:pt x="20407" y="5462"/>
                    <a:pt x="20422" y="5521"/>
                  </a:cubicBezTo>
                  <a:cubicBezTo>
                    <a:pt x="20349" y="5506"/>
                    <a:pt x="20275" y="5477"/>
                    <a:pt x="20202" y="5448"/>
                  </a:cubicBezTo>
                  <a:cubicBezTo>
                    <a:pt x="19218" y="4963"/>
                    <a:pt x="18235" y="4449"/>
                    <a:pt x="17266" y="3965"/>
                  </a:cubicBezTo>
                  <a:cubicBezTo>
                    <a:pt x="16590" y="3627"/>
                    <a:pt x="15900" y="3333"/>
                    <a:pt x="15240" y="2981"/>
                  </a:cubicBezTo>
                  <a:cubicBezTo>
                    <a:pt x="14755" y="2717"/>
                    <a:pt x="14256" y="2511"/>
                    <a:pt x="13742" y="2335"/>
                  </a:cubicBezTo>
                  <a:cubicBezTo>
                    <a:pt x="13111" y="2130"/>
                    <a:pt x="12465" y="2027"/>
                    <a:pt x="11819" y="2012"/>
                  </a:cubicBezTo>
                  <a:cubicBezTo>
                    <a:pt x="11202" y="2012"/>
                    <a:pt x="10586" y="1997"/>
                    <a:pt x="9984" y="2027"/>
                  </a:cubicBezTo>
                  <a:cubicBezTo>
                    <a:pt x="8839" y="2071"/>
                    <a:pt x="7723" y="2276"/>
                    <a:pt x="6637" y="2614"/>
                  </a:cubicBezTo>
                  <a:cubicBezTo>
                    <a:pt x="5213" y="3055"/>
                    <a:pt x="3818" y="3612"/>
                    <a:pt x="2497" y="4288"/>
                  </a:cubicBezTo>
                  <a:cubicBezTo>
                    <a:pt x="1718" y="4713"/>
                    <a:pt x="970" y="5183"/>
                    <a:pt x="280" y="5726"/>
                  </a:cubicBezTo>
                  <a:cubicBezTo>
                    <a:pt x="206" y="5770"/>
                    <a:pt x="118" y="5815"/>
                    <a:pt x="45" y="5873"/>
                  </a:cubicBezTo>
                  <a:cubicBezTo>
                    <a:pt x="30" y="5844"/>
                    <a:pt x="15" y="5829"/>
                    <a:pt x="1" y="5815"/>
                  </a:cubicBezTo>
                  <a:close/>
                  <a:moveTo>
                    <a:pt x="2849" y="3862"/>
                  </a:moveTo>
                  <a:lnTo>
                    <a:pt x="2878" y="3891"/>
                  </a:lnTo>
                  <a:lnTo>
                    <a:pt x="3084" y="3774"/>
                  </a:lnTo>
                  <a:cubicBezTo>
                    <a:pt x="3700" y="3436"/>
                    <a:pt x="4332" y="3084"/>
                    <a:pt x="4963" y="2761"/>
                  </a:cubicBezTo>
                  <a:cubicBezTo>
                    <a:pt x="5183" y="2629"/>
                    <a:pt x="5433" y="2541"/>
                    <a:pt x="5682" y="2438"/>
                  </a:cubicBezTo>
                  <a:cubicBezTo>
                    <a:pt x="7048" y="1836"/>
                    <a:pt x="8516" y="1469"/>
                    <a:pt x="10013" y="1337"/>
                  </a:cubicBezTo>
                  <a:cubicBezTo>
                    <a:pt x="10791" y="1278"/>
                    <a:pt x="11569" y="1337"/>
                    <a:pt x="12333" y="1498"/>
                  </a:cubicBezTo>
                  <a:cubicBezTo>
                    <a:pt x="12450" y="1528"/>
                    <a:pt x="12568" y="1542"/>
                    <a:pt x="12700" y="1557"/>
                  </a:cubicBezTo>
                  <a:cubicBezTo>
                    <a:pt x="12670" y="1513"/>
                    <a:pt x="12641" y="1454"/>
                    <a:pt x="12582" y="1425"/>
                  </a:cubicBezTo>
                  <a:cubicBezTo>
                    <a:pt x="12215" y="1205"/>
                    <a:pt x="11848" y="970"/>
                    <a:pt x="11467" y="735"/>
                  </a:cubicBezTo>
                  <a:cubicBezTo>
                    <a:pt x="10850" y="353"/>
                    <a:pt x="10145" y="148"/>
                    <a:pt x="9411" y="148"/>
                  </a:cubicBezTo>
                  <a:cubicBezTo>
                    <a:pt x="8560" y="148"/>
                    <a:pt x="7738" y="250"/>
                    <a:pt x="6974" y="662"/>
                  </a:cubicBezTo>
                  <a:cubicBezTo>
                    <a:pt x="5917" y="1249"/>
                    <a:pt x="4948" y="1968"/>
                    <a:pt x="4082" y="2790"/>
                  </a:cubicBezTo>
                  <a:cubicBezTo>
                    <a:pt x="3715" y="3113"/>
                    <a:pt x="3348" y="3422"/>
                    <a:pt x="2996" y="3745"/>
                  </a:cubicBezTo>
                  <a:close/>
                  <a:moveTo>
                    <a:pt x="19292" y="4846"/>
                  </a:moveTo>
                  <a:lnTo>
                    <a:pt x="19321" y="4816"/>
                  </a:lnTo>
                  <a:cubicBezTo>
                    <a:pt x="19321" y="4816"/>
                    <a:pt x="19306" y="4802"/>
                    <a:pt x="19292" y="4787"/>
                  </a:cubicBezTo>
                  <a:cubicBezTo>
                    <a:pt x="19218" y="4728"/>
                    <a:pt x="19145" y="4669"/>
                    <a:pt x="19071" y="4611"/>
                  </a:cubicBezTo>
                  <a:cubicBezTo>
                    <a:pt x="18205" y="4038"/>
                    <a:pt x="17324" y="3510"/>
                    <a:pt x="16399" y="3025"/>
                  </a:cubicBezTo>
                  <a:cubicBezTo>
                    <a:pt x="15959" y="2790"/>
                    <a:pt x="15504" y="2614"/>
                    <a:pt x="15019" y="2497"/>
                  </a:cubicBezTo>
                  <a:cubicBezTo>
                    <a:pt x="14535" y="2365"/>
                    <a:pt x="14065" y="2188"/>
                    <a:pt x="13610" y="1983"/>
                  </a:cubicBezTo>
                  <a:cubicBezTo>
                    <a:pt x="13346" y="1865"/>
                    <a:pt x="13082" y="1763"/>
                    <a:pt x="12803" y="1689"/>
                  </a:cubicBezTo>
                  <a:cubicBezTo>
                    <a:pt x="11746" y="1440"/>
                    <a:pt x="10644" y="1366"/>
                    <a:pt x="9558" y="1498"/>
                  </a:cubicBezTo>
                  <a:cubicBezTo>
                    <a:pt x="8619" y="1601"/>
                    <a:pt x="7679" y="1821"/>
                    <a:pt x="6783" y="2130"/>
                  </a:cubicBezTo>
                  <a:cubicBezTo>
                    <a:pt x="5976" y="2394"/>
                    <a:pt x="5198" y="2746"/>
                    <a:pt x="4464" y="3157"/>
                  </a:cubicBezTo>
                  <a:cubicBezTo>
                    <a:pt x="4273" y="3260"/>
                    <a:pt x="4082" y="3333"/>
                    <a:pt x="3891" y="3436"/>
                  </a:cubicBezTo>
                  <a:cubicBezTo>
                    <a:pt x="3833" y="3466"/>
                    <a:pt x="3788" y="3495"/>
                    <a:pt x="3759" y="3539"/>
                  </a:cubicBezTo>
                  <a:cubicBezTo>
                    <a:pt x="3833" y="3524"/>
                    <a:pt x="3921" y="3510"/>
                    <a:pt x="3979" y="3480"/>
                  </a:cubicBezTo>
                  <a:cubicBezTo>
                    <a:pt x="4567" y="3245"/>
                    <a:pt x="5139" y="2981"/>
                    <a:pt x="5726" y="2776"/>
                  </a:cubicBezTo>
                  <a:cubicBezTo>
                    <a:pt x="6945" y="2335"/>
                    <a:pt x="8222" y="2071"/>
                    <a:pt x="9514" y="1953"/>
                  </a:cubicBezTo>
                  <a:cubicBezTo>
                    <a:pt x="10395" y="1880"/>
                    <a:pt x="11290" y="1865"/>
                    <a:pt x="12186" y="1939"/>
                  </a:cubicBezTo>
                  <a:cubicBezTo>
                    <a:pt x="12759" y="1983"/>
                    <a:pt x="13331" y="2086"/>
                    <a:pt x="13874" y="2276"/>
                  </a:cubicBezTo>
                  <a:cubicBezTo>
                    <a:pt x="14462" y="2467"/>
                    <a:pt x="15019" y="2717"/>
                    <a:pt x="15548" y="3010"/>
                  </a:cubicBezTo>
                  <a:cubicBezTo>
                    <a:pt x="16429" y="3466"/>
                    <a:pt x="17324" y="3877"/>
                    <a:pt x="18205" y="4317"/>
                  </a:cubicBezTo>
                  <a:close/>
                  <a:moveTo>
                    <a:pt x="11305" y="441"/>
                  </a:moveTo>
                  <a:lnTo>
                    <a:pt x="11276" y="500"/>
                  </a:lnTo>
                  <a:cubicBezTo>
                    <a:pt x="11951" y="896"/>
                    <a:pt x="12641" y="1322"/>
                    <a:pt x="13331" y="1704"/>
                  </a:cubicBezTo>
                  <a:cubicBezTo>
                    <a:pt x="13860" y="2012"/>
                    <a:pt x="14432" y="2232"/>
                    <a:pt x="15034" y="2379"/>
                  </a:cubicBezTo>
                  <a:cubicBezTo>
                    <a:pt x="15445" y="2497"/>
                    <a:pt x="15871" y="2629"/>
                    <a:pt x="16282" y="2761"/>
                  </a:cubicBezTo>
                  <a:cubicBezTo>
                    <a:pt x="16399" y="2805"/>
                    <a:pt x="16517" y="2878"/>
                    <a:pt x="16649" y="2937"/>
                  </a:cubicBezTo>
                  <a:cubicBezTo>
                    <a:pt x="16869" y="3025"/>
                    <a:pt x="17089" y="3099"/>
                    <a:pt x="17310" y="3187"/>
                  </a:cubicBezTo>
                  <a:cubicBezTo>
                    <a:pt x="17148" y="3025"/>
                    <a:pt x="16972" y="2878"/>
                    <a:pt x="16781" y="2761"/>
                  </a:cubicBezTo>
                  <a:cubicBezTo>
                    <a:pt x="16341" y="2526"/>
                    <a:pt x="15900" y="2276"/>
                    <a:pt x="15445" y="2086"/>
                  </a:cubicBezTo>
                  <a:cubicBezTo>
                    <a:pt x="14197" y="1572"/>
                    <a:pt x="12920" y="1073"/>
                    <a:pt x="11657" y="559"/>
                  </a:cubicBezTo>
                  <a:cubicBezTo>
                    <a:pt x="11540" y="515"/>
                    <a:pt x="11423" y="485"/>
                    <a:pt x="11305" y="441"/>
                  </a:cubicBezTo>
                  <a:close/>
                  <a:moveTo>
                    <a:pt x="17075" y="3260"/>
                  </a:moveTo>
                  <a:cubicBezTo>
                    <a:pt x="18088" y="3818"/>
                    <a:pt x="19042" y="4435"/>
                    <a:pt x="19938" y="5139"/>
                  </a:cubicBezTo>
                  <a:cubicBezTo>
                    <a:pt x="19703" y="4596"/>
                    <a:pt x="17868" y="3407"/>
                    <a:pt x="17075" y="326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11"/>
            <p:cNvSpPr/>
            <p:nvPr/>
          </p:nvSpPr>
          <p:spPr>
            <a:xfrm>
              <a:off x="7175800" y="3241275"/>
              <a:ext cx="170325" cy="457700"/>
            </a:xfrm>
            <a:custGeom>
              <a:rect b="b" l="l" r="r" t="t"/>
              <a:pathLst>
                <a:path extrusionOk="0" h="18308" w="6813">
                  <a:moveTo>
                    <a:pt x="1" y="1"/>
                  </a:moveTo>
                  <a:cubicBezTo>
                    <a:pt x="382" y="471"/>
                    <a:pt x="764" y="940"/>
                    <a:pt x="1161" y="1410"/>
                  </a:cubicBezTo>
                  <a:cubicBezTo>
                    <a:pt x="2012" y="2467"/>
                    <a:pt x="2805" y="3539"/>
                    <a:pt x="3554" y="4669"/>
                  </a:cubicBezTo>
                  <a:cubicBezTo>
                    <a:pt x="4317" y="5814"/>
                    <a:pt x="4963" y="7048"/>
                    <a:pt x="5447" y="8340"/>
                  </a:cubicBezTo>
                  <a:cubicBezTo>
                    <a:pt x="5917" y="9529"/>
                    <a:pt x="6284" y="10762"/>
                    <a:pt x="6548" y="12024"/>
                  </a:cubicBezTo>
                  <a:cubicBezTo>
                    <a:pt x="6666" y="12656"/>
                    <a:pt x="6739" y="13302"/>
                    <a:pt x="6769" y="13948"/>
                  </a:cubicBezTo>
                  <a:cubicBezTo>
                    <a:pt x="6783" y="14652"/>
                    <a:pt x="6813" y="15372"/>
                    <a:pt x="6798" y="16091"/>
                  </a:cubicBezTo>
                  <a:cubicBezTo>
                    <a:pt x="6813" y="16722"/>
                    <a:pt x="6695" y="17354"/>
                    <a:pt x="6475" y="17956"/>
                  </a:cubicBezTo>
                  <a:cubicBezTo>
                    <a:pt x="6402" y="18073"/>
                    <a:pt x="6328" y="18190"/>
                    <a:pt x="6255" y="18308"/>
                  </a:cubicBezTo>
                  <a:lnTo>
                    <a:pt x="6211" y="18279"/>
                  </a:lnTo>
                  <a:cubicBezTo>
                    <a:pt x="6225" y="18205"/>
                    <a:pt x="6240" y="18132"/>
                    <a:pt x="6270" y="18058"/>
                  </a:cubicBezTo>
                  <a:cubicBezTo>
                    <a:pt x="6431" y="17574"/>
                    <a:pt x="6504" y="17045"/>
                    <a:pt x="6460" y="16532"/>
                  </a:cubicBezTo>
                  <a:cubicBezTo>
                    <a:pt x="6372" y="14799"/>
                    <a:pt x="5829" y="13184"/>
                    <a:pt x="4992" y="11672"/>
                  </a:cubicBezTo>
                  <a:cubicBezTo>
                    <a:pt x="4611" y="10982"/>
                    <a:pt x="4185" y="10321"/>
                    <a:pt x="3759" y="9661"/>
                  </a:cubicBezTo>
                  <a:cubicBezTo>
                    <a:pt x="3612" y="9411"/>
                    <a:pt x="3421" y="9206"/>
                    <a:pt x="3275" y="8956"/>
                  </a:cubicBezTo>
                  <a:cubicBezTo>
                    <a:pt x="2614" y="7899"/>
                    <a:pt x="1968" y="6827"/>
                    <a:pt x="1528" y="5653"/>
                  </a:cubicBezTo>
                  <a:cubicBezTo>
                    <a:pt x="1205" y="4699"/>
                    <a:pt x="926" y="3715"/>
                    <a:pt x="705" y="2717"/>
                  </a:cubicBezTo>
                  <a:cubicBezTo>
                    <a:pt x="544" y="1909"/>
                    <a:pt x="324" y="1117"/>
                    <a:pt x="74" y="338"/>
                  </a:cubicBezTo>
                  <a:cubicBezTo>
                    <a:pt x="45" y="221"/>
                    <a:pt x="15" y="104"/>
                    <a:pt x="1" y="1"/>
                  </a:cubicBezTo>
                  <a:close/>
                  <a:moveTo>
                    <a:pt x="412" y="882"/>
                  </a:moveTo>
                  <a:lnTo>
                    <a:pt x="368" y="896"/>
                  </a:lnTo>
                  <a:cubicBezTo>
                    <a:pt x="382" y="926"/>
                    <a:pt x="382" y="955"/>
                    <a:pt x="382" y="984"/>
                  </a:cubicBezTo>
                  <a:cubicBezTo>
                    <a:pt x="573" y="1718"/>
                    <a:pt x="749" y="2452"/>
                    <a:pt x="940" y="3201"/>
                  </a:cubicBezTo>
                  <a:cubicBezTo>
                    <a:pt x="1175" y="4273"/>
                    <a:pt x="1513" y="5330"/>
                    <a:pt x="1953" y="6343"/>
                  </a:cubicBezTo>
                  <a:cubicBezTo>
                    <a:pt x="2467" y="7415"/>
                    <a:pt x="3054" y="8457"/>
                    <a:pt x="3744" y="9426"/>
                  </a:cubicBezTo>
                  <a:cubicBezTo>
                    <a:pt x="4244" y="10160"/>
                    <a:pt x="4699" y="10923"/>
                    <a:pt x="5124" y="11687"/>
                  </a:cubicBezTo>
                  <a:cubicBezTo>
                    <a:pt x="5653" y="12626"/>
                    <a:pt x="6064" y="13639"/>
                    <a:pt x="6314" y="14696"/>
                  </a:cubicBezTo>
                  <a:cubicBezTo>
                    <a:pt x="6387" y="15019"/>
                    <a:pt x="6431" y="15357"/>
                    <a:pt x="6504" y="15695"/>
                  </a:cubicBezTo>
                  <a:cubicBezTo>
                    <a:pt x="6534" y="15636"/>
                    <a:pt x="6548" y="15577"/>
                    <a:pt x="6534" y="15533"/>
                  </a:cubicBezTo>
                  <a:cubicBezTo>
                    <a:pt x="6519" y="15284"/>
                    <a:pt x="6519" y="15034"/>
                    <a:pt x="6490" y="14799"/>
                  </a:cubicBezTo>
                  <a:cubicBezTo>
                    <a:pt x="6416" y="14168"/>
                    <a:pt x="6358" y="13537"/>
                    <a:pt x="6225" y="12905"/>
                  </a:cubicBezTo>
                  <a:cubicBezTo>
                    <a:pt x="5726" y="10644"/>
                    <a:pt x="4831" y="8472"/>
                    <a:pt x="3583" y="6519"/>
                  </a:cubicBezTo>
                  <a:cubicBezTo>
                    <a:pt x="2497" y="4787"/>
                    <a:pt x="1410" y="3040"/>
                    <a:pt x="559" y="1175"/>
                  </a:cubicBezTo>
                  <a:cubicBezTo>
                    <a:pt x="515" y="1072"/>
                    <a:pt x="456" y="984"/>
                    <a:pt x="412" y="882"/>
                  </a:cubicBezTo>
                  <a:close/>
                  <a:moveTo>
                    <a:pt x="559" y="882"/>
                  </a:moveTo>
                  <a:lnTo>
                    <a:pt x="529" y="911"/>
                  </a:lnTo>
                  <a:cubicBezTo>
                    <a:pt x="544" y="955"/>
                    <a:pt x="559" y="984"/>
                    <a:pt x="573" y="1028"/>
                  </a:cubicBezTo>
                  <a:cubicBezTo>
                    <a:pt x="1161" y="2232"/>
                    <a:pt x="1807" y="3407"/>
                    <a:pt x="2511" y="4552"/>
                  </a:cubicBezTo>
                  <a:cubicBezTo>
                    <a:pt x="2952" y="5286"/>
                    <a:pt x="3421" y="5991"/>
                    <a:pt x="3847" y="6725"/>
                  </a:cubicBezTo>
                  <a:cubicBezTo>
                    <a:pt x="4258" y="7400"/>
                    <a:pt x="4625" y="8105"/>
                    <a:pt x="4948" y="8824"/>
                  </a:cubicBezTo>
                  <a:cubicBezTo>
                    <a:pt x="5315" y="9646"/>
                    <a:pt x="5638" y="10483"/>
                    <a:pt x="5917" y="11334"/>
                  </a:cubicBezTo>
                  <a:cubicBezTo>
                    <a:pt x="6225" y="12318"/>
                    <a:pt x="6446" y="13331"/>
                    <a:pt x="6563" y="14359"/>
                  </a:cubicBezTo>
                  <a:cubicBezTo>
                    <a:pt x="6607" y="14799"/>
                    <a:pt x="6637" y="15225"/>
                    <a:pt x="6681" y="15665"/>
                  </a:cubicBezTo>
                  <a:cubicBezTo>
                    <a:pt x="6695" y="15636"/>
                    <a:pt x="6710" y="15592"/>
                    <a:pt x="6710" y="15548"/>
                  </a:cubicBezTo>
                  <a:cubicBezTo>
                    <a:pt x="6681" y="14961"/>
                    <a:pt x="6681" y="14359"/>
                    <a:pt x="6637" y="13771"/>
                  </a:cubicBezTo>
                  <a:cubicBezTo>
                    <a:pt x="6593" y="13170"/>
                    <a:pt x="6519" y="12582"/>
                    <a:pt x="6416" y="11995"/>
                  </a:cubicBezTo>
                  <a:cubicBezTo>
                    <a:pt x="6167" y="10777"/>
                    <a:pt x="5814" y="9587"/>
                    <a:pt x="5345" y="8442"/>
                  </a:cubicBezTo>
                  <a:cubicBezTo>
                    <a:pt x="4875" y="7180"/>
                    <a:pt x="4273" y="5991"/>
                    <a:pt x="3539" y="4890"/>
                  </a:cubicBezTo>
                  <a:cubicBezTo>
                    <a:pt x="2893" y="3950"/>
                    <a:pt x="2276" y="3010"/>
                    <a:pt x="1572" y="2115"/>
                  </a:cubicBezTo>
                  <a:cubicBezTo>
                    <a:pt x="1249" y="1704"/>
                    <a:pt x="911" y="1293"/>
                    <a:pt x="559" y="88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11"/>
            <p:cNvSpPr/>
            <p:nvPr/>
          </p:nvSpPr>
          <p:spPr>
            <a:xfrm>
              <a:off x="7075975" y="3449750"/>
              <a:ext cx="362275" cy="1505200"/>
            </a:xfrm>
            <a:custGeom>
              <a:rect b="b" l="l" r="r" t="t"/>
              <a:pathLst>
                <a:path extrusionOk="0" h="60208" w="14491">
                  <a:moveTo>
                    <a:pt x="1880" y="60207"/>
                  </a:moveTo>
                  <a:cubicBezTo>
                    <a:pt x="1880" y="59840"/>
                    <a:pt x="1880" y="59473"/>
                    <a:pt x="1894" y="59106"/>
                  </a:cubicBezTo>
                  <a:cubicBezTo>
                    <a:pt x="1924" y="58166"/>
                    <a:pt x="1968" y="57227"/>
                    <a:pt x="2027" y="56287"/>
                  </a:cubicBezTo>
                  <a:cubicBezTo>
                    <a:pt x="2129" y="54482"/>
                    <a:pt x="2276" y="52676"/>
                    <a:pt x="2203" y="50855"/>
                  </a:cubicBezTo>
                  <a:cubicBezTo>
                    <a:pt x="2173" y="49930"/>
                    <a:pt x="2100" y="48991"/>
                    <a:pt x="2027" y="48066"/>
                  </a:cubicBezTo>
                  <a:cubicBezTo>
                    <a:pt x="1924" y="46803"/>
                    <a:pt x="1762" y="45555"/>
                    <a:pt x="1527" y="44308"/>
                  </a:cubicBezTo>
                  <a:cubicBezTo>
                    <a:pt x="1410" y="43647"/>
                    <a:pt x="1263" y="42986"/>
                    <a:pt x="1131" y="42326"/>
                  </a:cubicBezTo>
                  <a:cubicBezTo>
                    <a:pt x="852" y="40770"/>
                    <a:pt x="558" y="39199"/>
                    <a:pt x="309" y="37642"/>
                  </a:cubicBezTo>
                  <a:cubicBezTo>
                    <a:pt x="103" y="36277"/>
                    <a:pt x="1" y="34897"/>
                    <a:pt x="15" y="33517"/>
                  </a:cubicBezTo>
                  <a:cubicBezTo>
                    <a:pt x="15" y="32563"/>
                    <a:pt x="89" y="31623"/>
                    <a:pt x="191" y="30669"/>
                  </a:cubicBezTo>
                  <a:cubicBezTo>
                    <a:pt x="368" y="29039"/>
                    <a:pt x="661" y="27439"/>
                    <a:pt x="1072" y="25868"/>
                  </a:cubicBezTo>
                  <a:cubicBezTo>
                    <a:pt x="1439" y="24444"/>
                    <a:pt x="1938" y="23050"/>
                    <a:pt x="2540" y="21714"/>
                  </a:cubicBezTo>
                  <a:cubicBezTo>
                    <a:pt x="3172" y="20216"/>
                    <a:pt x="3862" y="18748"/>
                    <a:pt x="4772" y="17397"/>
                  </a:cubicBezTo>
                  <a:cubicBezTo>
                    <a:pt x="5433" y="16429"/>
                    <a:pt x="6137" y="15504"/>
                    <a:pt x="6842" y="14564"/>
                  </a:cubicBezTo>
                  <a:cubicBezTo>
                    <a:pt x="7180" y="14094"/>
                    <a:pt x="7517" y="13624"/>
                    <a:pt x="7899" y="13169"/>
                  </a:cubicBezTo>
                  <a:cubicBezTo>
                    <a:pt x="8560" y="12347"/>
                    <a:pt x="9176" y="11496"/>
                    <a:pt x="9749" y="10600"/>
                  </a:cubicBezTo>
                  <a:cubicBezTo>
                    <a:pt x="10189" y="9925"/>
                    <a:pt x="10615" y="9220"/>
                    <a:pt x="11011" y="8501"/>
                  </a:cubicBezTo>
                  <a:cubicBezTo>
                    <a:pt x="11892" y="6886"/>
                    <a:pt x="12626" y="5198"/>
                    <a:pt x="13184" y="3465"/>
                  </a:cubicBezTo>
                  <a:cubicBezTo>
                    <a:pt x="13551" y="2335"/>
                    <a:pt x="13991" y="1234"/>
                    <a:pt x="14388" y="118"/>
                  </a:cubicBezTo>
                  <a:cubicBezTo>
                    <a:pt x="14403" y="74"/>
                    <a:pt x="14447" y="30"/>
                    <a:pt x="14491" y="1"/>
                  </a:cubicBezTo>
                  <a:cubicBezTo>
                    <a:pt x="14491" y="45"/>
                    <a:pt x="14491" y="89"/>
                    <a:pt x="14491" y="118"/>
                  </a:cubicBezTo>
                  <a:cubicBezTo>
                    <a:pt x="14300" y="676"/>
                    <a:pt x="14094" y="1219"/>
                    <a:pt x="13903" y="1762"/>
                  </a:cubicBezTo>
                  <a:cubicBezTo>
                    <a:pt x="13536" y="2805"/>
                    <a:pt x="13169" y="3862"/>
                    <a:pt x="12802" y="4904"/>
                  </a:cubicBezTo>
                  <a:cubicBezTo>
                    <a:pt x="12377" y="6078"/>
                    <a:pt x="11848" y="7224"/>
                    <a:pt x="11246" y="8325"/>
                  </a:cubicBezTo>
                  <a:cubicBezTo>
                    <a:pt x="10497" y="9705"/>
                    <a:pt x="9661" y="11011"/>
                    <a:pt x="8736" y="12274"/>
                  </a:cubicBezTo>
                  <a:cubicBezTo>
                    <a:pt x="8574" y="12494"/>
                    <a:pt x="8413" y="12729"/>
                    <a:pt x="8237" y="12964"/>
                  </a:cubicBezTo>
                  <a:cubicBezTo>
                    <a:pt x="7679" y="13668"/>
                    <a:pt x="7150" y="14388"/>
                    <a:pt x="6578" y="15078"/>
                  </a:cubicBezTo>
                  <a:cubicBezTo>
                    <a:pt x="4669" y="17397"/>
                    <a:pt x="3304" y="20025"/>
                    <a:pt x="2203" y="22785"/>
                  </a:cubicBezTo>
                  <a:cubicBezTo>
                    <a:pt x="1806" y="23769"/>
                    <a:pt x="1469" y="24767"/>
                    <a:pt x="1190" y="25795"/>
                  </a:cubicBezTo>
                  <a:cubicBezTo>
                    <a:pt x="984" y="26558"/>
                    <a:pt x="823" y="27336"/>
                    <a:pt x="676" y="28115"/>
                  </a:cubicBezTo>
                  <a:cubicBezTo>
                    <a:pt x="529" y="28937"/>
                    <a:pt x="397" y="29773"/>
                    <a:pt x="309" y="30610"/>
                  </a:cubicBezTo>
                  <a:cubicBezTo>
                    <a:pt x="147" y="32093"/>
                    <a:pt x="103" y="33576"/>
                    <a:pt x="191" y="35073"/>
                  </a:cubicBezTo>
                  <a:cubicBezTo>
                    <a:pt x="279" y="36600"/>
                    <a:pt x="470" y="38127"/>
                    <a:pt x="764" y="39624"/>
                  </a:cubicBezTo>
                  <a:cubicBezTo>
                    <a:pt x="867" y="40182"/>
                    <a:pt x="984" y="40725"/>
                    <a:pt x="1087" y="41283"/>
                  </a:cubicBezTo>
                  <a:cubicBezTo>
                    <a:pt x="1322" y="42619"/>
                    <a:pt x="1586" y="43941"/>
                    <a:pt x="1821" y="45277"/>
                  </a:cubicBezTo>
                  <a:cubicBezTo>
                    <a:pt x="1953" y="46113"/>
                    <a:pt x="2027" y="46965"/>
                    <a:pt x="2129" y="47802"/>
                  </a:cubicBezTo>
                  <a:cubicBezTo>
                    <a:pt x="2305" y="49578"/>
                    <a:pt x="2364" y="51354"/>
                    <a:pt x="2305" y="53131"/>
                  </a:cubicBezTo>
                  <a:cubicBezTo>
                    <a:pt x="2291" y="53865"/>
                    <a:pt x="2232" y="54599"/>
                    <a:pt x="2188" y="55348"/>
                  </a:cubicBezTo>
                  <a:cubicBezTo>
                    <a:pt x="2129" y="56273"/>
                    <a:pt x="2071" y="57197"/>
                    <a:pt x="2027" y="58137"/>
                  </a:cubicBezTo>
                  <a:cubicBezTo>
                    <a:pt x="1997" y="58739"/>
                    <a:pt x="1997" y="59341"/>
                    <a:pt x="1982" y="59943"/>
                  </a:cubicBezTo>
                  <a:lnTo>
                    <a:pt x="1982" y="6020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8" name="Google Shape;848;p11"/>
          <p:cNvGrpSpPr/>
          <p:nvPr/>
        </p:nvGrpSpPr>
        <p:grpSpPr>
          <a:xfrm rot="-5062771">
            <a:off x="-181209" y="-173611"/>
            <a:ext cx="1422417" cy="1605966"/>
            <a:chOff x="7030013" y="807203"/>
            <a:chExt cx="746968" cy="843357"/>
          </a:xfrm>
        </p:grpSpPr>
        <p:sp>
          <p:nvSpPr>
            <p:cNvPr id="849" name="Google Shape;849;p11"/>
            <p:cNvSpPr/>
            <p:nvPr/>
          </p:nvSpPr>
          <p:spPr>
            <a:xfrm>
              <a:off x="7189672" y="1412562"/>
              <a:ext cx="52660" cy="58653"/>
            </a:xfrm>
            <a:custGeom>
              <a:rect b="b" l="l" r="r" t="t"/>
              <a:pathLst>
                <a:path extrusionOk="0" h="4052" w="3638">
                  <a:moveTo>
                    <a:pt x="3638" y="0"/>
                  </a:moveTo>
                  <a:cubicBezTo>
                    <a:pt x="2218" y="1124"/>
                    <a:pt x="60" y="3519"/>
                    <a:pt x="0" y="4052"/>
                  </a:cubicBezTo>
                  <a:cubicBezTo>
                    <a:pt x="60" y="4052"/>
                    <a:pt x="119" y="4052"/>
                    <a:pt x="119" y="4022"/>
                  </a:cubicBezTo>
                  <a:lnTo>
                    <a:pt x="363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11"/>
            <p:cNvSpPr/>
            <p:nvPr/>
          </p:nvSpPr>
          <p:spPr>
            <a:xfrm>
              <a:off x="7108337" y="1331661"/>
              <a:ext cx="53529" cy="49664"/>
            </a:xfrm>
            <a:custGeom>
              <a:rect b="b" l="l" r="r" t="t"/>
              <a:pathLst>
                <a:path extrusionOk="0" h="3431" w="3698">
                  <a:moveTo>
                    <a:pt x="3697" y="0"/>
                  </a:moveTo>
                  <a:lnTo>
                    <a:pt x="3697" y="0"/>
                  </a:lnTo>
                  <a:cubicBezTo>
                    <a:pt x="2426" y="887"/>
                    <a:pt x="1272" y="1893"/>
                    <a:pt x="237" y="2987"/>
                  </a:cubicBezTo>
                  <a:cubicBezTo>
                    <a:pt x="149" y="3135"/>
                    <a:pt x="60" y="3283"/>
                    <a:pt x="1" y="3430"/>
                  </a:cubicBezTo>
                  <a:lnTo>
                    <a:pt x="60" y="3430"/>
                  </a:lnTo>
                  <a:lnTo>
                    <a:pt x="369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11"/>
            <p:cNvSpPr/>
            <p:nvPr/>
          </p:nvSpPr>
          <p:spPr>
            <a:xfrm>
              <a:off x="7190526" y="1512295"/>
              <a:ext cx="45394" cy="42817"/>
            </a:xfrm>
            <a:custGeom>
              <a:rect b="b" l="l" r="r" t="t"/>
              <a:pathLst>
                <a:path extrusionOk="0" h="2958" w="3136">
                  <a:moveTo>
                    <a:pt x="3135" y="1"/>
                  </a:moveTo>
                  <a:cubicBezTo>
                    <a:pt x="2041" y="947"/>
                    <a:pt x="1154" y="2071"/>
                    <a:pt x="1" y="2958"/>
                  </a:cubicBezTo>
                  <a:cubicBezTo>
                    <a:pt x="326" y="2928"/>
                    <a:pt x="622" y="2751"/>
                    <a:pt x="858" y="2514"/>
                  </a:cubicBezTo>
                  <a:cubicBezTo>
                    <a:pt x="1598" y="1716"/>
                    <a:pt x="2337" y="917"/>
                    <a:pt x="3076" y="119"/>
                  </a:cubicBezTo>
                  <a:cubicBezTo>
                    <a:pt x="3106" y="89"/>
                    <a:pt x="3135" y="60"/>
                    <a:pt x="313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11"/>
            <p:cNvSpPr/>
            <p:nvPr/>
          </p:nvSpPr>
          <p:spPr>
            <a:xfrm>
              <a:off x="7146869" y="1356906"/>
              <a:ext cx="37259" cy="41963"/>
            </a:xfrm>
            <a:custGeom>
              <a:rect b="b" l="l" r="r" t="t"/>
              <a:pathLst>
                <a:path extrusionOk="0" h="2899" w="2574">
                  <a:moveTo>
                    <a:pt x="2573" y="1"/>
                  </a:moveTo>
                  <a:lnTo>
                    <a:pt x="2573" y="1"/>
                  </a:lnTo>
                  <a:cubicBezTo>
                    <a:pt x="1745" y="711"/>
                    <a:pt x="976" y="1479"/>
                    <a:pt x="296" y="2367"/>
                  </a:cubicBezTo>
                  <a:cubicBezTo>
                    <a:pt x="178" y="2514"/>
                    <a:pt x="89" y="2721"/>
                    <a:pt x="0" y="2899"/>
                  </a:cubicBezTo>
                  <a:cubicBezTo>
                    <a:pt x="473" y="2367"/>
                    <a:pt x="887" y="1834"/>
                    <a:pt x="1361" y="1302"/>
                  </a:cubicBezTo>
                  <a:cubicBezTo>
                    <a:pt x="1834" y="799"/>
                    <a:pt x="2307" y="297"/>
                    <a:pt x="257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11"/>
            <p:cNvSpPr/>
            <p:nvPr/>
          </p:nvSpPr>
          <p:spPr>
            <a:xfrm>
              <a:off x="7141731" y="1375318"/>
              <a:ext cx="32120" cy="42397"/>
            </a:xfrm>
            <a:custGeom>
              <a:rect b="b" l="l" r="r" t="t"/>
              <a:pathLst>
                <a:path extrusionOk="0" h="2929" w="2219">
                  <a:moveTo>
                    <a:pt x="2218" y="0"/>
                  </a:moveTo>
                  <a:lnTo>
                    <a:pt x="2218" y="0"/>
                  </a:lnTo>
                  <a:cubicBezTo>
                    <a:pt x="1361" y="858"/>
                    <a:pt x="621" y="1834"/>
                    <a:pt x="0" y="2869"/>
                  </a:cubicBezTo>
                  <a:lnTo>
                    <a:pt x="89" y="2928"/>
                  </a:lnTo>
                  <a:lnTo>
                    <a:pt x="221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11"/>
            <p:cNvSpPr/>
            <p:nvPr/>
          </p:nvSpPr>
          <p:spPr>
            <a:xfrm>
              <a:off x="7258168" y="1240020"/>
              <a:ext cx="43237" cy="3040"/>
            </a:xfrm>
            <a:custGeom>
              <a:rect b="b" l="l" r="r" t="t"/>
              <a:pathLst>
                <a:path extrusionOk="0" h="210" w="2987">
                  <a:moveTo>
                    <a:pt x="1214" y="1"/>
                  </a:moveTo>
                  <a:cubicBezTo>
                    <a:pt x="811" y="1"/>
                    <a:pt x="405" y="32"/>
                    <a:pt x="0" y="91"/>
                  </a:cubicBezTo>
                  <a:lnTo>
                    <a:pt x="30" y="210"/>
                  </a:lnTo>
                  <a:lnTo>
                    <a:pt x="2987" y="210"/>
                  </a:lnTo>
                  <a:cubicBezTo>
                    <a:pt x="2404" y="68"/>
                    <a:pt x="1811" y="1"/>
                    <a:pt x="121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11"/>
            <p:cNvSpPr/>
            <p:nvPr/>
          </p:nvSpPr>
          <p:spPr>
            <a:xfrm>
              <a:off x="7070673" y="1225067"/>
              <a:ext cx="36405" cy="17558"/>
            </a:xfrm>
            <a:custGeom>
              <a:rect b="b" l="l" r="r" t="t"/>
              <a:pathLst>
                <a:path extrusionOk="0" h="1213" w="2515">
                  <a:moveTo>
                    <a:pt x="2514" y="0"/>
                  </a:moveTo>
                  <a:cubicBezTo>
                    <a:pt x="1597" y="207"/>
                    <a:pt x="740" y="622"/>
                    <a:pt x="0" y="1213"/>
                  </a:cubicBezTo>
                  <a:lnTo>
                    <a:pt x="2514"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11"/>
            <p:cNvSpPr/>
            <p:nvPr/>
          </p:nvSpPr>
          <p:spPr>
            <a:xfrm>
              <a:off x="7047122" y="1349205"/>
              <a:ext cx="29978" cy="23131"/>
            </a:xfrm>
            <a:custGeom>
              <a:rect b="b" l="l" r="r" t="t"/>
              <a:pathLst>
                <a:path extrusionOk="0" h="1598" w="2071">
                  <a:moveTo>
                    <a:pt x="2071" y="0"/>
                  </a:moveTo>
                  <a:cubicBezTo>
                    <a:pt x="1302" y="414"/>
                    <a:pt x="592" y="976"/>
                    <a:pt x="1" y="1597"/>
                  </a:cubicBezTo>
                  <a:cubicBezTo>
                    <a:pt x="740" y="1124"/>
                    <a:pt x="1420" y="562"/>
                    <a:pt x="20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11"/>
            <p:cNvSpPr/>
            <p:nvPr/>
          </p:nvSpPr>
          <p:spPr>
            <a:xfrm>
              <a:off x="7200369" y="1534977"/>
              <a:ext cx="26127" cy="23565"/>
            </a:xfrm>
            <a:custGeom>
              <a:rect b="b" l="l" r="r" t="t"/>
              <a:pathLst>
                <a:path extrusionOk="0" h="1628" w="1805">
                  <a:moveTo>
                    <a:pt x="1805" y="1"/>
                  </a:moveTo>
                  <a:lnTo>
                    <a:pt x="1" y="1539"/>
                  </a:lnTo>
                  <a:lnTo>
                    <a:pt x="60" y="1627"/>
                  </a:lnTo>
                  <a:cubicBezTo>
                    <a:pt x="740" y="1213"/>
                    <a:pt x="1332" y="651"/>
                    <a:pt x="18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11"/>
            <p:cNvSpPr/>
            <p:nvPr/>
          </p:nvSpPr>
          <p:spPr>
            <a:xfrm>
              <a:off x="7114330" y="1363752"/>
              <a:ext cx="21843" cy="24854"/>
            </a:xfrm>
            <a:custGeom>
              <a:rect b="b" l="l" r="r" t="t"/>
              <a:pathLst>
                <a:path extrusionOk="0" h="1717" w="1509">
                  <a:moveTo>
                    <a:pt x="1509" y="1"/>
                  </a:moveTo>
                  <a:lnTo>
                    <a:pt x="1509" y="1"/>
                  </a:lnTo>
                  <a:cubicBezTo>
                    <a:pt x="918" y="474"/>
                    <a:pt x="415" y="1006"/>
                    <a:pt x="1" y="1627"/>
                  </a:cubicBezTo>
                  <a:lnTo>
                    <a:pt x="89" y="1716"/>
                  </a:lnTo>
                  <a:lnTo>
                    <a:pt x="150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11"/>
            <p:cNvSpPr/>
            <p:nvPr/>
          </p:nvSpPr>
          <p:spPr>
            <a:xfrm>
              <a:off x="7156712" y="1257274"/>
              <a:ext cx="172093" cy="56843"/>
            </a:xfrm>
            <a:custGeom>
              <a:rect b="b" l="l" r="r" t="t"/>
              <a:pathLst>
                <a:path extrusionOk="0" h="3927" w="11889">
                  <a:moveTo>
                    <a:pt x="10527" y="1"/>
                  </a:moveTo>
                  <a:cubicBezTo>
                    <a:pt x="9318" y="1"/>
                    <a:pt x="8099" y="177"/>
                    <a:pt x="6920" y="496"/>
                  </a:cubicBezTo>
                  <a:cubicBezTo>
                    <a:pt x="4495" y="1147"/>
                    <a:pt x="2337" y="2359"/>
                    <a:pt x="237" y="3720"/>
                  </a:cubicBezTo>
                  <a:cubicBezTo>
                    <a:pt x="148" y="3779"/>
                    <a:pt x="60" y="3838"/>
                    <a:pt x="0" y="3927"/>
                  </a:cubicBezTo>
                  <a:cubicBezTo>
                    <a:pt x="119" y="3897"/>
                    <a:pt x="237" y="3838"/>
                    <a:pt x="355" y="3779"/>
                  </a:cubicBezTo>
                  <a:cubicBezTo>
                    <a:pt x="1716" y="3039"/>
                    <a:pt x="3076" y="2300"/>
                    <a:pt x="4466" y="1620"/>
                  </a:cubicBezTo>
                  <a:cubicBezTo>
                    <a:pt x="6004" y="910"/>
                    <a:pt x="7689" y="437"/>
                    <a:pt x="9375" y="289"/>
                  </a:cubicBezTo>
                  <a:cubicBezTo>
                    <a:pt x="9818" y="236"/>
                    <a:pt x="10262" y="225"/>
                    <a:pt x="10706" y="225"/>
                  </a:cubicBezTo>
                  <a:cubicBezTo>
                    <a:pt x="11001" y="225"/>
                    <a:pt x="11297" y="230"/>
                    <a:pt x="11593" y="230"/>
                  </a:cubicBezTo>
                  <a:lnTo>
                    <a:pt x="11888" y="200"/>
                  </a:lnTo>
                  <a:lnTo>
                    <a:pt x="11888" y="112"/>
                  </a:lnTo>
                  <a:cubicBezTo>
                    <a:pt x="11681" y="82"/>
                    <a:pt x="11474" y="23"/>
                    <a:pt x="11267" y="23"/>
                  </a:cubicBezTo>
                  <a:cubicBezTo>
                    <a:pt x="11021" y="8"/>
                    <a:pt x="10774" y="1"/>
                    <a:pt x="1052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11"/>
            <p:cNvSpPr/>
            <p:nvPr/>
          </p:nvSpPr>
          <p:spPr>
            <a:xfrm>
              <a:off x="7236325" y="1285428"/>
              <a:ext cx="150265" cy="86908"/>
            </a:xfrm>
            <a:custGeom>
              <a:rect b="b" l="l" r="r" t="t"/>
              <a:pathLst>
                <a:path extrusionOk="0" h="6004" w="10381">
                  <a:moveTo>
                    <a:pt x="9848" y="0"/>
                  </a:moveTo>
                  <a:cubicBezTo>
                    <a:pt x="9612" y="0"/>
                    <a:pt x="9375" y="30"/>
                    <a:pt x="9139" y="89"/>
                  </a:cubicBezTo>
                  <a:cubicBezTo>
                    <a:pt x="7690" y="325"/>
                    <a:pt x="6329" y="828"/>
                    <a:pt x="5087" y="1597"/>
                  </a:cubicBezTo>
                  <a:cubicBezTo>
                    <a:pt x="3313" y="2721"/>
                    <a:pt x="1716" y="4081"/>
                    <a:pt x="297" y="5619"/>
                  </a:cubicBezTo>
                  <a:cubicBezTo>
                    <a:pt x="178" y="5708"/>
                    <a:pt x="90" y="5826"/>
                    <a:pt x="1" y="5915"/>
                  </a:cubicBezTo>
                  <a:lnTo>
                    <a:pt x="119" y="6003"/>
                  </a:lnTo>
                  <a:cubicBezTo>
                    <a:pt x="149" y="5915"/>
                    <a:pt x="237" y="5796"/>
                    <a:pt x="297" y="5708"/>
                  </a:cubicBezTo>
                  <a:cubicBezTo>
                    <a:pt x="1509" y="4495"/>
                    <a:pt x="2840" y="3371"/>
                    <a:pt x="4230" y="2336"/>
                  </a:cubicBezTo>
                  <a:cubicBezTo>
                    <a:pt x="6034" y="1094"/>
                    <a:pt x="7985" y="266"/>
                    <a:pt x="10203" y="207"/>
                  </a:cubicBezTo>
                  <a:cubicBezTo>
                    <a:pt x="10262" y="178"/>
                    <a:pt x="10292" y="178"/>
                    <a:pt x="10351" y="148"/>
                  </a:cubicBezTo>
                  <a:lnTo>
                    <a:pt x="10381" y="59"/>
                  </a:lnTo>
                  <a:cubicBezTo>
                    <a:pt x="10203" y="30"/>
                    <a:pt x="10026" y="0"/>
                    <a:pt x="98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11"/>
            <p:cNvSpPr/>
            <p:nvPr/>
          </p:nvSpPr>
          <p:spPr>
            <a:xfrm>
              <a:off x="7416539" y="1341924"/>
              <a:ext cx="20135" cy="166101"/>
            </a:xfrm>
            <a:custGeom>
              <a:rect b="b" l="l" r="r" t="t"/>
              <a:pathLst>
                <a:path extrusionOk="0" h="11475" w="1391">
                  <a:moveTo>
                    <a:pt x="297" y="1"/>
                  </a:moveTo>
                  <a:lnTo>
                    <a:pt x="297" y="1"/>
                  </a:lnTo>
                  <a:cubicBezTo>
                    <a:pt x="1" y="3904"/>
                    <a:pt x="30" y="7749"/>
                    <a:pt x="1391" y="11475"/>
                  </a:cubicBezTo>
                  <a:cubicBezTo>
                    <a:pt x="1213" y="10558"/>
                    <a:pt x="918" y="9671"/>
                    <a:pt x="770" y="8725"/>
                  </a:cubicBezTo>
                  <a:cubicBezTo>
                    <a:pt x="622" y="7808"/>
                    <a:pt x="474" y="6891"/>
                    <a:pt x="385" y="5974"/>
                  </a:cubicBezTo>
                  <a:cubicBezTo>
                    <a:pt x="297" y="4939"/>
                    <a:pt x="297" y="3904"/>
                    <a:pt x="297" y="2928"/>
                  </a:cubicBezTo>
                  <a:lnTo>
                    <a:pt x="29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11"/>
            <p:cNvSpPr/>
            <p:nvPr/>
          </p:nvSpPr>
          <p:spPr>
            <a:xfrm>
              <a:off x="7510713" y="1316245"/>
              <a:ext cx="147269" cy="55671"/>
            </a:xfrm>
            <a:custGeom>
              <a:rect b="b" l="l" r="r" t="t"/>
              <a:pathLst>
                <a:path extrusionOk="0" h="3846" w="10174">
                  <a:moveTo>
                    <a:pt x="10174" y="0"/>
                  </a:moveTo>
                  <a:lnTo>
                    <a:pt x="10174" y="0"/>
                  </a:lnTo>
                  <a:cubicBezTo>
                    <a:pt x="9967" y="178"/>
                    <a:pt x="9789" y="385"/>
                    <a:pt x="9582" y="562"/>
                  </a:cubicBezTo>
                  <a:cubicBezTo>
                    <a:pt x="8754" y="1420"/>
                    <a:pt x="7778" y="2130"/>
                    <a:pt x="6714" y="2691"/>
                  </a:cubicBezTo>
                  <a:cubicBezTo>
                    <a:pt x="5529" y="3336"/>
                    <a:pt x="4198" y="3673"/>
                    <a:pt x="2855" y="3673"/>
                  </a:cubicBezTo>
                  <a:cubicBezTo>
                    <a:pt x="2287" y="3673"/>
                    <a:pt x="1717" y="3613"/>
                    <a:pt x="1154" y="3490"/>
                  </a:cubicBezTo>
                  <a:cubicBezTo>
                    <a:pt x="770" y="3401"/>
                    <a:pt x="415" y="3253"/>
                    <a:pt x="1" y="3135"/>
                  </a:cubicBezTo>
                  <a:lnTo>
                    <a:pt x="1" y="3135"/>
                  </a:lnTo>
                  <a:cubicBezTo>
                    <a:pt x="60" y="3165"/>
                    <a:pt x="89" y="3194"/>
                    <a:pt x="89" y="3194"/>
                  </a:cubicBezTo>
                  <a:cubicBezTo>
                    <a:pt x="119" y="3224"/>
                    <a:pt x="149" y="3253"/>
                    <a:pt x="208" y="3283"/>
                  </a:cubicBezTo>
                  <a:cubicBezTo>
                    <a:pt x="1051" y="3655"/>
                    <a:pt x="1972" y="3846"/>
                    <a:pt x="2901" y="3846"/>
                  </a:cubicBezTo>
                  <a:cubicBezTo>
                    <a:pt x="3374" y="3846"/>
                    <a:pt x="3850" y="3797"/>
                    <a:pt x="4318" y="3697"/>
                  </a:cubicBezTo>
                  <a:cubicBezTo>
                    <a:pt x="6743" y="3253"/>
                    <a:pt x="8606" y="1834"/>
                    <a:pt x="1017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11"/>
            <p:cNvSpPr/>
            <p:nvPr/>
          </p:nvSpPr>
          <p:spPr>
            <a:xfrm>
              <a:off x="7178541" y="1204730"/>
              <a:ext cx="135283" cy="23782"/>
            </a:xfrm>
            <a:custGeom>
              <a:rect b="b" l="l" r="r" t="t"/>
              <a:pathLst>
                <a:path extrusionOk="0" h="1643" w="9346">
                  <a:moveTo>
                    <a:pt x="3515" y="0"/>
                  </a:moveTo>
                  <a:cubicBezTo>
                    <a:pt x="3133" y="0"/>
                    <a:pt x="2750" y="15"/>
                    <a:pt x="2366" y="45"/>
                  </a:cubicBezTo>
                  <a:cubicBezTo>
                    <a:pt x="1568" y="75"/>
                    <a:pt x="799" y="193"/>
                    <a:pt x="1" y="282"/>
                  </a:cubicBezTo>
                  <a:cubicBezTo>
                    <a:pt x="191" y="290"/>
                    <a:pt x="383" y="293"/>
                    <a:pt x="576" y="293"/>
                  </a:cubicBezTo>
                  <a:cubicBezTo>
                    <a:pt x="1104" y="293"/>
                    <a:pt x="1640" y="266"/>
                    <a:pt x="2159" y="223"/>
                  </a:cubicBezTo>
                  <a:cubicBezTo>
                    <a:pt x="2573" y="186"/>
                    <a:pt x="2987" y="167"/>
                    <a:pt x="3401" y="167"/>
                  </a:cubicBezTo>
                  <a:cubicBezTo>
                    <a:pt x="4640" y="167"/>
                    <a:pt x="5871" y="333"/>
                    <a:pt x="7068" y="666"/>
                  </a:cubicBezTo>
                  <a:cubicBezTo>
                    <a:pt x="7719" y="784"/>
                    <a:pt x="8310" y="1080"/>
                    <a:pt x="8872" y="1465"/>
                  </a:cubicBezTo>
                  <a:lnTo>
                    <a:pt x="9198" y="1642"/>
                  </a:lnTo>
                  <a:cubicBezTo>
                    <a:pt x="9345" y="1435"/>
                    <a:pt x="9138" y="1405"/>
                    <a:pt x="9050" y="1346"/>
                  </a:cubicBezTo>
                  <a:cubicBezTo>
                    <a:pt x="8370" y="903"/>
                    <a:pt x="7630" y="548"/>
                    <a:pt x="6832" y="370"/>
                  </a:cubicBezTo>
                  <a:cubicBezTo>
                    <a:pt x="5751" y="128"/>
                    <a:pt x="4637" y="0"/>
                    <a:pt x="351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11"/>
            <p:cNvSpPr/>
            <p:nvPr/>
          </p:nvSpPr>
          <p:spPr>
            <a:xfrm>
              <a:off x="7356612" y="1397580"/>
              <a:ext cx="29978" cy="120287"/>
            </a:xfrm>
            <a:custGeom>
              <a:rect b="b" l="l" r="r" t="t"/>
              <a:pathLst>
                <a:path extrusionOk="0" h="8310" w="2071">
                  <a:moveTo>
                    <a:pt x="1952" y="0"/>
                  </a:moveTo>
                  <a:cubicBezTo>
                    <a:pt x="1657" y="385"/>
                    <a:pt x="1450" y="799"/>
                    <a:pt x="1302" y="1272"/>
                  </a:cubicBezTo>
                  <a:cubicBezTo>
                    <a:pt x="1184" y="1834"/>
                    <a:pt x="1036" y="2366"/>
                    <a:pt x="917" y="2928"/>
                  </a:cubicBezTo>
                  <a:cubicBezTo>
                    <a:pt x="681" y="4229"/>
                    <a:pt x="444" y="5530"/>
                    <a:pt x="208" y="6802"/>
                  </a:cubicBezTo>
                  <a:cubicBezTo>
                    <a:pt x="119" y="7305"/>
                    <a:pt x="89" y="7807"/>
                    <a:pt x="1" y="8310"/>
                  </a:cubicBezTo>
                  <a:cubicBezTo>
                    <a:pt x="385" y="6624"/>
                    <a:pt x="710" y="4909"/>
                    <a:pt x="1095" y="3194"/>
                  </a:cubicBezTo>
                  <a:cubicBezTo>
                    <a:pt x="1184" y="2396"/>
                    <a:pt x="1420" y="1597"/>
                    <a:pt x="1775" y="828"/>
                  </a:cubicBezTo>
                  <a:cubicBezTo>
                    <a:pt x="1864" y="592"/>
                    <a:pt x="1982" y="325"/>
                    <a:pt x="2071" y="59"/>
                  </a:cubicBezTo>
                  <a:lnTo>
                    <a:pt x="195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11"/>
            <p:cNvSpPr/>
            <p:nvPr/>
          </p:nvSpPr>
          <p:spPr>
            <a:xfrm>
              <a:off x="7243186" y="1343212"/>
              <a:ext cx="113021" cy="112167"/>
            </a:xfrm>
            <a:custGeom>
              <a:rect b="b" l="l" r="r" t="t"/>
              <a:pathLst>
                <a:path extrusionOk="0" h="7749" w="7808">
                  <a:moveTo>
                    <a:pt x="7748" y="0"/>
                  </a:moveTo>
                  <a:lnTo>
                    <a:pt x="3963" y="3727"/>
                  </a:lnTo>
                  <a:lnTo>
                    <a:pt x="621" y="7068"/>
                  </a:lnTo>
                  <a:cubicBezTo>
                    <a:pt x="414" y="7275"/>
                    <a:pt x="207" y="7482"/>
                    <a:pt x="0" y="7689"/>
                  </a:cubicBezTo>
                  <a:lnTo>
                    <a:pt x="59" y="7748"/>
                  </a:lnTo>
                  <a:cubicBezTo>
                    <a:pt x="207" y="7601"/>
                    <a:pt x="355" y="7453"/>
                    <a:pt x="503" y="7305"/>
                  </a:cubicBezTo>
                  <a:cubicBezTo>
                    <a:pt x="2307" y="5501"/>
                    <a:pt x="4140" y="3727"/>
                    <a:pt x="5944" y="1923"/>
                  </a:cubicBezTo>
                  <a:cubicBezTo>
                    <a:pt x="6506" y="1361"/>
                    <a:pt x="7068" y="828"/>
                    <a:pt x="7600" y="296"/>
                  </a:cubicBezTo>
                  <a:cubicBezTo>
                    <a:pt x="7689" y="237"/>
                    <a:pt x="7748" y="148"/>
                    <a:pt x="7807" y="60"/>
                  </a:cubicBezTo>
                  <a:lnTo>
                    <a:pt x="774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11"/>
            <p:cNvSpPr/>
            <p:nvPr/>
          </p:nvSpPr>
          <p:spPr>
            <a:xfrm>
              <a:off x="7452495" y="1326942"/>
              <a:ext cx="56945" cy="112167"/>
            </a:xfrm>
            <a:custGeom>
              <a:rect b="b" l="l" r="r" t="t"/>
              <a:pathLst>
                <a:path extrusionOk="0" h="7749" w="3934">
                  <a:moveTo>
                    <a:pt x="1" y="1"/>
                  </a:moveTo>
                  <a:cubicBezTo>
                    <a:pt x="2101" y="2189"/>
                    <a:pt x="3224" y="4880"/>
                    <a:pt x="3934" y="7749"/>
                  </a:cubicBezTo>
                  <a:cubicBezTo>
                    <a:pt x="3431" y="4762"/>
                    <a:pt x="2278" y="2100"/>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11"/>
            <p:cNvSpPr/>
            <p:nvPr/>
          </p:nvSpPr>
          <p:spPr>
            <a:xfrm>
              <a:off x="7491881" y="1523860"/>
              <a:ext cx="9857" cy="91178"/>
            </a:xfrm>
            <a:custGeom>
              <a:rect b="b" l="l" r="r" t="t"/>
              <a:pathLst>
                <a:path extrusionOk="0" h="6299" w="681">
                  <a:moveTo>
                    <a:pt x="1" y="0"/>
                  </a:moveTo>
                  <a:lnTo>
                    <a:pt x="1" y="0"/>
                  </a:lnTo>
                  <a:cubicBezTo>
                    <a:pt x="60" y="946"/>
                    <a:pt x="178" y="1981"/>
                    <a:pt x="208" y="3046"/>
                  </a:cubicBezTo>
                  <a:cubicBezTo>
                    <a:pt x="208" y="4111"/>
                    <a:pt x="148" y="5175"/>
                    <a:pt x="89" y="6299"/>
                  </a:cubicBezTo>
                  <a:cubicBezTo>
                    <a:pt x="681" y="5471"/>
                    <a:pt x="592" y="1804"/>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11"/>
            <p:cNvSpPr/>
            <p:nvPr/>
          </p:nvSpPr>
          <p:spPr>
            <a:xfrm>
              <a:off x="7648558" y="1287570"/>
              <a:ext cx="57799" cy="71072"/>
            </a:xfrm>
            <a:custGeom>
              <a:rect b="b" l="l" r="r" t="t"/>
              <a:pathLst>
                <a:path extrusionOk="0" h="4910" w="3993">
                  <a:moveTo>
                    <a:pt x="3904" y="0"/>
                  </a:moveTo>
                  <a:cubicBezTo>
                    <a:pt x="3697" y="355"/>
                    <a:pt x="3519" y="710"/>
                    <a:pt x="3283" y="1065"/>
                  </a:cubicBezTo>
                  <a:cubicBezTo>
                    <a:pt x="3046" y="1420"/>
                    <a:pt x="2780" y="1774"/>
                    <a:pt x="2543" y="2100"/>
                  </a:cubicBezTo>
                  <a:cubicBezTo>
                    <a:pt x="2277" y="2425"/>
                    <a:pt x="2041" y="2721"/>
                    <a:pt x="1745" y="3046"/>
                  </a:cubicBezTo>
                  <a:cubicBezTo>
                    <a:pt x="1479" y="3371"/>
                    <a:pt x="1183" y="3697"/>
                    <a:pt x="917" y="3992"/>
                  </a:cubicBezTo>
                  <a:cubicBezTo>
                    <a:pt x="621" y="4288"/>
                    <a:pt x="325" y="4584"/>
                    <a:pt x="0" y="4909"/>
                  </a:cubicBezTo>
                  <a:cubicBezTo>
                    <a:pt x="1449" y="3815"/>
                    <a:pt x="2662" y="2484"/>
                    <a:pt x="3608" y="976"/>
                  </a:cubicBezTo>
                  <a:cubicBezTo>
                    <a:pt x="3756" y="739"/>
                    <a:pt x="3844" y="503"/>
                    <a:pt x="3963" y="266"/>
                  </a:cubicBezTo>
                  <a:cubicBezTo>
                    <a:pt x="3992" y="207"/>
                    <a:pt x="3992" y="118"/>
                    <a:pt x="3992" y="30"/>
                  </a:cubicBezTo>
                  <a:lnTo>
                    <a:pt x="3904"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11"/>
            <p:cNvSpPr/>
            <p:nvPr/>
          </p:nvSpPr>
          <p:spPr>
            <a:xfrm>
              <a:off x="7246182" y="1269086"/>
              <a:ext cx="120721" cy="31338"/>
            </a:xfrm>
            <a:custGeom>
              <a:rect b="b" l="l" r="r" t="t"/>
              <a:pathLst>
                <a:path extrusionOk="0" h="2165" w="8340">
                  <a:moveTo>
                    <a:pt x="6901" y="1"/>
                  </a:moveTo>
                  <a:cubicBezTo>
                    <a:pt x="6160" y="1"/>
                    <a:pt x="5423" y="89"/>
                    <a:pt x="4702" y="242"/>
                  </a:cubicBezTo>
                  <a:cubicBezTo>
                    <a:pt x="3253" y="626"/>
                    <a:pt x="1834" y="1188"/>
                    <a:pt x="532" y="1898"/>
                  </a:cubicBezTo>
                  <a:cubicBezTo>
                    <a:pt x="355" y="1987"/>
                    <a:pt x="177" y="2076"/>
                    <a:pt x="0" y="2164"/>
                  </a:cubicBezTo>
                  <a:cubicBezTo>
                    <a:pt x="769" y="1869"/>
                    <a:pt x="1508" y="1543"/>
                    <a:pt x="2248" y="1218"/>
                  </a:cubicBezTo>
                  <a:cubicBezTo>
                    <a:pt x="3758" y="504"/>
                    <a:pt x="5421" y="147"/>
                    <a:pt x="7095" y="147"/>
                  </a:cubicBezTo>
                  <a:cubicBezTo>
                    <a:pt x="7224" y="147"/>
                    <a:pt x="7353" y="149"/>
                    <a:pt x="7482" y="153"/>
                  </a:cubicBezTo>
                  <a:cubicBezTo>
                    <a:pt x="7748" y="183"/>
                    <a:pt x="8044" y="212"/>
                    <a:pt x="8310" y="242"/>
                  </a:cubicBezTo>
                  <a:lnTo>
                    <a:pt x="8339" y="183"/>
                  </a:lnTo>
                  <a:cubicBezTo>
                    <a:pt x="8132" y="94"/>
                    <a:pt x="7925" y="65"/>
                    <a:pt x="7689" y="35"/>
                  </a:cubicBezTo>
                  <a:cubicBezTo>
                    <a:pt x="7426" y="12"/>
                    <a:pt x="7163" y="1"/>
                    <a:pt x="690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11"/>
            <p:cNvSpPr/>
            <p:nvPr/>
          </p:nvSpPr>
          <p:spPr>
            <a:xfrm>
              <a:off x="7340342" y="1314103"/>
              <a:ext cx="67656" cy="85200"/>
            </a:xfrm>
            <a:custGeom>
              <a:rect b="b" l="l" r="r" t="t"/>
              <a:pathLst>
                <a:path extrusionOk="0" h="5886" w="4674">
                  <a:moveTo>
                    <a:pt x="4673" y="1"/>
                  </a:moveTo>
                  <a:lnTo>
                    <a:pt x="4673" y="1"/>
                  </a:lnTo>
                  <a:cubicBezTo>
                    <a:pt x="4407" y="947"/>
                    <a:pt x="3934" y="1775"/>
                    <a:pt x="3254" y="2455"/>
                  </a:cubicBezTo>
                  <a:cubicBezTo>
                    <a:pt x="3017" y="2751"/>
                    <a:pt x="2722" y="3017"/>
                    <a:pt x="2426" y="3283"/>
                  </a:cubicBezTo>
                  <a:cubicBezTo>
                    <a:pt x="1864" y="3875"/>
                    <a:pt x="1273" y="4496"/>
                    <a:pt x="711" y="5087"/>
                  </a:cubicBezTo>
                  <a:cubicBezTo>
                    <a:pt x="474" y="5353"/>
                    <a:pt x="238" y="5619"/>
                    <a:pt x="1" y="5885"/>
                  </a:cubicBezTo>
                  <a:cubicBezTo>
                    <a:pt x="149" y="5826"/>
                    <a:pt x="267" y="5738"/>
                    <a:pt x="385" y="5649"/>
                  </a:cubicBezTo>
                  <a:cubicBezTo>
                    <a:pt x="1125" y="4880"/>
                    <a:pt x="1864" y="4111"/>
                    <a:pt x="2603" y="3372"/>
                  </a:cubicBezTo>
                  <a:cubicBezTo>
                    <a:pt x="3047" y="2899"/>
                    <a:pt x="3490" y="2455"/>
                    <a:pt x="3875" y="1952"/>
                  </a:cubicBezTo>
                  <a:cubicBezTo>
                    <a:pt x="4378" y="1420"/>
                    <a:pt x="4644" y="740"/>
                    <a:pt x="467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11"/>
            <p:cNvSpPr/>
            <p:nvPr/>
          </p:nvSpPr>
          <p:spPr>
            <a:xfrm>
              <a:off x="7476465" y="1345355"/>
              <a:ext cx="82638" cy="40385"/>
            </a:xfrm>
            <a:custGeom>
              <a:rect b="b" l="l" r="r" t="t"/>
              <a:pathLst>
                <a:path extrusionOk="0" h="2790" w="5709">
                  <a:moveTo>
                    <a:pt x="1" y="0"/>
                  </a:moveTo>
                  <a:cubicBezTo>
                    <a:pt x="1235" y="1767"/>
                    <a:pt x="3240" y="2789"/>
                    <a:pt x="5361" y="2789"/>
                  </a:cubicBezTo>
                  <a:cubicBezTo>
                    <a:pt x="5476" y="2789"/>
                    <a:pt x="5592" y="2786"/>
                    <a:pt x="5708" y="2780"/>
                  </a:cubicBezTo>
                  <a:cubicBezTo>
                    <a:pt x="3520" y="2662"/>
                    <a:pt x="1450" y="1656"/>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11"/>
            <p:cNvSpPr/>
            <p:nvPr/>
          </p:nvSpPr>
          <p:spPr>
            <a:xfrm>
              <a:off x="7417827" y="1504160"/>
              <a:ext cx="32554" cy="80495"/>
            </a:xfrm>
            <a:custGeom>
              <a:rect b="b" l="l" r="r" t="t"/>
              <a:pathLst>
                <a:path extrusionOk="0" h="5561" w="2249">
                  <a:moveTo>
                    <a:pt x="1" y="1"/>
                  </a:moveTo>
                  <a:cubicBezTo>
                    <a:pt x="326" y="1627"/>
                    <a:pt x="1716" y="5087"/>
                    <a:pt x="2248" y="5560"/>
                  </a:cubicBezTo>
                  <a:cubicBezTo>
                    <a:pt x="1509" y="3697"/>
                    <a:pt x="740" y="1834"/>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11"/>
            <p:cNvSpPr/>
            <p:nvPr/>
          </p:nvSpPr>
          <p:spPr>
            <a:xfrm>
              <a:off x="7376313" y="1553389"/>
              <a:ext cx="13708" cy="70218"/>
            </a:xfrm>
            <a:custGeom>
              <a:rect b="b" l="l" r="r" t="t"/>
              <a:pathLst>
                <a:path extrusionOk="0" h="4851" w="947">
                  <a:moveTo>
                    <a:pt x="887" y="1"/>
                  </a:moveTo>
                  <a:lnTo>
                    <a:pt x="887" y="1"/>
                  </a:lnTo>
                  <a:cubicBezTo>
                    <a:pt x="828" y="1627"/>
                    <a:pt x="532" y="3283"/>
                    <a:pt x="0" y="4850"/>
                  </a:cubicBezTo>
                  <a:cubicBezTo>
                    <a:pt x="325" y="4850"/>
                    <a:pt x="384" y="4643"/>
                    <a:pt x="414" y="4466"/>
                  </a:cubicBezTo>
                  <a:cubicBezTo>
                    <a:pt x="562" y="3874"/>
                    <a:pt x="680" y="3283"/>
                    <a:pt x="769" y="2692"/>
                  </a:cubicBezTo>
                  <a:cubicBezTo>
                    <a:pt x="917" y="1804"/>
                    <a:pt x="946" y="888"/>
                    <a:pt x="8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11"/>
            <p:cNvSpPr/>
            <p:nvPr/>
          </p:nvSpPr>
          <p:spPr>
            <a:xfrm>
              <a:off x="7684080" y="1216078"/>
              <a:ext cx="36824" cy="52660"/>
            </a:xfrm>
            <a:custGeom>
              <a:rect b="b" l="l" r="r" t="t"/>
              <a:pathLst>
                <a:path extrusionOk="0" h="3638" w="2544">
                  <a:moveTo>
                    <a:pt x="2425" y="0"/>
                  </a:moveTo>
                  <a:cubicBezTo>
                    <a:pt x="1716" y="1272"/>
                    <a:pt x="917" y="2485"/>
                    <a:pt x="1" y="3638"/>
                  </a:cubicBezTo>
                  <a:cubicBezTo>
                    <a:pt x="976" y="2721"/>
                    <a:pt x="1804" y="1627"/>
                    <a:pt x="2455" y="444"/>
                  </a:cubicBezTo>
                  <a:cubicBezTo>
                    <a:pt x="2514" y="385"/>
                    <a:pt x="2544" y="326"/>
                    <a:pt x="2544" y="237"/>
                  </a:cubicBezTo>
                  <a:cubicBezTo>
                    <a:pt x="2544" y="178"/>
                    <a:pt x="2544" y="89"/>
                    <a:pt x="2514" y="30"/>
                  </a:cubicBezTo>
                  <a:lnTo>
                    <a:pt x="2425"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11"/>
            <p:cNvSpPr/>
            <p:nvPr/>
          </p:nvSpPr>
          <p:spPr>
            <a:xfrm>
              <a:off x="7406276" y="1307256"/>
              <a:ext cx="14996" cy="71072"/>
            </a:xfrm>
            <a:custGeom>
              <a:rect b="b" l="l" r="r" t="t"/>
              <a:pathLst>
                <a:path extrusionOk="0" h="4910" w="1036">
                  <a:moveTo>
                    <a:pt x="1035" y="0"/>
                  </a:moveTo>
                  <a:lnTo>
                    <a:pt x="1035" y="0"/>
                  </a:lnTo>
                  <a:cubicBezTo>
                    <a:pt x="769" y="148"/>
                    <a:pt x="562" y="414"/>
                    <a:pt x="503" y="740"/>
                  </a:cubicBezTo>
                  <a:cubicBezTo>
                    <a:pt x="385" y="1302"/>
                    <a:pt x="266" y="1863"/>
                    <a:pt x="207" y="2425"/>
                  </a:cubicBezTo>
                  <a:cubicBezTo>
                    <a:pt x="118" y="3253"/>
                    <a:pt x="59" y="4081"/>
                    <a:pt x="0" y="4909"/>
                  </a:cubicBezTo>
                  <a:lnTo>
                    <a:pt x="89" y="4909"/>
                  </a:lnTo>
                  <a:cubicBezTo>
                    <a:pt x="296" y="3283"/>
                    <a:pt x="296" y="1627"/>
                    <a:pt x="103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1"/>
            <p:cNvSpPr/>
            <p:nvPr/>
          </p:nvSpPr>
          <p:spPr>
            <a:xfrm>
              <a:off x="7320237" y="1511007"/>
              <a:ext cx="12000" cy="79207"/>
            </a:xfrm>
            <a:custGeom>
              <a:rect b="b" l="l" r="r" t="t"/>
              <a:pathLst>
                <a:path extrusionOk="0" h="5472" w="829">
                  <a:moveTo>
                    <a:pt x="828" y="1"/>
                  </a:moveTo>
                  <a:lnTo>
                    <a:pt x="828" y="1"/>
                  </a:lnTo>
                  <a:cubicBezTo>
                    <a:pt x="384" y="1775"/>
                    <a:pt x="0" y="3609"/>
                    <a:pt x="148" y="5472"/>
                  </a:cubicBezTo>
                  <a:cubicBezTo>
                    <a:pt x="207" y="3609"/>
                    <a:pt x="562" y="1805"/>
                    <a:pt x="82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11"/>
            <p:cNvSpPr/>
            <p:nvPr/>
          </p:nvSpPr>
          <p:spPr>
            <a:xfrm>
              <a:off x="7518848" y="1483620"/>
              <a:ext cx="9438" cy="87328"/>
            </a:xfrm>
            <a:custGeom>
              <a:rect b="b" l="l" r="r" t="t"/>
              <a:pathLst>
                <a:path extrusionOk="0" h="6033" w="652">
                  <a:moveTo>
                    <a:pt x="1" y="0"/>
                  </a:moveTo>
                  <a:lnTo>
                    <a:pt x="1" y="0"/>
                  </a:lnTo>
                  <a:cubicBezTo>
                    <a:pt x="119" y="1065"/>
                    <a:pt x="267" y="2011"/>
                    <a:pt x="296" y="2987"/>
                  </a:cubicBezTo>
                  <a:cubicBezTo>
                    <a:pt x="355" y="3992"/>
                    <a:pt x="296" y="4998"/>
                    <a:pt x="296" y="6033"/>
                  </a:cubicBezTo>
                  <a:cubicBezTo>
                    <a:pt x="651" y="5028"/>
                    <a:pt x="474" y="1893"/>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11"/>
            <p:cNvSpPr/>
            <p:nvPr/>
          </p:nvSpPr>
          <p:spPr>
            <a:xfrm>
              <a:off x="7532541" y="1383873"/>
              <a:ext cx="71507" cy="11146"/>
            </a:xfrm>
            <a:custGeom>
              <a:rect b="b" l="l" r="r" t="t"/>
              <a:pathLst>
                <a:path extrusionOk="0" h="770" w="4940">
                  <a:moveTo>
                    <a:pt x="4910" y="1"/>
                  </a:moveTo>
                  <a:cubicBezTo>
                    <a:pt x="4378" y="149"/>
                    <a:pt x="3845" y="297"/>
                    <a:pt x="3313" y="415"/>
                  </a:cubicBezTo>
                  <a:cubicBezTo>
                    <a:pt x="2923" y="458"/>
                    <a:pt x="2518" y="486"/>
                    <a:pt x="2120" y="486"/>
                  </a:cubicBezTo>
                  <a:cubicBezTo>
                    <a:pt x="1974" y="486"/>
                    <a:pt x="1829" y="482"/>
                    <a:pt x="1687" y="474"/>
                  </a:cubicBezTo>
                  <a:cubicBezTo>
                    <a:pt x="1154" y="444"/>
                    <a:pt x="622" y="356"/>
                    <a:pt x="1" y="267"/>
                  </a:cubicBezTo>
                  <a:lnTo>
                    <a:pt x="1" y="267"/>
                  </a:lnTo>
                  <a:cubicBezTo>
                    <a:pt x="90" y="326"/>
                    <a:pt x="178" y="356"/>
                    <a:pt x="267" y="385"/>
                  </a:cubicBezTo>
                  <a:cubicBezTo>
                    <a:pt x="888" y="533"/>
                    <a:pt x="1509" y="651"/>
                    <a:pt x="2160" y="770"/>
                  </a:cubicBezTo>
                  <a:cubicBezTo>
                    <a:pt x="2308" y="770"/>
                    <a:pt x="2455" y="770"/>
                    <a:pt x="2603" y="740"/>
                  </a:cubicBezTo>
                  <a:cubicBezTo>
                    <a:pt x="2781" y="681"/>
                    <a:pt x="2929" y="651"/>
                    <a:pt x="3106" y="592"/>
                  </a:cubicBezTo>
                  <a:lnTo>
                    <a:pt x="4940" y="119"/>
                  </a:lnTo>
                  <a:lnTo>
                    <a:pt x="491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11"/>
            <p:cNvSpPr/>
            <p:nvPr/>
          </p:nvSpPr>
          <p:spPr>
            <a:xfrm>
              <a:off x="7322364" y="1290900"/>
              <a:ext cx="69798" cy="22364"/>
            </a:xfrm>
            <a:custGeom>
              <a:rect b="b" l="l" r="r" t="t"/>
              <a:pathLst>
                <a:path extrusionOk="0" h="1545" w="4822">
                  <a:moveTo>
                    <a:pt x="4298" y="0"/>
                  </a:moveTo>
                  <a:cubicBezTo>
                    <a:pt x="3157" y="0"/>
                    <a:pt x="1206" y="666"/>
                    <a:pt x="1" y="1544"/>
                  </a:cubicBezTo>
                  <a:cubicBezTo>
                    <a:pt x="1598" y="864"/>
                    <a:pt x="3076" y="66"/>
                    <a:pt x="4821" y="66"/>
                  </a:cubicBezTo>
                  <a:cubicBezTo>
                    <a:pt x="4678" y="21"/>
                    <a:pt x="4501" y="0"/>
                    <a:pt x="429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11"/>
            <p:cNvSpPr/>
            <p:nvPr/>
          </p:nvSpPr>
          <p:spPr>
            <a:xfrm>
              <a:off x="7341211" y="1496879"/>
              <a:ext cx="13708" cy="82638"/>
            </a:xfrm>
            <a:custGeom>
              <a:rect b="b" l="l" r="r" t="t"/>
              <a:pathLst>
                <a:path extrusionOk="0" h="5709" w="947">
                  <a:moveTo>
                    <a:pt x="946" y="1"/>
                  </a:moveTo>
                  <a:lnTo>
                    <a:pt x="946" y="1"/>
                  </a:lnTo>
                  <a:cubicBezTo>
                    <a:pt x="414" y="1864"/>
                    <a:pt x="89" y="3786"/>
                    <a:pt x="0" y="5708"/>
                  </a:cubicBezTo>
                  <a:cubicBezTo>
                    <a:pt x="207" y="3786"/>
                    <a:pt x="532" y="1894"/>
                    <a:pt x="94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11"/>
            <p:cNvSpPr/>
            <p:nvPr/>
          </p:nvSpPr>
          <p:spPr>
            <a:xfrm>
              <a:off x="7433663" y="1312395"/>
              <a:ext cx="18846" cy="50518"/>
            </a:xfrm>
            <a:custGeom>
              <a:rect b="b" l="l" r="r" t="t"/>
              <a:pathLst>
                <a:path extrusionOk="0" h="3490" w="1302">
                  <a:moveTo>
                    <a:pt x="1" y="0"/>
                  </a:moveTo>
                  <a:lnTo>
                    <a:pt x="1" y="0"/>
                  </a:lnTo>
                  <a:cubicBezTo>
                    <a:pt x="267" y="592"/>
                    <a:pt x="533" y="1094"/>
                    <a:pt x="740" y="1656"/>
                  </a:cubicBezTo>
                  <a:cubicBezTo>
                    <a:pt x="947" y="2218"/>
                    <a:pt x="1095" y="2810"/>
                    <a:pt x="1302" y="3490"/>
                  </a:cubicBezTo>
                  <a:cubicBezTo>
                    <a:pt x="1243" y="2070"/>
                    <a:pt x="563" y="237"/>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11"/>
            <p:cNvSpPr/>
            <p:nvPr/>
          </p:nvSpPr>
          <p:spPr>
            <a:xfrm>
              <a:off x="7262018" y="1216932"/>
              <a:ext cx="59941" cy="20135"/>
            </a:xfrm>
            <a:custGeom>
              <a:rect b="b" l="l" r="r" t="t"/>
              <a:pathLst>
                <a:path extrusionOk="0" h="1391" w="4141">
                  <a:moveTo>
                    <a:pt x="0" y="1"/>
                  </a:moveTo>
                  <a:cubicBezTo>
                    <a:pt x="1420" y="326"/>
                    <a:pt x="2869" y="562"/>
                    <a:pt x="4111" y="1391"/>
                  </a:cubicBezTo>
                  <a:lnTo>
                    <a:pt x="4140" y="1302"/>
                  </a:lnTo>
                  <a:lnTo>
                    <a:pt x="3460" y="799"/>
                  </a:lnTo>
                  <a:lnTo>
                    <a:pt x="3105" y="622"/>
                  </a:lnTo>
                  <a:cubicBezTo>
                    <a:pt x="2573" y="474"/>
                    <a:pt x="2100" y="326"/>
                    <a:pt x="1568" y="237"/>
                  </a:cubicBezTo>
                  <a:cubicBezTo>
                    <a:pt x="1065" y="89"/>
                    <a:pt x="533" y="1"/>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11"/>
            <p:cNvSpPr/>
            <p:nvPr/>
          </p:nvSpPr>
          <p:spPr>
            <a:xfrm>
              <a:off x="7485034" y="1560670"/>
              <a:ext cx="5153" cy="50098"/>
            </a:xfrm>
            <a:custGeom>
              <a:rect b="b" l="l" r="r" t="t"/>
              <a:pathLst>
                <a:path extrusionOk="0" h="3461" w="356">
                  <a:moveTo>
                    <a:pt x="178" y="0"/>
                  </a:moveTo>
                  <a:lnTo>
                    <a:pt x="178" y="0"/>
                  </a:lnTo>
                  <a:cubicBezTo>
                    <a:pt x="148" y="533"/>
                    <a:pt x="119" y="1124"/>
                    <a:pt x="89" y="1715"/>
                  </a:cubicBezTo>
                  <a:cubicBezTo>
                    <a:pt x="30" y="2277"/>
                    <a:pt x="0" y="2869"/>
                    <a:pt x="30" y="3460"/>
                  </a:cubicBezTo>
                  <a:cubicBezTo>
                    <a:pt x="326" y="2307"/>
                    <a:pt x="355" y="1154"/>
                    <a:pt x="17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11"/>
            <p:cNvSpPr/>
            <p:nvPr/>
          </p:nvSpPr>
          <p:spPr>
            <a:xfrm>
              <a:off x="7366455" y="1594918"/>
              <a:ext cx="12000" cy="46667"/>
            </a:xfrm>
            <a:custGeom>
              <a:rect b="b" l="l" r="r" t="t"/>
              <a:pathLst>
                <a:path extrusionOk="0" h="3224" w="829">
                  <a:moveTo>
                    <a:pt x="740" y="0"/>
                  </a:moveTo>
                  <a:lnTo>
                    <a:pt x="740" y="0"/>
                  </a:lnTo>
                  <a:cubicBezTo>
                    <a:pt x="533" y="946"/>
                    <a:pt x="267" y="2100"/>
                    <a:pt x="1" y="3223"/>
                  </a:cubicBezTo>
                  <a:cubicBezTo>
                    <a:pt x="415" y="2691"/>
                    <a:pt x="829" y="680"/>
                    <a:pt x="7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1"/>
            <p:cNvSpPr/>
            <p:nvPr/>
          </p:nvSpPr>
          <p:spPr>
            <a:xfrm>
              <a:off x="7712335" y="1220783"/>
              <a:ext cx="13708" cy="25708"/>
            </a:xfrm>
            <a:custGeom>
              <a:rect b="b" l="l" r="r" t="t"/>
              <a:pathLst>
                <a:path extrusionOk="0" h="1776" w="947">
                  <a:moveTo>
                    <a:pt x="887" y="1"/>
                  </a:moveTo>
                  <a:lnTo>
                    <a:pt x="0" y="1775"/>
                  </a:lnTo>
                  <a:cubicBezTo>
                    <a:pt x="562" y="1243"/>
                    <a:pt x="947" y="444"/>
                    <a:pt x="8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11"/>
            <p:cNvSpPr/>
            <p:nvPr/>
          </p:nvSpPr>
          <p:spPr>
            <a:xfrm>
              <a:off x="7431101" y="807203"/>
              <a:ext cx="345880" cy="474809"/>
            </a:xfrm>
            <a:custGeom>
              <a:rect b="b" l="l" r="r" t="t"/>
              <a:pathLst>
                <a:path extrusionOk="0" h="32802" w="23895">
                  <a:moveTo>
                    <a:pt x="23767" y="1"/>
                  </a:moveTo>
                  <a:cubicBezTo>
                    <a:pt x="23622" y="1"/>
                    <a:pt x="23551" y="160"/>
                    <a:pt x="23481" y="302"/>
                  </a:cubicBezTo>
                  <a:cubicBezTo>
                    <a:pt x="23067" y="923"/>
                    <a:pt x="22682" y="1544"/>
                    <a:pt x="22298" y="2135"/>
                  </a:cubicBezTo>
                  <a:cubicBezTo>
                    <a:pt x="21204" y="3880"/>
                    <a:pt x="19843" y="5477"/>
                    <a:pt x="18276" y="6807"/>
                  </a:cubicBezTo>
                  <a:cubicBezTo>
                    <a:pt x="17448" y="7517"/>
                    <a:pt x="16590" y="8197"/>
                    <a:pt x="15762" y="8878"/>
                  </a:cubicBezTo>
                  <a:cubicBezTo>
                    <a:pt x="13633" y="10711"/>
                    <a:pt x="11948" y="12959"/>
                    <a:pt x="10853" y="15531"/>
                  </a:cubicBezTo>
                  <a:cubicBezTo>
                    <a:pt x="10351" y="16685"/>
                    <a:pt x="9937" y="17868"/>
                    <a:pt x="9611" y="19080"/>
                  </a:cubicBezTo>
                  <a:cubicBezTo>
                    <a:pt x="8842" y="21475"/>
                    <a:pt x="7512" y="23634"/>
                    <a:pt x="5737" y="25379"/>
                  </a:cubicBezTo>
                  <a:cubicBezTo>
                    <a:pt x="5412" y="25704"/>
                    <a:pt x="5087" y="26059"/>
                    <a:pt x="4761" y="26384"/>
                  </a:cubicBezTo>
                  <a:cubicBezTo>
                    <a:pt x="3135" y="27981"/>
                    <a:pt x="1715" y="29756"/>
                    <a:pt x="562" y="31707"/>
                  </a:cubicBezTo>
                  <a:cubicBezTo>
                    <a:pt x="385" y="31974"/>
                    <a:pt x="237" y="32269"/>
                    <a:pt x="59" y="32535"/>
                  </a:cubicBezTo>
                  <a:cubicBezTo>
                    <a:pt x="30" y="32624"/>
                    <a:pt x="0" y="32713"/>
                    <a:pt x="0" y="32802"/>
                  </a:cubicBezTo>
                  <a:cubicBezTo>
                    <a:pt x="237" y="32802"/>
                    <a:pt x="296" y="32624"/>
                    <a:pt x="385" y="32476"/>
                  </a:cubicBezTo>
                  <a:cubicBezTo>
                    <a:pt x="917" y="31648"/>
                    <a:pt x="1449" y="30761"/>
                    <a:pt x="2041" y="29963"/>
                  </a:cubicBezTo>
                  <a:cubicBezTo>
                    <a:pt x="3076" y="28543"/>
                    <a:pt x="4229" y="27242"/>
                    <a:pt x="5501" y="26030"/>
                  </a:cubicBezTo>
                  <a:cubicBezTo>
                    <a:pt x="6388" y="25172"/>
                    <a:pt x="7186" y="24226"/>
                    <a:pt x="7926" y="23220"/>
                  </a:cubicBezTo>
                  <a:cubicBezTo>
                    <a:pt x="8842" y="21801"/>
                    <a:pt x="9552" y="20263"/>
                    <a:pt x="10025" y="18666"/>
                  </a:cubicBezTo>
                  <a:cubicBezTo>
                    <a:pt x="10469" y="17187"/>
                    <a:pt x="11031" y="15738"/>
                    <a:pt x="11740" y="14378"/>
                  </a:cubicBezTo>
                  <a:cubicBezTo>
                    <a:pt x="12480" y="13018"/>
                    <a:pt x="13367" y="11746"/>
                    <a:pt x="14372" y="10593"/>
                  </a:cubicBezTo>
                  <a:cubicBezTo>
                    <a:pt x="15348" y="9558"/>
                    <a:pt x="16442" y="8611"/>
                    <a:pt x="17566" y="7754"/>
                  </a:cubicBezTo>
                  <a:cubicBezTo>
                    <a:pt x="18749" y="6837"/>
                    <a:pt x="19843" y="5802"/>
                    <a:pt x="20819" y="4649"/>
                  </a:cubicBezTo>
                  <a:cubicBezTo>
                    <a:pt x="21913" y="3229"/>
                    <a:pt x="22919" y="1751"/>
                    <a:pt x="23836" y="213"/>
                  </a:cubicBezTo>
                  <a:cubicBezTo>
                    <a:pt x="23865" y="154"/>
                    <a:pt x="23895" y="95"/>
                    <a:pt x="23895" y="35"/>
                  </a:cubicBezTo>
                  <a:cubicBezTo>
                    <a:pt x="23846" y="11"/>
                    <a:pt x="23804" y="1"/>
                    <a:pt x="2376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11"/>
            <p:cNvSpPr/>
            <p:nvPr/>
          </p:nvSpPr>
          <p:spPr>
            <a:xfrm>
              <a:off x="7030013" y="1190241"/>
              <a:ext cx="705454" cy="460319"/>
            </a:xfrm>
            <a:custGeom>
              <a:rect b="b" l="l" r="r" t="t"/>
              <a:pathLst>
                <a:path extrusionOk="0" h="31801" w="48736">
                  <a:moveTo>
                    <a:pt x="10992" y="2029"/>
                  </a:moveTo>
                  <a:cubicBezTo>
                    <a:pt x="11953" y="2029"/>
                    <a:pt x="12913" y="2263"/>
                    <a:pt x="13781" y="2732"/>
                  </a:cubicBezTo>
                  <a:cubicBezTo>
                    <a:pt x="14224" y="2939"/>
                    <a:pt x="14638" y="3175"/>
                    <a:pt x="15052" y="3412"/>
                  </a:cubicBezTo>
                  <a:cubicBezTo>
                    <a:pt x="15644" y="3708"/>
                    <a:pt x="16235" y="3974"/>
                    <a:pt x="16827" y="4270"/>
                  </a:cubicBezTo>
                  <a:cubicBezTo>
                    <a:pt x="16827" y="4299"/>
                    <a:pt x="16797" y="4329"/>
                    <a:pt x="16768" y="4329"/>
                  </a:cubicBezTo>
                  <a:cubicBezTo>
                    <a:pt x="16324" y="4388"/>
                    <a:pt x="15888" y="4417"/>
                    <a:pt x="15452" y="4417"/>
                  </a:cubicBezTo>
                  <a:cubicBezTo>
                    <a:pt x="15015" y="4417"/>
                    <a:pt x="14579" y="4388"/>
                    <a:pt x="14136" y="4329"/>
                  </a:cubicBezTo>
                  <a:cubicBezTo>
                    <a:pt x="13130" y="4181"/>
                    <a:pt x="12125" y="3915"/>
                    <a:pt x="11178" y="3560"/>
                  </a:cubicBezTo>
                  <a:cubicBezTo>
                    <a:pt x="10738" y="3371"/>
                    <a:pt x="10289" y="3308"/>
                    <a:pt x="9836" y="3308"/>
                  </a:cubicBezTo>
                  <a:cubicBezTo>
                    <a:pt x="9438" y="3308"/>
                    <a:pt x="9036" y="3357"/>
                    <a:pt x="8635" y="3412"/>
                  </a:cubicBezTo>
                  <a:cubicBezTo>
                    <a:pt x="7452" y="3560"/>
                    <a:pt x="6269" y="3678"/>
                    <a:pt x="5086" y="3826"/>
                  </a:cubicBezTo>
                  <a:lnTo>
                    <a:pt x="4584" y="3826"/>
                  </a:lnTo>
                  <a:lnTo>
                    <a:pt x="4584" y="3767"/>
                  </a:lnTo>
                  <a:cubicBezTo>
                    <a:pt x="5027" y="3619"/>
                    <a:pt x="5471" y="3501"/>
                    <a:pt x="5885" y="3382"/>
                  </a:cubicBezTo>
                  <a:cubicBezTo>
                    <a:pt x="6920" y="3057"/>
                    <a:pt x="7985" y="2732"/>
                    <a:pt x="8990" y="2377"/>
                  </a:cubicBezTo>
                  <a:cubicBezTo>
                    <a:pt x="9637" y="2145"/>
                    <a:pt x="10315" y="2029"/>
                    <a:pt x="10992" y="2029"/>
                  </a:cubicBezTo>
                  <a:close/>
                  <a:moveTo>
                    <a:pt x="12576" y="283"/>
                  </a:moveTo>
                  <a:cubicBezTo>
                    <a:pt x="14085" y="283"/>
                    <a:pt x="15594" y="599"/>
                    <a:pt x="17004" y="1194"/>
                  </a:cubicBezTo>
                  <a:cubicBezTo>
                    <a:pt x="17862" y="1549"/>
                    <a:pt x="18660" y="2052"/>
                    <a:pt x="19399" y="2643"/>
                  </a:cubicBezTo>
                  <a:cubicBezTo>
                    <a:pt x="20227" y="3264"/>
                    <a:pt x="21056" y="3915"/>
                    <a:pt x="21854" y="4565"/>
                  </a:cubicBezTo>
                  <a:cubicBezTo>
                    <a:pt x="21972" y="4654"/>
                    <a:pt x="22061" y="4743"/>
                    <a:pt x="22150" y="4831"/>
                  </a:cubicBezTo>
                  <a:lnTo>
                    <a:pt x="22150" y="4891"/>
                  </a:lnTo>
                  <a:lnTo>
                    <a:pt x="22120" y="4891"/>
                  </a:lnTo>
                  <a:cubicBezTo>
                    <a:pt x="21765" y="4802"/>
                    <a:pt x="21381" y="4684"/>
                    <a:pt x="20996" y="4624"/>
                  </a:cubicBezTo>
                  <a:cubicBezTo>
                    <a:pt x="20287" y="4536"/>
                    <a:pt x="19577" y="4447"/>
                    <a:pt x="18867" y="4358"/>
                  </a:cubicBezTo>
                  <a:cubicBezTo>
                    <a:pt x="17862" y="4240"/>
                    <a:pt x="16886" y="3974"/>
                    <a:pt x="15969" y="3530"/>
                  </a:cubicBezTo>
                  <a:cubicBezTo>
                    <a:pt x="15378" y="3235"/>
                    <a:pt x="14816" y="2880"/>
                    <a:pt x="14254" y="2584"/>
                  </a:cubicBezTo>
                  <a:cubicBezTo>
                    <a:pt x="13287" y="2035"/>
                    <a:pt x="12205" y="1740"/>
                    <a:pt x="11089" y="1740"/>
                  </a:cubicBezTo>
                  <a:cubicBezTo>
                    <a:pt x="10942" y="1740"/>
                    <a:pt x="10794" y="1746"/>
                    <a:pt x="10646" y="1756"/>
                  </a:cubicBezTo>
                  <a:cubicBezTo>
                    <a:pt x="9995" y="1815"/>
                    <a:pt x="9374" y="1963"/>
                    <a:pt x="8753" y="2170"/>
                  </a:cubicBezTo>
                  <a:cubicBezTo>
                    <a:pt x="7511" y="2554"/>
                    <a:pt x="6269" y="2998"/>
                    <a:pt x="5027" y="3412"/>
                  </a:cubicBezTo>
                  <a:cubicBezTo>
                    <a:pt x="4613" y="3530"/>
                    <a:pt x="4199" y="3649"/>
                    <a:pt x="3785" y="3708"/>
                  </a:cubicBezTo>
                  <a:cubicBezTo>
                    <a:pt x="3677" y="3747"/>
                    <a:pt x="3565" y="3767"/>
                    <a:pt x="3456" y="3767"/>
                  </a:cubicBezTo>
                  <a:cubicBezTo>
                    <a:pt x="3237" y="3767"/>
                    <a:pt x="3026" y="3688"/>
                    <a:pt x="2869" y="3530"/>
                  </a:cubicBezTo>
                  <a:cubicBezTo>
                    <a:pt x="2809" y="3323"/>
                    <a:pt x="2898" y="3087"/>
                    <a:pt x="3105" y="2968"/>
                  </a:cubicBezTo>
                  <a:cubicBezTo>
                    <a:pt x="3490" y="2673"/>
                    <a:pt x="3933" y="2406"/>
                    <a:pt x="4377" y="2170"/>
                  </a:cubicBezTo>
                  <a:cubicBezTo>
                    <a:pt x="4939" y="1874"/>
                    <a:pt x="5560" y="1638"/>
                    <a:pt x="6210" y="1460"/>
                  </a:cubicBezTo>
                  <a:cubicBezTo>
                    <a:pt x="7807" y="1046"/>
                    <a:pt x="9404" y="632"/>
                    <a:pt x="11030" y="396"/>
                  </a:cubicBezTo>
                  <a:cubicBezTo>
                    <a:pt x="11543" y="320"/>
                    <a:pt x="12059" y="283"/>
                    <a:pt x="12576" y="283"/>
                  </a:cubicBezTo>
                  <a:close/>
                  <a:moveTo>
                    <a:pt x="42436" y="5275"/>
                  </a:moveTo>
                  <a:lnTo>
                    <a:pt x="42436" y="5423"/>
                  </a:lnTo>
                  <a:cubicBezTo>
                    <a:pt x="41874" y="6487"/>
                    <a:pt x="41313" y="7552"/>
                    <a:pt x="40662" y="8587"/>
                  </a:cubicBezTo>
                  <a:cubicBezTo>
                    <a:pt x="40041" y="9681"/>
                    <a:pt x="39183" y="10598"/>
                    <a:pt x="38207" y="11337"/>
                  </a:cubicBezTo>
                  <a:cubicBezTo>
                    <a:pt x="37823" y="11603"/>
                    <a:pt x="37439" y="11811"/>
                    <a:pt x="37025" y="11988"/>
                  </a:cubicBezTo>
                  <a:cubicBezTo>
                    <a:pt x="36832" y="12084"/>
                    <a:pt x="36628" y="12130"/>
                    <a:pt x="36427" y="12130"/>
                  </a:cubicBezTo>
                  <a:cubicBezTo>
                    <a:pt x="36071" y="12130"/>
                    <a:pt x="35722" y="11986"/>
                    <a:pt x="35457" y="11722"/>
                  </a:cubicBezTo>
                  <a:cubicBezTo>
                    <a:pt x="35256" y="11536"/>
                    <a:pt x="35160" y="11448"/>
                    <a:pt x="35047" y="11448"/>
                  </a:cubicBezTo>
                  <a:cubicBezTo>
                    <a:pt x="34943" y="11448"/>
                    <a:pt x="34825" y="11522"/>
                    <a:pt x="34600" y="11663"/>
                  </a:cubicBezTo>
                  <a:cubicBezTo>
                    <a:pt x="34499" y="11764"/>
                    <a:pt x="34370" y="11809"/>
                    <a:pt x="34242" y="11809"/>
                  </a:cubicBezTo>
                  <a:cubicBezTo>
                    <a:pt x="34183" y="11809"/>
                    <a:pt x="34124" y="11800"/>
                    <a:pt x="34067" y="11781"/>
                  </a:cubicBezTo>
                  <a:cubicBezTo>
                    <a:pt x="33683" y="11633"/>
                    <a:pt x="33328" y="11544"/>
                    <a:pt x="32944" y="11396"/>
                  </a:cubicBezTo>
                  <a:cubicBezTo>
                    <a:pt x="32234" y="11042"/>
                    <a:pt x="31583" y="10539"/>
                    <a:pt x="31110" y="9918"/>
                  </a:cubicBezTo>
                  <a:lnTo>
                    <a:pt x="31110" y="9888"/>
                  </a:lnTo>
                  <a:cubicBezTo>
                    <a:pt x="31376" y="9947"/>
                    <a:pt x="31642" y="10036"/>
                    <a:pt x="31938" y="10095"/>
                  </a:cubicBezTo>
                  <a:cubicBezTo>
                    <a:pt x="32506" y="10198"/>
                    <a:pt x="33077" y="10248"/>
                    <a:pt x="33643" y="10248"/>
                  </a:cubicBezTo>
                  <a:cubicBezTo>
                    <a:pt x="36171" y="10248"/>
                    <a:pt x="38619" y="9246"/>
                    <a:pt x="40455" y="7434"/>
                  </a:cubicBezTo>
                  <a:cubicBezTo>
                    <a:pt x="40987" y="6931"/>
                    <a:pt x="41490" y="6340"/>
                    <a:pt x="41993" y="5778"/>
                  </a:cubicBezTo>
                  <a:cubicBezTo>
                    <a:pt x="42141" y="5630"/>
                    <a:pt x="42259" y="5452"/>
                    <a:pt x="42436" y="5275"/>
                  </a:cubicBezTo>
                  <a:close/>
                  <a:moveTo>
                    <a:pt x="47259" y="1865"/>
                  </a:moveTo>
                  <a:cubicBezTo>
                    <a:pt x="48037" y="1865"/>
                    <a:pt x="48490" y="2409"/>
                    <a:pt x="48380" y="3235"/>
                  </a:cubicBezTo>
                  <a:cubicBezTo>
                    <a:pt x="48292" y="3856"/>
                    <a:pt x="48055" y="4447"/>
                    <a:pt x="47730" y="4950"/>
                  </a:cubicBezTo>
                  <a:cubicBezTo>
                    <a:pt x="47523" y="5245"/>
                    <a:pt x="47345" y="5541"/>
                    <a:pt x="47168" y="5837"/>
                  </a:cubicBezTo>
                  <a:cubicBezTo>
                    <a:pt x="46724" y="6458"/>
                    <a:pt x="46429" y="7168"/>
                    <a:pt x="46310" y="7907"/>
                  </a:cubicBezTo>
                  <a:cubicBezTo>
                    <a:pt x="46015" y="9415"/>
                    <a:pt x="45334" y="10835"/>
                    <a:pt x="44299" y="11988"/>
                  </a:cubicBezTo>
                  <a:cubicBezTo>
                    <a:pt x="43383" y="13112"/>
                    <a:pt x="42170" y="13969"/>
                    <a:pt x="40810" y="14502"/>
                  </a:cubicBezTo>
                  <a:cubicBezTo>
                    <a:pt x="40130" y="14827"/>
                    <a:pt x="39420" y="15093"/>
                    <a:pt x="38681" y="15241"/>
                  </a:cubicBezTo>
                  <a:cubicBezTo>
                    <a:pt x="38166" y="15347"/>
                    <a:pt x="37652" y="15401"/>
                    <a:pt x="37137" y="15401"/>
                  </a:cubicBezTo>
                  <a:cubicBezTo>
                    <a:pt x="36794" y="15401"/>
                    <a:pt x="36451" y="15377"/>
                    <a:pt x="36108" y="15330"/>
                  </a:cubicBezTo>
                  <a:cubicBezTo>
                    <a:pt x="35014" y="15211"/>
                    <a:pt x="34156" y="14590"/>
                    <a:pt x="33387" y="13881"/>
                  </a:cubicBezTo>
                  <a:cubicBezTo>
                    <a:pt x="33003" y="13526"/>
                    <a:pt x="32677" y="13112"/>
                    <a:pt x="32382" y="12668"/>
                  </a:cubicBezTo>
                  <a:cubicBezTo>
                    <a:pt x="31583" y="11574"/>
                    <a:pt x="30696" y="10568"/>
                    <a:pt x="29720" y="9652"/>
                  </a:cubicBezTo>
                  <a:cubicBezTo>
                    <a:pt x="29602" y="9563"/>
                    <a:pt x="29484" y="9474"/>
                    <a:pt x="29395" y="9386"/>
                  </a:cubicBezTo>
                  <a:lnTo>
                    <a:pt x="29484" y="9267"/>
                  </a:lnTo>
                  <a:cubicBezTo>
                    <a:pt x="29720" y="9386"/>
                    <a:pt x="29986" y="9533"/>
                    <a:pt x="30223" y="9681"/>
                  </a:cubicBezTo>
                  <a:cubicBezTo>
                    <a:pt x="30607" y="10007"/>
                    <a:pt x="31021" y="10332"/>
                    <a:pt x="31406" y="10657"/>
                  </a:cubicBezTo>
                  <a:cubicBezTo>
                    <a:pt x="32056" y="11249"/>
                    <a:pt x="32825" y="11692"/>
                    <a:pt x="33653" y="11958"/>
                  </a:cubicBezTo>
                  <a:cubicBezTo>
                    <a:pt x="33822" y="12032"/>
                    <a:pt x="33994" y="12068"/>
                    <a:pt x="34162" y="12068"/>
                  </a:cubicBezTo>
                  <a:cubicBezTo>
                    <a:pt x="34466" y="12068"/>
                    <a:pt x="34756" y="11950"/>
                    <a:pt x="34984" y="11722"/>
                  </a:cubicBezTo>
                  <a:cubicBezTo>
                    <a:pt x="35132" y="11840"/>
                    <a:pt x="35250" y="11929"/>
                    <a:pt x="35369" y="12018"/>
                  </a:cubicBezTo>
                  <a:cubicBezTo>
                    <a:pt x="35644" y="12272"/>
                    <a:pt x="35981" y="12405"/>
                    <a:pt x="36335" y="12405"/>
                  </a:cubicBezTo>
                  <a:cubicBezTo>
                    <a:pt x="36475" y="12405"/>
                    <a:pt x="36617" y="12385"/>
                    <a:pt x="36758" y="12343"/>
                  </a:cubicBezTo>
                  <a:cubicBezTo>
                    <a:pt x="37379" y="12195"/>
                    <a:pt x="37941" y="11899"/>
                    <a:pt x="38444" y="11515"/>
                  </a:cubicBezTo>
                  <a:cubicBezTo>
                    <a:pt x="39449" y="10716"/>
                    <a:pt x="40307" y="9770"/>
                    <a:pt x="40987" y="8676"/>
                  </a:cubicBezTo>
                  <a:cubicBezTo>
                    <a:pt x="41460" y="7877"/>
                    <a:pt x="41904" y="7079"/>
                    <a:pt x="42318" y="6251"/>
                  </a:cubicBezTo>
                  <a:cubicBezTo>
                    <a:pt x="42969" y="5009"/>
                    <a:pt x="43826" y="3885"/>
                    <a:pt x="44861" y="2909"/>
                  </a:cubicBezTo>
                  <a:cubicBezTo>
                    <a:pt x="45482" y="2347"/>
                    <a:pt x="46251" y="1963"/>
                    <a:pt x="47079" y="1874"/>
                  </a:cubicBezTo>
                  <a:cubicBezTo>
                    <a:pt x="47141" y="1868"/>
                    <a:pt x="47201" y="1865"/>
                    <a:pt x="47259" y="1865"/>
                  </a:cubicBezTo>
                  <a:close/>
                  <a:moveTo>
                    <a:pt x="17670" y="4620"/>
                  </a:moveTo>
                  <a:cubicBezTo>
                    <a:pt x="18051" y="4620"/>
                    <a:pt x="18430" y="4631"/>
                    <a:pt x="18808" y="4654"/>
                  </a:cubicBezTo>
                  <a:cubicBezTo>
                    <a:pt x="20375" y="4684"/>
                    <a:pt x="21913" y="5068"/>
                    <a:pt x="23333" y="5719"/>
                  </a:cubicBezTo>
                  <a:cubicBezTo>
                    <a:pt x="23747" y="5926"/>
                    <a:pt x="24161" y="6192"/>
                    <a:pt x="24575" y="6428"/>
                  </a:cubicBezTo>
                  <a:lnTo>
                    <a:pt x="24545" y="6517"/>
                  </a:lnTo>
                  <a:lnTo>
                    <a:pt x="24545" y="6487"/>
                  </a:lnTo>
                  <a:cubicBezTo>
                    <a:pt x="24072" y="6399"/>
                    <a:pt x="23599" y="6280"/>
                    <a:pt x="23155" y="6192"/>
                  </a:cubicBezTo>
                  <a:cubicBezTo>
                    <a:pt x="22773" y="6131"/>
                    <a:pt x="22392" y="6102"/>
                    <a:pt x="22012" y="6102"/>
                  </a:cubicBezTo>
                  <a:cubicBezTo>
                    <a:pt x="21275" y="6102"/>
                    <a:pt x="20546" y="6214"/>
                    <a:pt x="19843" y="6428"/>
                  </a:cubicBezTo>
                  <a:cubicBezTo>
                    <a:pt x="18542" y="6754"/>
                    <a:pt x="17300" y="7286"/>
                    <a:pt x="16206" y="8055"/>
                  </a:cubicBezTo>
                  <a:cubicBezTo>
                    <a:pt x="13988" y="9504"/>
                    <a:pt x="12095" y="11396"/>
                    <a:pt x="10646" y="13644"/>
                  </a:cubicBezTo>
                  <a:cubicBezTo>
                    <a:pt x="10321" y="14176"/>
                    <a:pt x="10055" y="14709"/>
                    <a:pt x="9788" y="15270"/>
                  </a:cubicBezTo>
                  <a:cubicBezTo>
                    <a:pt x="9558" y="15757"/>
                    <a:pt x="9327" y="15933"/>
                    <a:pt x="8905" y="15933"/>
                  </a:cubicBezTo>
                  <a:cubicBezTo>
                    <a:pt x="8839" y="15933"/>
                    <a:pt x="8770" y="15929"/>
                    <a:pt x="8694" y="15921"/>
                  </a:cubicBezTo>
                  <a:cubicBezTo>
                    <a:pt x="7896" y="15862"/>
                    <a:pt x="7216" y="15418"/>
                    <a:pt x="6831" y="14768"/>
                  </a:cubicBezTo>
                  <a:cubicBezTo>
                    <a:pt x="6802" y="14679"/>
                    <a:pt x="6743" y="14620"/>
                    <a:pt x="6713" y="14561"/>
                  </a:cubicBezTo>
                  <a:cubicBezTo>
                    <a:pt x="6358" y="14147"/>
                    <a:pt x="6003" y="13733"/>
                    <a:pt x="5648" y="13348"/>
                  </a:cubicBezTo>
                  <a:cubicBezTo>
                    <a:pt x="5175" y="12846"/>
                    <a:pt x="4525" y="12579"/>
                    <a:pt x="3844" y="12579"/>
                  </a:cubicBezTo>
                  <a:cubicBezTo>
                    <a:pt x="3549" y="12565"/>
                    <a:pt x="3253" y="12565"/>
                    <a:pt x="2957" y="12565"/>
                  </a:cubicBezTo>
                  <a:cubicBezTo>
                    <a:pt x="2662" y="12565"/>
                    <a:pt x="2366" y="12565"/>
                    <a:pt x="2070" y="12550"/>
                  </a:cubicBezTo>
                  <a:cubicBezTo>
                    <a:pt x="1686" y="12520"/>
                    <a:pt x="1301" y="12461"/>
                    <a:pt x="917" y="12372"/>
                  </a:cubicBezTo>
                  <a:cubicBezTo>
                    <a:pt x="769" y="12313"/>
                    <a:pt x="651" y="12254"/>
                    <a:pt x="532" y="12136"/>
                  </a:cubicBezTo>
                  <a:cubicBezTo>
                    <a:pt x="384" y="11958"/>
                    <a:pt x="414" y="11663"/>
                    <a:pt x="621" y="11544"/>
                  </a:cubicBezTo>
                  <a:cubicBezTo>
                    <a:pt x="828" y="11426"/>
                    <a:pt x="1065" y="11308"/>
                    <a:pt x="1301" y="11249"/>
                  </a:cubicBezTo>
                  <a:cubicBezTo>
                    <a:pt x="2248" y="10923"/>
                    <a:pt x="3135" y="10480"/>
                    <a:pt x="3963" y="9947"/>
                  </a:cubicBezTo>
                  <a:cubicBezTo>
                    <a:pt x="5353" y="9060"/>
                    <a:pt x="6713" y="8173"/>
                    <a:pt x="8073" y="7286"/>
                  </a:cubicBezTo>
                  <a:cubicBezTo>
                    <a:pt x="9966" y="6014"/>
                    <a:pt x="12095" y="5186"/>
                    <a:pt x="14343" y="4891"/>
                  </a:cubicBezTo>
                  <a:cubicBezTo>
                    <a:pt x="15444" y="4714"/>
                    <a:pt x="16561" y="4620"/>
                    <a:pt x="17670" y="4620"/>
                  </a:cubicBezTo>
                  <a:close/>
                  <a:moveTo>
                    <a:pt x="2277" y="12816"/>
                  </a:moveTo>
                  <a:cubicBezTo>
                    <a:pt x="2928" y="12816"/>
                    <a:pt x="3578" y="12816"/>
                    <a:pt x="4229" y="12905"/>
                  </a:cubicBezTo>
                  <a:cubicBezTo>
                    <a:pt x="4850" y="13023"/>
                    <a:pt x="5412" y="13378"/>
                    <a:pt x="5737" y="13881"/>
                  </a:cubicBezTo>
                  <a:cubicBezTo>
                    <a:pt x="6062" y="14295"/>
                    <a:pt x="6358" y="14709"/>
                    <a:pt x="6683" y="15123"/>
                  </a:cubicBezTo>
                  <a:cubicBezTo>
                    <a:pt x="7068" y="15625"/>
                    <a:pt x="7659" y="16010"/>
                    <a:pt x="8280" y="16158"/>
                  </a:cubicBezTo>
                  <a:lnTo>
                    <a:pt x="8310" y="16158"/>
                  </a:lnTo>
                  <a:cubicBezTo>
                    <a:pt x="7846" y="16330"/>
                    <a:pt x="7385" y="16420"/>
                    <a:pt x="6945" y="16420"/>
                  </a:cubicBezTo>
                  <a:cubicBezTo>
                    <a:pt x="6179" y="16420"/>
                    <a:pt x="5472" y="16148"/>
                    <a:pt x="4909" y="15566"/>
                  </a:cubicBezTo>
                  <a:cubicBezTo>
                    <a:pt x="4436" y="15093"/>
                    <a:pt x="4022" y="14590"/>
                    <a:pt x="3578" y="14088"/>
                  </a:cubicBezTo>
                  <a:cubicBezTo>
                    <a:pt x="3135" y="13585"/>
                    <a:pt x="2721" y="13053"/>
                    <a:pt x="2011" y="12846"/>
                  </a:cubicBezTo>
                  <a:cubicBezTo>
                    <a:pt x="2100" y="12816"/>
                    <a:pt x="2188" y="12816"/>
                    <a:pt x="2277" y="12816"/>
                  </a:cubicBezTo>
                  <a:close/>
                  <a:moveTo>
                    <a:pt x="23747" y="15063"/>
                  </a:moveTo>
                  <a:cubicBezTo>
                    <a:pt x="22445" y="17400"/>
                    <a:pt x="20582" y="19233"/>
                    <a:pt x="18956" y="21244"/>
                  </a:cubicBezTo>
                  <a:cubicBezTo>
                    <a:pt x="18956" y="21155"/>
                    <a:pt x="18985" y="21096"/>
                    <a:pt x="18985" y="21037"/>
                  </a:cubicBezTo>
                  <a:cubicBezTo>
                    <a:pt x="19163" y="20505"/>
                    <a:pt x="19399" y="19972"/>
                    <a:pt x="19547" y="19440"/>
                  </a:cubicBezTo>
                  <a:cubicBezTo>
                    <a:pt x="19813" y="18405"/>
                    <a:pt x="20405" y="17488"/>
                    <a:pt x="21263" y="16867"/>
                  </a:cubicBezTo>
                  <a:cubicBezTo>
                    <a:pt x="22031" y="16246"/>
                    <a:pt x="22830" y="15655"/>
                    <a:pt x="23599" y="15063"/>
                  </a:cubicBezTo>
                  <a:close/>
                  <a:moveTo>
                    <a:pt x="22005" y="6406"/>
                  </a:moveTo>
                  <a:cubicBezTo>
                    <a:pt x="22906" y="6406"/>
                    <a:pt x="23790" y="6585"/>
                    <a:pt x="24604" y="6901"/>
                  </a:cubicBezTo>
                  <a:cubicBezTo>
                    <a:pt x="25166" y="7108"/>
                    <a:pt x="25580" y="7493"/>
                    <a:pt x="25846" y="8025"/>
                  </a:cubicBezTo>
                  <a:cubicBezTo>
                    <a:pt x="26024" y="8380"/>
                    <a:pt x="26024" y="8824"/>
                    <a:pt x="25787" y="9179"/>
                  </a:cubicBezTo>
                  <a:cubicBezTo>
                    <a:pt x="25344" y="10007"/>
                    <a:pt x="25048" y="10894"/>
                    <a:pt x="24929" y="11840"/>
                  </a:cubicBezTo>
                  <a:cubicBezTo>
                    <a:pt x="24870" y="12254"/>
                    <a:pt x="24782" y="12668"/>
                    <a:pt x="24693" y="13082"/>
                  </a:cubicBezTo>
                  <a:cubicBezTo>
                    <a:pt x="24575" y="13644"/>
                    <a:pt x="24249" y="14147"/>
                    <a:pt x="23806" y="14502"/>
                  </a:cubicBezTo>
                  <a:cubicBezTo>
                    <a:pt x="23273" y="14975"/>
                    <a:pt x="22682" y="15448"/>
                    <a:pt x="22061" y="15862"/>
                  </a:cubicBezTo>
                  <a:cubicBezTo>
                    <a:pt x="21706" y="16128"/>
                    <a:pt x="21322" y="16424"/>
                    <a:pt x="20967" y="16720"/>
                  </a:cubicBezTo>
                  <a:cubicBezTo>
                    <a:pt x="20168" y="17370"/>
                    <a:pt x="19577" y="18228"/>
                    <a:pt x="19311" y="19204"/>
                  </a:cubicBezTo>
                  <a:cubicBezTo>
                    <a:pt x="19104" y="19913"/>
                    <a:pt x="18867" y="20623"/>
                    <a:pt x="18571" y="21303"/>
                  </a:cubicBezTo>
                  <a:cubicBezTo>
                    <a:pt x="17980" y="22752"/>
                    <a:pt x="16797" y="23876"/>
                    <a:pt x="15289" y="24379"/>
                  </a:cubicBezTo>
                  <a:cubicBezTo>
                    <a:pt x="14490" y="24645"/>
                    <a:pt x="13662" y="24911"/>
                    <a:pt x="12834" y="25118"/>
                  </a:cubicBezTo>
                  <a:cubicBezTo>
                    <a:pt x="12482" y="25186"/>
                    <a:pt x="12130" y="25223"/>
                    <a:pt x="11778" y="25223"/>
                  </a:cubicBezTo>
                  <a:cubicBezTo>
                    <a:pt x="11361" y="25223"/>
                    <a:pt x="10944" y="25171"/>
                    <a:pt x="10528" y="25059"/>
                  </a:cubicBezTo>
                  <a:cubicBezTo>
                    <a:pt x="10262" y="24970"/>
                    <a:pt x="9995" y="24793"/>
                    <a:pt x="9848" y="24556"/>
                  </a:cubicBezTo>
                  <a:cubicBezTo>
                    <a:pt x="9404" y="23994"/>
                    <a:pt x="9256" y="23225"/>
                    <a:pt x="9522" y="22545"/>
                  </a:cubicBezTo>
                  <a:cubicBezTo>
                    <a:pt x="9700" y="22013"/>
                    <a:pt x="9936" y="21481"/>
                    <a:pt x="10232" y="20978"/>
                  </a:cubicBezTo>
                  <a:cubicBezTo>
                    <a:pt x="10528" y="20446"/>
                    <a:pt x="10883" y="19972"/>
                    <a:pt x="11208" y="19470"/>
                  </a:cubicBezTo>
                  <a:cubicBezTo>
                    <a:pt x="11267" y="19322"/>
                    <a:pt x="11326" y="19174"/>
                    <a:pt x="11385" y="19026"/>
                  </a:cubicBezTo>
                  <a:lnTo>
                    <a:pt x="11267" y="18908"/>
                  </a:lnTo>
                  <a:cubicBezTo>
                    <a:pt x="11119" y="18967"/>
                    <a:pt x="11001" y="19026"/>
                    <a:pt x="10883" y="19115"/>
                  </a:cubicBezTo>
                  <a:cubicBezTo>
                    <a:pt x="10587" y="19322"/>
                    <a:pt x="10321" y="19588"/>
                    <a:pt x="10025" y="19795"/>
                  </a:cubicBezTo>
                  <a:cubicBezTo>
                    <a:pt x="9848" y="19913"/>
                    <a:pt x="9670" y="20002"/>
                    <a:pt x="9463" y="20091"/>
                  </a:cubicBezTo>
                  <a:cubicBezTo>
                    <a:pt x="9167" y="19943"/>
                    <a:pt x="9167" y="19736"/>
                    <a:pt x="9167" y="19529"/>
                  </a:cubicBezTo>
                  <a:cubicBezTo>
                    <a:pt x="9167" y="18671"/>
                    <a:pt x="9286" y="17814"/>
                    <a:pt x="9493" y="17015"/>
                  </a:cubicBezTo>
                  <a:cubicBezTo>
                    <a:pt x="9729" y="16010"/>
                    <a:pt x="10114" y="15063"/>
                    <a:pt x="10646" y="14206"/>
                  </a:cubicBezTo>
                  <a:cubicBezTo>
                    <a:pt x="12243" y="11603"/>
                    <a:pt x="14461" y="9415"/>
                    <a:pt x="17093" y="7877"/>
                  </a:cubicBezTo>
                  <a:cubicBezTo>
                    <a:pt x="18335" y="7138"/>
                    <a:pt x="19725" y="6665"/>
                    <a:pt x="21174" y="6458"/>
                  </a:cubicBezTo>
                  <a:cubicBezTo>
                    <a:pt x="21452" y="6423"/>
                    <a:pt x="21729" y="6406"/>
                    <a:pt x="22005" y="6406"/>
                  </a:cubicBezTo>
                  <a:close/>
                  <a:moveTo>
                    <a:pt x="27204" y="8354"/>
                  </a:moveTo>
                  <a:cubicBezTo>
                    <a:pt x="27360" y="8354"/>
                    <a:pt x="27517" y="8402"/>
                    <a:pt x="27650" y="8498"/>
                  </a:cubicBezTo>
                  <a:cubicBezTo>
                    <a:pt x="28182" y="8794"/>
                    <a:pt x="28685" y="9179"/>
                    <a:pt x="29158" y="9563"/>
                  </a:cubicBezTo>
                  <a:cubicBezTo>
                    <a:pt x="30785" y="10953"/>
                    <a:pt x="32145" y="12639"/>
                    <a:pt x="33151" y="14531"/>
                  </a:cubicBezTo>
                  <a:cubicBezTo>
                    <a:pt x="34156" y="16335"/>
                    <a:pt x="34777" y="18287"/>
                    <a:pt x="35073" y="20327"/>
                  </a:cubicBezTo>
                  <a:cubicBezTo>
                    <a:pt x="35221" y="21569"/>
                    <a:pt x="35280" y="22811"/>
                    <a:pt x="35221" y="24083"/>
                  </a:cubicBezTo>
                  <a:cubicBezTo>
                    <a:pt x="35191" y="25562"/>
                    <a:pt x="34866" y="27011"/>
                    <a:pt x="34304" y="28371"/>
                  </a:cubicBezTo>
                  <a:cubicBezTo>
                    <a:pt x="34126" y="28755"/>
                    <a:pt x="33890" y="29140"/>
                    <a:pt x="33594" y="29495"/>
                  </a:cubicBezTo>
                  <a:cubicBezTo>
                    <a:pt x="33507" y="29687"/>
                    <a:pt x="33326" y="29787"/>
                    <a:pt x="33144" y="29787"/>
                  </a:cubicBezTo>
                  <a:cubicBezTo>
                    <a:pt x="33019" y="29787"/>
                    <a:pt x="32892" y="29739"/>
                    <a:pt x="32796" y="29643"/>
                  </a:cubicBezTo>
                  <a:cubicBezTo>
                    <a:pt x="32263" y="29229"/>
                    <a:pt x="31613" y="29022"/>
                    <a:pt x="31051" y="28696"/>
                  </a:cubicBezTo>
                  <a:cubicBezTo>
                    <a:pt x="29898" y="28046"/>
                    <a:pt x="28892" y="27129"/>
                    <a:pt x="28123" y="26064"/>
                  </a:cubicBezTo>
                  <a:cubicBezTo>
                    <a:pt x="26704" y="24142"/>
                    <a:pt x="25758" y="21895"/>
                    <a:pt x="25373" y="19529"/>
                  </a:cubicBezTo>
                  <a:cubicBezTo>
                    <a:pt x="25136" y="18080"/>
                    <a:pt x="25018" y="16601"/>
                    <a:pt x="25018" y="15152"/>
                  </a:cubicBezTo>
                  <a:lnTo>
                    <a:pt x="25018" y="15123"/>
                  </a:lnTo>
                  <a:cubicBezTo>
                    <a:pt x="24959" y="13674"/>
                    <a:pt x="25107" y="12225"/>
                    <a:pt x="25462" y="10805"/>
                  </a:cubicBezTo>
                  <a:cubicBezTo>
                    <a:pt x="25610" y="10214"/>
                    <a:pt x="25846" y="9622"/>
                    <a:pt x="26201" y="9119"/>
                  </a:cubicBezTo>
                  <a:cubicBezTo>
                    <a:pt x="26319" y="8942"/>
                    <a:pt x="26467" y="8794"/>
                    <a:pt x="26615" y="8646"/>
                  </a:cubicBezTo>
                  <a:cubicBezTo>
                    <a:pt x="26755" y="8454"/>
                    <a:pt x="26978" y="8354"/>
                    <a:pt x="27204" y="8354"/>
                  </a:cubicBezTo>
                  <a:close/>
                  <a:moveTo>
                    <a:pt x="24782" y="14058"/>
                  </a:moveTo>
                  <a:cubicBezTo>
                    <a:pt x="24782" y="14945"/>
                    <a:pt x="24722" y="15862"/>
                    <a:pt x="24752" y="16720"/>
                  </a:cubicBezTo>
                  <a:cubicBezTo>
                    <a:pt x="24870" y="19085"/>
                    <a:pt x="25225" y="21422"/>
                    <a:pt x="26290" y="23551"/>
                  </a:cubicBezTo>
                  <a:cubicBezTo>
                    <a:pt x="26497" y="23935"/>
                    <a:pt x="26526" y="24349"/>
                    <a:pt x="26438" y="24763"/>
                  </a:cubicBezTo>
                  <a:cubicBezTo>
                    <a:pt x="26201" y="26035"/>
                    <a:pt x="25610" y="27247"/>
                    <a:pt x="24752" y="28223"/>
                  </a:cubicBezTo>
                  <a:cubicBezTo>
                    <a:pt x="24486" y="28608"/>
                    <a:pt x="24279" y="29022"/>
                    <a:pt x="24131" y="29465"/>
                  </a:cubicBezTo>
                  <a:cubicBezTo>
                    <a:pt x="23924" y="29998"/>
                    <a:pt x="23658" y="30471"/>
                    <a:pt x="23333" y="30944"/>
                  </a:cubicBezTo>
                  <a:cubicBezTo>
                    <a:pt x="23051" y="31295"/>
                    <a:pt x="22643" y="31466"/>
                    <a:pt x="22235" y="31466"/>
                  </a:cubicBezTo>
                  <a:cubicBezTo>
                    <a:pt x="21785" y="31466"/>
                    <a:pt x="21335" y="31258"/>
                    <a:pt x="21056" y="30855"/>
                  </a:cubicBezTo>
                  <a:cubicBezTo>
                    <a:pt x="20730" y="30382"/>
                    <a:pt x="20523" y="29820"/>
                    <a:pt x="20464" y="29258"/>
                  </a:cubicBezTo>
                  <a:cubicBezTo>
                    <a:pt x="20375" y="28667"/>
                    <a:pt x="20316" y="28105"/>
                    <a:pt x="20227" y="27543"/>
                  </a:cubicBezTo>
                  <a:cubicBezTo>
                    <a:pt x="20109" y="26892"/>
                    <a:pt x="19873" y="26271"/>
                    <a:pt x="19518" y="25739"/>
                  </a:cubicBezTo>
                  <a:cubicBezTo>
                    <a:pt x="19045" y="24941"/>
                    <a:pt x="18897" y="23994"/>
                    <a:pt x="19074" y="23078"/>
                  </a:cubicBezTo>
                  <a:cubicBezTo>
                    <a:pt x="19133" y="22811"/>
                    <a:pt x="19163" y="22575"/>
                    <a:pt x="19163" y="22309"/>
                  </a:cubicBezTo>
                  <a:cubicBezTo>
                    <a:pt x="19192" y="21747"/>
                    <a:pt x="19429" y="21215"/>
                    <a:pt x="19813" y="20830"/>
                  </a:cubicBezTo>
                  <a:cubicBezTo>
                    <a:pt x="20641" y="19913"/>
                    <a:pt x="21381" y="18967"/>
                    <a:pt x="22120" y="17991"/>
                  </a:cubicBezTo>
                  <a:cubicBezTo>
                    <a:pt x="22830" y="17045"/>
                    <a:pt x="23480" y="16010"/>
                    <a:pt x="24161" y="15004"/>
                  </a:cubicBezTo>
                  <a:cubicBezTo>
                    <a:pt x="24338" y="14709"/>
                    <a:pt x="24515" y="14383"/>
                    <a:pt x="24693" y="14058"/>
                  </a:cubicBezTo>
                  <a:close/>
                  <a:moveTo>
                    <a:pt x="12506" y="0"/>
                  </a:moveTo>
                  <a:cubicBezTo>
                    <a:pt x="12192" y="0"/>
                    <a:pt x="11877" y="13"/>
                    <a:pt x="11563" y="41"/>
                  </a:cubicBezTo>
                  <a:cubicBezTo>
                    <a:pt x="10350" y="159"/>
                    <a:pt x="9197" y="396"/>
                    <a:pt x="8044" y="721"/>
                  </a:cubicBezTo>
                  <a:cubicBezTo>
                    <a:pt x="7157" y="957"/>
                    <a:pt x="6299" y="1164"/>
                    <a:pt x="5441" y="1431"/>
                  </a:cubicBezTo>
                  <a:cubicBezTo>
                    <a:pt x="4672" y="1638"/>
                    <a:pt x="3904" y="1992"/>
                    <a:pt x="3223" y="2436"/>
                  </a:cubicBezTo>
                  <a:cubicBezTo>
                    <a:pt x="2928" y="2643"/>
                    <a:pt x="2691" y="2909"/>
                    <a:pt x="2573" y="3235"/>
                  </a:cubicBezTo>
                  <a:cubicBezTo>
                    <a:pt x="2425" y="3471"/>
                    <a:pt x="2543" y="3767"/>
                    <a:pt x="2780" y="3885"/>
                  </a:cubicBezTo>
                  <a:cubicBezTo>
                    <a:pt x="2898" y="3944"/>
                    <a:pt x="3016" y="4003"/>
                    <a:pt x="3164" y="4003"/>
                  </a:cubicBezTo>
                  <a:cubicBezTo>
                    <a:pt x="3734" y="4101"/>
                    <a:pt x="4304" y="4145"/>
                    <a:pt x="4874" y="4145"/>
                  </a:cubicBezTo>
                  <a:cubicBezTo>
                    <a:pt x="5339" y="4145"/>
                    <a:pt x="5804" y="4116"/>
                    <a:pt x="6269" y="4063"/>
                  </a:cubicBezTo>
                  <a:cubicBezTo>
                    <a:pt x="7245" y="3944"/>
                    <a:pt x="8221" y="3767"/>
                    <a:pt x="9197" y="3649"/>
                  </a:cubicBezTo>
                  <a:cubicBezTo>
                    <a:pt x="9354" y="3628"/>
                    <a:pt x="9515" y="3618"/>
                    <a:pt x="9677" y="3618"/>
                  </a:cubicBezTo>
                  <a:cubicBezTo>
                    <a:pt x="9972" y="3618"/>
                    <a:pt x="10271" y="3650"/>
                    <a:pt x="10557" y="3708"/>
                  </a:cubicBezTo>
                  <a:cubicBezTo>
                    <a:pt x="11622" y="3974"/>
                    <a:pt x="12657" y="4329"/>
                    <a:pt x="13692" y="4654"/>
                  </a:cubicBezTo>
                  <a:cubicBezTo>
                    <a:pt x="13633" y="4684"/>
                    <a:pt x="13574" y="4713"/>
                    <a:pt x="13515" y="4713"/>
                  </a:cubicBezTo>
                  <a:cubicBezTo>
                    <a:pt x="11474" y="5098"/>
                    <a:pt x="9522" y="5866"/>
                    <a:pt x="7837" y="7049"/>
                  </a:cubicBezTo>
                  <a:cubicBezTo>
                    <a:pt x="6388" y="8025"/>
                    <a:pt x="4939" y="8942"/>
                    <a:pt x="3490" y="9859"/>
                  </a:cubicBezTo>
                  <a:cubicBezTo>
                    <a:pt x="2809" y="10332"/>
                    <a:pt x="2041" y="10687"/>
                    <a:pt x="1242" y="10953"/>
                  </a:cubicBezTo>
                  <a:cubicBezTo>
                    <a:pt x="946" y="11012"/>
                    <a:pt x="680" y="11160"/>
                    <a:pt x="414" y="11308"/>
                  </a:cubicBezTo>
                  <a:cubicBezTo>
                    <a:pt x="118" y="11485"/>
                    <a:pt x="0" y="11870"/>
                    <a:pt x="207" y="12195"/>
                  </a:cubicBezTo>
                  <a:cubicBezTo>
                    <a:pt x="355" y="12461"/>
                    <a:pt x="591" y="12668"/>
                    <a:pt x="887" y="12786"/>
                  </a:cubicBezTo>
                  <a:cubicBezTo>
                    <a:pt x="1272" y="12934"/>
                    <a:pt x="1686" y="13082"/>
                    <a:pt x="2100" y="13260"/>
                  </a:cubicBezTo>
                  <a:cubicBezTo>
                    <a:pt x="2307" y="13319"/>
                    <a:pt x="2484" y="13437"/>
                    <a:pt x="2662" y="13555"/>
                  </a:cubicBezTo>
                  <a:cubicBezTo>
                    <a:pt x="3046" y="13940"/>
                    <a:pt x="3401" y="14383"/>
                    <a:pt x="3756" y="14768"/>
                  </a:cubicBezTo>
                  <a:cubicBezTo>
                    <a:pt x="4140" y="15241"/>
                    <a:pt x="4584" y="15655"/>
                    <a:pt x="5027" y="16069"/>
                  </a:cubicBezTo>
                  <a:cubicBezTo>
                    <a:pt x="5353" y="16335"/>
                    <a:pt x="5767" y="16513"/>
                    <a:pt x="6181" y="16631"/>
                  </a:cubicBezTo>
                  <a:cubicBezTo>
                    <a:pt x="6492" y="16691"/>
                    <a:pt x="6807" y="16721"/>
                    <a:pt x="7121" y="16721"/>
                  </a:cubicBezTo>
                  <a:cubicBezTo>
                    <a:pt x="7730" y="16721"/>
                    <a:pt x="8335" y="16609"/>
                    <a:pt x="8901" y="16394"/>
                  </a:cubicBezTo>
                  <a:lnTo>
                    <a:pt x="9315" y="16246"/>
                  </a:lnTo>
                  <a:lnTo>
                    <a:pt x="9315" y="16246"/>
                  </a:lnTo>
                  <a:cubicBezTo>
                    <a:pt x="9167" y="17104"/>
                    <a:pt x="8990" y="17932"/>
                    <a:pt x="8901" y="18760"/>
                  </a:cubicBezTo>
                  <a:cubicBezTo>
                    <a:pt x="8842" y="19144"/>
                    <a:pt x="8842" y="19529"/>
                    <a:pt x="8931" y="19913"/>
                  </a:cubicBezTo>
                  <a:cubicBezTo>
                    <a:pt x="8978" y="20242"/>
                    <a:pt x="9118" y="20385"/>
                    <a:pt x="9382" y="20385"/>
                  </a:cubicBezTo>
                  <a:cubicBezTo>
                    <a:pt x="9450" y="20385"/>
                    <a:pt x="9526" y="20375"/>
                    <a:pt x="9611" y="20357"/>
                  </a:cubicBezTo>
                  <a:cubicBezTo>
                    <a:pt x="9788" y="20298"/>
                    <a:pt x="9966" y="20239"/>
                    <a:pt x="10114" y="20150"/>
                  </a:cubicBezTo>
                  <a:lnTo>
                    <a:pt x="10409" y="20002"/>
                  </a:lnTo>
                  <a:lnTo>
                    <a:pt x="10409" y="20002"/>
                  </a:lnTo>
                  <a:cubicBezTo>
                    <a:pt x="10232" y="20386"/>
                    <a:pt x="9995" y="20712"/>
                    <a:pt x="9818" y="21037"/>
                  </a:cubicBezTo>
                  <a:cubicBezTo>
                    <a:pt x="9315" y="21806"/>
                    <a:pt x="9079" y="22693"/>
                    <a:pt x="9108" y="23580"/>
                  </a:cubicBezTo>
                  <a:cubicBezTo>
                    <a:pt x="9167" y="24320"/>
                    <a:pt x="9729" y="25177"/>
                    <a:pt x="10350" y="25325"/>
                  </a:cubicBezTo>
                  <a:cubicBezTo>
                    <a:pt x="10883" y="25458"/>
                    <a:pt x="11432" y="25525"/>
                    <a:pt x="11972" y="25525"/>
                  </a:cubicBezTo>
                  <a:cubicBezTo>
                    <a:pt x="12152" y="25525"/>
                    <a:pt x="12332" y="25517"/>
                    <a:pt x="12509" y="25503"/>
                  </a:cubicBezTo>
                  <a:cubicBezTo>
                    <a:pt x="13426" y="25325"/>
                    <a:pt x="14343" y="25059"/>
                    <a:pt x="15230" y="24734"/>
                  </a:cubicBezTo>
                  <a:cubicBezTo>
                    <a:pt x="15939" y="24497"/>
                    <a:pt x="16620" y="24142"/>
                    <a:pt x="17211" y="23639"/>
                  </a:cubicBezTo>
                  <a:cubicBezTo>
                    <a:pt x="17655" y="23255"/>
                    <a:pt x="18098" y="22811"/>
                    <a:pt x="18542" y="22368"/>
                  </a:cubicBezTo>
                  <a:cubicBezTo>
                    <a:pt x="18660" y="22279"/>
                    <a:pt x="18749" y="22161"/>
                    <a:pt x="18867" y="22072"/>
                  </a:cubicBezTo>
                  <a:lnTo>
                    <a:pt x="18956" y="22102"/>
                  </a:lnTo>
                  <a:lnTo>
                    <a:pt x="18867" y="22871"/>
                  </a:lnTo>
                  <a:cubicBezTo>
                    <a:pt x="18690" y="23965"/>
                    <a:pt x="18749" y="25029"/>
                    <a:pt x="19340" y="26035"/>
                  </a:cubicBezTo>
                  <a:cubicBezTo>
                    <a:pt x="19636" y="26538"/>
                    <a:pt x="19813" y="27070"/>
                    <a:pt x="19961" y="27632"/>
                  </a:cubicBezTo>
                  <a:cubicBezTo>
                    <a:pt x="20050" y="28105"/>
                    <a:pt x="20109" y="28578"/>
                    <a:pt x="20168" y="29051"/>
                  </a:cubicBezTo>
                  <a:cubicBezTo>
                    <a:pt x="20227" y="29731"/>
                    <a:pt x="20434" y="30382"/>
                    <a:pt x="20760" y="30944"/>
                  </a:cubicBezTo>
                  <a:cubicBezTo>
                    <a:pt x="21106" y="31511"/>
                    <a:pt x="21696" y="31801"/>
                    <a:pt x="22283" y="31801"/>
                  </a:cubicBezTo>
                  <a:cubicBezTo>
                    <a:pt x="22799" y="31801"/>
                    <a:pt x="23312" y="31577"/>
                    <a:pt x="23658" y="31121"/>
                  </a:cubicBezTo>
                  <a:cubicBezTo>
                    <a:pt x="24101" y="30530"/>
                    <a:pt x="24456" y="29909"/>
                    <a:pt x="24693" y="29229"/>
                  </a:cubicBezTo>
                  <a:cubicBezTo>
                    <a:pt x="24782" y="28903"/>
                    <a:pt x="24929" y="28637"/>
                    <a:pt x="25136" y="28371"/>
                  </a:cubicBezTo>
                  <a:cubicBezTo>
                    <a:pt x="25669" y="27780"/>
                    <a:pt x="26083" y="27099"/>
                    <a:pt x="26349" y="26331"/>
                  </a:cubicBezTo>
                  <a:cubicBezTo>
                    <a:pt x="26526" y="25828"/>
                    <a:pt x="26674" y="25266"/>
                    <a:pt x="26852" y="24704"/>
                  </a:cubicBezTo>
                  <a:cubicBezTo>
                    <a:pt x="26940" y="24822"/>
                    <a:pt x="27000" y="24941"/>
                    <a:pt x="27059" y="25029"/>
                  </a:cubicBezTo>
                  <a:cubicBezTo>
                    <a:pt x="27325" y="25414"/>
                    <a:pt x="27561" y="25828"/>
                    <a:pt x="27828" y="26212"/>
                  </a:cubicBezTo>
                  <a:cubicBezTo>
                    <a:pt x="28833" y="27602"/>
                    <a:pt x="30193" y="28667"/>
                    <a:pt x="31731" y="29347"/>
                  </a:cubicBezTo>
                  <a:cubicBezTo>
                    <a:pt x="31938" y="29436"/>
                    <a:pt x="32116" y="29554"/>
                    <a:pt x="32293" y="29672"/>
                  </a:cubicBezTo>
                  <a:cubicBezTo>
                    <a:pt x="32658" y="29958"/>
                    <a:pt x="32949" y="30080"/>
                    <a:pt x="33197" y="30080"/>
                  </a:cubicBezTo>
                  <a:cubicBezTo>
                    <a:pt x="33591" y="30080"/>
                    <a:pt x="33877" y="29771"/>
                    <a:pt x="34186" y="29317"/>
                  </a:cubicBezTo>
                  <a:cubicBezTo>
                    <a:pt x="34363" y="29081"/>
                    <a:pt x="34481" y="28815"/>
                    <a:pt x="34600" y="28578"/>
                  </a:cubicBezTo>
                  <a:cubicBezTo>
                    <a:pt x="34777" y="28134"/>
                    <a:pt x="34925" y="27720"/>
                    <a:pt x="35043" y="27277"/>
                  </a:cubicBezTo>
                  <a:cubicBezTo>
                    <a:pt x="35605" y="25118"/>
                    <a:pt x="35723" y="22871"/>
                    <a:pt x="35457" y="20653"/>
                  </a:cubicBezTo>
                  <a:cubicBezTo>
                    <a:pt x="35221" y="18701"/>
                    <a:pt x="34659" y="16779"/>
                    <a:pt x="33772" y="15004"/>
                  </a:cubicBezTo>
                  <a:cubicBezTo>
                    <a:pt x="33683" y="14827"/>
                    <a:pt x="33624" y="14649"/>
                    <a:pt x="33535" y="14383"/>
                  </a:cubicBezTo>
                  <a:lnTo>
                    <a:pt x="33535" y="14383"/>
                  </a:lnTo>
                  <a:lnTo>
                    <a:pt x="34008" y="14709"/>
                  </a:lnTo>
                  <a:cubicBezTo>
                    <a:pt x="34245" y="14886"/>
                    <a:pt x="34481" y="15063"/>
                    <a:pt x="34747" y="15182"/>
                  </a:cubicBezTo>
                  <a:cubicBezTo>
                    <a:pt x="35512" y="15564"/>
                    <a:pt x="36301" y="15699"/>
                    <a:pt x="37114" y="15699"/>
                  </a:cubicBezTo>
                  <a:cubicBezTo>
                    <a:pt x="37560" y="15699"/>
                    <a:pt x="38013" y="15659"/>
                    <a:pt x="38474" y="15596"/>
                  </a:cubicBezTo>
                  <a:cubicBezTo>
                    <a:pt x="39834" y="15389"/>
                    <a:pt x="41135" y="14886"/>
                    <a:pt x="42288" y="14147"/>
                  </a:cubicBezTo>
                  <a:cubicBezTo>
                    <a:pt x="42880" y="13792"/>
                    <a:pt x="43412" y="13378"/>
                    <a:pt x="43915" y="12905"/>
                  </a:cubicBezTo>
                  <a:cubicBezTo>
                    <a:pt x="45216" y="11603"/>
                    <a:pt x="46222" y="10095"/>
                    <a:pt x="46576" y="8232"/>
                  </a:cubicBezTo>
                  <a:cubicBezTo>
                    <a:pt x="46724" y="7345"/>
                    <a:pt x="47079" y="6487"/>
                    <a:pt x="47611" y="5748"/>
                  </a:cubicBezTo>
                  <a:cubicBezTo>
                    <a:pt x="47907" y="5334"/>
                    <a:pt x="48144" y="4891"/>
                    <a:pt x="48380" y="4417"/>
                  </a:cubicBezTo>
                  <a:cubicBezTo>
                    <a:pt x="48617" y="3944"/>
                    <a:pt x="48735" y="3382"/>
                    <a:pt x="48706" y="2850"/>
                  </a:cubicBezTo>
                  <a:cubicBezTo>
                    <a:pt x="48706" y="2199"/>
                    <a:pt x="48232" y="1667"/>
                    <a:pt x="47611" y="1578"/>
                  </a:cubicBezTo>
                  <a:cubicBezTo>
                    <a:pt x="47501" y="1566"/>
                    <a:pt x="47396" y="1559"/>
                    <a:pt x="47292" y="1559"/>
                  </a:cubicBezTo>
                  <a:cubicBezTo>
                    <a:pt x="47144" y="1559"/>
                    <a:pt x="46998" y="1573"/>
                    <a:pt x="46843" y="1608"/>
                  </a:cubicBezTo>
                  <a:cubicBezTo>
                    <a:pt x="45867" y="1785"/>
                    <a:pt x="44980" y="2259"/>
                    <a:pt x="44270" y="2939"/>
                  </a:cubicBezTo>
                  <a:cubicBezTo>
                    <a:pt x="43353" y="3826"/>
                    <a:pt x="42466" y="4772"/>
                    <a:pt x="41638" y="5719"/>
                  </a:cubicBezTo>
                  <a:cubicBezTo>
                    <a:pt x="40573" y="6961"/>
                    <a:pt x="39420" y="8114"/>
                    <a:pt x="37941" y="8883"/>
                  </a:cubicBezTo>
                  <a:cubicBezTo>
                    <a:pt x="36605" y="9583"/>
                    <a:pt x="35146" y="9933"/>
                    <a:pt x="33665" y="9933"/>
                  </a:cubicBezTo>
                  <a:cubicBezTo>
                    <a:pt x="33081" y="9933"/>
                    <a:pt x="32494" y="9879"/>
                    <a:pt x="31909" y="9770"/>
                  </a:cubicBezTo>
                  <a:cubicBezTo>
                    <a:pt x="30874" y="9563"/>
                    <a:pt x="29927" y="9090"/>
                    <a:pt x="28951" y="8705"/>
                  </a:cubicBezTo>
                  <a:cubicBezTo>
                    <a:pt x="28449" y="8558"/>
                    <a:pt x="28064" y="8084"/>
                    <a:pt x="28035" y="7523"/>
                  </a:cubicBezTo>
                  <a:cubicBezTo>
                    <a:pt x="27975" y="7256"/>
                    <a:pt x="27975" y="6990"/>
                    <a:pt x="28035" y="6724"/>
                  </a:cubicBezTo>
                  <a:cubicBezTo>
                    <a:pt x="28123" y="6340"/>
                    <a:pt x="28242" y="5985"/>
                    <a:pt x="28389" y="5630"/>
                  </a:cubicBezTo>
                  <a:cubicBezTo>
                    <a:pt x="28508" y="5423"/>
                    <a:pt x="28537" y="5186"/>
                    <a:pt x="28419" y="4979"/>
                  </a:cubicBezTo>
                  <a:lnTo>
                    <a:pt x="28419" y="4979"/>
                  </a:lnTo>
                  <a:cubicBezTo>
                    <a:pt x="28271" y="5127"/>
                    <a:pt x="28153" y="5216"/>
                    <a:pt x="28035" y="5364"/>
                  </a:cubicBezTo>
                  <a:cubicBezTo>
                    <a:pt x="27680" y="5748"/>
                    <a:pt x="27266" y="6073"/>
                    <a:pt x="26793" y="6280"/>
                  </a:cubicBezTo>
                  <a:cubicBezTo>
                    <a:pt x="26500" y="6420"/>
                    <a:pt x="26185" y="6489"/>
                    <a:pt x="25873" y="6489"/>
                  </a:cubicBezTo>
                  <a:cubicBezTo>
                    <a:pt x="25458" y="6489"/>
                    <a:pt x="25047" y="6369"/>
                    <a:pt x="24693" y="6133"/>
                  </a:cubicBezTo>
                  <a:cubicBezTo>
                    <a:pt x="24575" y="6073"/>
                    <a:pt x="24456" y="5985"/>
                    <a:pt x="24338" y="5926"/>
                  </a:cubicBezTo>
                  <a:cubicBezTo>
                    <a:pt x="23717" y="5512"/>
                    <a:pt x="23037" y="5127"/>
                    <a:pt x="22445" y="4684"/>
                  </a:cubicBezTo>
                  <a:cubicBezTo>
                    <a:pt x="21588" y="4033"/>
                    <a:pt x="20789" y="3353"/>
                    <a:pt x="19961" y="2702"/>
                  </a:cubicBezTo>
                  <a:cubicBezTo>
                    <a:pt x="19281" y="2111"/>
                    <a:pt x="18542" y="1608"/>
                    <a:pt x="17743" y="1224"/>
                  </a:cubicBezTo>
                  <a:cubicBezTo>
                    <a:pt x="17063" y="898"/>
                    <a:pt x="16354" y="632"/>
                    <a:pt x="15614" y="396"/>
                  </a:cubicBezTo>
                  <a:cubicBezTo>
                    <a:pt x="14591" y="145"/>
                    <a:pt x="13550" y="0"/>
                    <a:pt x="1250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8" name="Google Shape;888;p11"/>
          <p:cNvSpPr/>
          <p:nvPr/>
        </p:nvSpPr>
        <p:spPr>
          <a:xfrm>
            <a:off x="1225389" y="4139529"/>
            <a:ext cx="700941" cy="468959"/>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11"/>
          <p:cNvSpPr/>
          <p:nvPr/>
        </p:nvSpPr>
        <p:spPr>
          <a:xfrm rot="1102699">
            <a:off x="176836" y="1850398"/>
            <a:ext cx="285667" cy="395777"/>
          </a:xfrm>
          <a:custGeom>
            <a:rect b="b" l="l" r="r" t="t"/>
            <a:pathLst>
              <a:path extrusionOk="0" h="9404" w="17010">
                <a:moveTo>
                  <a:pt x="5821" y="1"/>
                </a:moveTo>
                <a:cubicBezTo>
                  <a:pt x="4498" y="1"/>
                  <a:pt x="3378" y="322"/>
                  <a:pt x="2751" y="1043"/>
                </a:cubicBezTo>
                <a:cubicBezTo>
                  <a:pt x="0" y="4173"/>
                  <a:pt x="5106" y="7213"/>
                  <a:pt x="7052" y="8064"/>
                </a:cubicBezTo>
                <a:cubicBezTo>
                  <a:pt x="9144" y="8982"/>
                  <a:pt x="10839" y="9403"/>
                  <a:pt x="12138" y="9403"/>
                </a:cubicBezTo>
                <a:cubicBezTo>
                  <a:pt x="13613" y="9403"/>
                  <a:pt x="14578" y="8859"/>
                  <a:pt x="15030" y="7881"/>
                </a:cubicBezTo>
                <a:cubicBezTo>
                  <a:pt x="17010" y="3630"/>
                  <a:pt x="10268" y="1"/>
                  <a:pt x="582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0" name="Google Shape;890;p11"/>
          <p:cNvGrpSpPr/>
          <p:nvPr/>
        </p:nvGrpSpPr>
        <p:grpSpPr>
          <a:xfrm flipH="1" rot="10800000">
            <a:off x="8693917" y="987624"/>
            <a:ext cx="445437" cy="774315"/>
            <a:chOff x="272062" y="319916"/>
            <a:chExt cx="447945" cy="778597"/>
          </a:xfrm>
        </p:grpSpPr>
        <p:grpSp>
          <p:nvGrpSpPr>
            <p:cNvPr id="891" name="Google Shape;891;p11"/>
            <p:cNvGrpSpPr/>
            <p:nvPr/>
          </p:nvGrpSpPr>
          <p:grpSpPr>
            <a:xfrm>
              <a:off x="272062" y="319916"/>
              <a:ext cx="447945" cy="778597"/>
              <a:chOff x="2345350" y="836225"/>
              <a:chExt cx="169850" cy="295225"/>
            </a:xfrm>
          </p:grpSpPr>
          <p:sp>
            <p:nvSpPr>
              <p:cNvPr id="892" name="Google Shape;892;p11"/>
              <p:cNvSpPr/>
              <p:nvPr/>
            </p:nvSpPr>
            <p:spPr>
              <a:xfrm>
                <a:off x="2406150" y="1002675"/>
                <a:ext cx="34200" cy="30750"/>
              </a:xfrm>
              <a:custGeom>
                <a:rect b="b" l="l" r="r" t="t"/>
                <a:pathLst>
                  <a:path extrusionOk="0" h="1230" w="1368">
                    <a:moveTo>
                      <a:pt x="219" y="0"/>
                    </a:moveTo>
                    <a:cubicBezTo>
                      <a:pt x="103" y="0"/>
                      <a:pt x="1" y="148"/>
                      <a:pt x="106" y="242"/>
                    </a:cubicBezTo>
                    <a:cubicBezTo>
                      <a:pt x="274" y="409"/>
                      <a:pt x="441" y="561"/>
                      <a:pt x="608" y="713"/>
                    </a:cubicBezTo>
                    <a:cubicBezTo>
                      <a:pt x="775" y="865"/>
                      <a:pt x="942" y="1032"/>
                      <a:pt x="1109" y="1184"/>
                    </a:cubicBezTo>
                    <a:cubicBezTo>
                      <a:pt x="1140" y="1215"/>
                      <a:pt x="1178" y="1230"/>
                      <a:pt x="1216" y="1230"/>
                    </a:cubicBezTo>
                    <a:cubicBezTo>
                      <a:pt x="1254" y="1230"/>
                      <a:pt x="1292" y="1215"/>
                      <a:pt x="1322" y="1184"/>
                    </a:cubicBezTo>
                    <a:cubicBezTo>
                      <a:pt x="1368" y="1139"/>
                      <a:pt x="1368" y="1047"/>
                      <a:pt x="1322" y="987"/>
                    </a:cubicBezTo>
                    <a:cubicBezTo>
                      <a:pt x="1033" y="713"/>
                      <a:pt x="745" y="440"/>
                      <a:pt x="456" y="181"/>
                    </a:cubicBezTo>
                    <a:lnTo>
                      <a:pt x="319" y="44"/>
                    </a:lnTo>
                    <a:cubicBezTo>
                      <a:pt x="288" y="13"/>
                      <a:pt x="253" y="0"/>
                      <a:pt x="21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1"/>
              <p:cNvSpPr/>
              <p:nvPr/>
            </p:nvSpPr>
            <p:spPr>
              <a:xfrm>
                <a:off x="2345350" y="836225"/>
                <a:ext cx="27725" cy="24950"/>
              </a:xfrm>
              <a:custGeom>
                <a:rect b="b" l="l" r="r" t="t"/>
                <a:pathLst>
                  <a:path extrusionOk="0" h="998" w="1109">
                    <a:moveTo>
                      <a:pt x="166" y="1"/>
                    </a:moveTo>
                    <a:cubicBezTo>
                      <a:pt x="130" y="1"/>
                      <a:pt x="92" y="16"/>
                      <a:pt x="61" y="46"/>
                    </a:cubicBezTo>
                    <a:cubicBezTo>
                      <a:pt x="1" y="107"/>
                      <a:pt x="1" y="198"/>
                      <a:pt x="61" y="244"/>
                    </a:cubicBezTo>
                    <a:lnTo>
                      <a:pt x="806" y="958"/>
                    </a:lnTo>
                    <a:cubicBezTo>
                      <a:pt x="837" y="986"/>
                      <a:pt x="872" y="998"/>
                      <a:pt x="905" y="998"/>
                    </a:cubicBezTo>
                    <a:cubicBezTo>
                      <a:pt x="1016" y="998"/>
                      <a:pt x="1109" y="866"/>
                      <a:pt x="1004" y="760"/>
                    </a:cubicBezTo>
                    <a:lnTo>
                      <a:pt x="259" y="46"/>
                    </a:lnTo>
                    <a:cubicBezTo>
                      <a:pt x="236" y="16"/>
                      <a:pt x="202" y="1"/>
                      <a:pt x="1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1"/>
              <p:cNvSpPr/>
              <p:nvPr/>
            </p:nvSpPr>
            <p:spPr>
              <a:xfrm>
                <a:off x="2354550" y="914700"/>
                <a:ext cx="28750" cy="25450"/>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1"/>
              <p:cNvSpPr/>
              <p:nvPr/>
            </p:nvSpPr>
            <p:spPr>
              <a:xfrm>
                <a:off x="2477350" y="1027525"/>
                <a:ext cx="27975" cy="25000"/>
              </a:xfrm>
              <a:custGeom>
                <a:rect b="b" l="l" r="r" t="t"/>
                <a:pathLst>
                  <a:path extrusionOk="0" h="1000" w="1119">
                    <a:moveTo>
                      <a:pt x="206" y="1"/>
                    </a:moveTo>
                    <a:cubicBezTo>
                      <a:pt x="94" y="1"/>
                      <a:pt x="1" y="148"/>
                      <a:pt x="115" y="251"/>
                    </a:cubicBezTo>
                    <a:lnTo>
                      <a:pt x="860" y="965"/>
                    </a:lnTo>
                    <a:cubicBezTo>
                      <a:pt x="883" y="988"/>
                      <a:pt x="917" y="999"/>
                      <a:pt x="953" y="999"/>
                    </a:cubicBezTo>
                    <a:cubicBezTo>
                      <a:pt x="989" y="999"/>
                      <a:pt x="1027" y="988"/>
                      <a:pt x="1058" y="965"/>
                    </a:cubicBezTo>
                    <a:cubicBezTo>
                      <a:pt x="1118" y="904"/>
                      <a:pt x="1118" y="813"/>
                      <a:pt x="1058" y="752"/>
                    </a:cubicBezTo>
                    <a:lnTo>
                      <a:pt x="313" y="53"/>
                    </a:lnTo>
                    <a:cubicBezTo>
                      <a:pt x="280" y="16"/>
                      <a:pt x="242" y="1"/>
                      <a:pt x="20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1"/>
              <p:cNvSpPr/>
              <p:nvPr/>
            </p:nvSpPr>
            <p:spPr>
              <a:xfrm>
                <a:off x="2487875" y="1106350"/>
                <a:ext cx="27325" cy="25100"/>
              </a:xfrm>
              <a:custGeom>
                <a:rect b="b" l="l" r="r" t="t"/>
                <a:pathLst>
                  <a:path extrusionOk="0" h="1004" w="1093">
                    <a:moveTo>
                      <a:pt x="200" y="0"/>
                    </a:moveTo>
                    <a:cubicBezTo>
                      <a:pt x="90" y="0"/>
                      <a:pt x="1" y="140"/>
                      <a:pt x="105" y="244"/>
                    </a:cubicBezTo>
                    <a:lnTo>
                      <a:pt x="834" y="958"/>
                    </a:lnTo>
                    <a:cubicBezTo>
                      <a:pt x="865" y="988"/>
                      <a:pt x="903" y="1004"/>
                      <a:pt x="941" y="1004"/>
                    </a:cubicBezTo>
                    <a:cubicBezTo>
                      <a:pt x="979" y="1004"/>
                      <a:pt x="1017" y="988"/>
                      <a:pt x="1047" y="958"/>
                    </a:cubicBezTo>
                    <a:cubicBezTo>
                      <a:pt x="1093" y="897"/>
                      <a:pt x="1093" y="806"/>
                      <a:pt x="1047" y="760"/>
                    </a:cubicBezTo>
                    <a:lnTo>
                      <a:pt x="302" y="46"/>
                    </a:lnTo>
                    <a:cubicBezTo>
                      <a:pt x="270" y="14"/>
                      <a:pt x="234" y="0"/>
                      <a:pt x="20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7" name="Google Shape;897;p11"/>
            <p:cNvSpPr/>
            <p:nvPr/>
          </p:nvSpPr>
          <p:spPr>
            <a:xfrm>
              <a:off x="497650" y="540653"/>
              <a:ext cx="75822" cy="67119"/>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8" name="Google Shape;898;p11"/>
          <p:cNvGrpSpPr/>
          <p:nvPr/>
        </p:nvGrpSpPr>
        <p:grpSpPr>
          <a:xfrm rot="10800000">
            <a:off x="8620369" y="4078753"/>
            <a:ext cx="381680" cy="336653"/>
            <a:chOff x="170125" y="2288725"/>
            <a:chExt cx="381680" cy="336653"/>
          </a:xfrm>
        </p:grpSpPr>
        <p:sp>
          <p:nvSpPr>
            <p:cNvPr id="899" name="Google Shape;899;p11"/>
            <p:cNvSpPr/>
            <p:nvPr/>
          </p:nvSpPr>
          <p:spPr>
            <a:xfrm>
              <a:off x="170125" y="2329555"/>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11"/>
            <p:cNvSpPr/>
            <p:nvPr/>
          </p:nvSpPr>
          <p:spPr>
            <a:xfrm>
              <a:off x="439326" y="2288725"/>
              <a:ext cx="112478" cy="7922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1"/>
            <p:cNvSpPr/>
            <p:nvPr/>
          </p:nvSpPr>
          <p:spPr>
            <a:xfrm>
              <a:off x="384821" y="2507766"/>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902" name="Shape 90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903" name="Shape 903"/>
        <p:cNvGrpSpPr/>
        <p:nvPr/>
      </p:nvGrpSpPr>
      <p:grpSpPr>
        <a:xfrm>
          <a:off x="0" y="0"/>
          <a:ext cx="0" cy="0"/>
          <a:chOff x="0" y="0"/>
          <a:chExt cx="0" cy="0"/>
        </a:xfrm>
      </p:grpSpPr>
      <p:sp>
        <p:nvSpPr>
          <p:cNvPr id="904" name="Google Shape;904;p13"/>
          <p:cNvSpPr/>
          <p:nvPr/>
        </p:nvSpPr>
        <p:spPr>
          <a:xfrm>
            <a:off x="7970031" y="-222125"/>
            <a:ext cx="1637744" cy="841487"/>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13"/>
          <p:cNvSpPr/>
          <p:nvPr/>
        </p:nvSpPr>
        <p:spPr>
          <a:xfrm rot="-1920814">
            <a:off x="-303126" y="4724411"/>
            <a:ext cx="1023116" cy="68450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3"/>
          <p:cNvSpPr/>
          <p:nvPr/>
        </p:nvSpPr>
        <p:spPr>
          <a:xfrm>
            <a:off x="7071275" y="4883375"/>
            <a:ext cx="2072679" cy="260125"/>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7" name="Google Shape;907;p13"/>
          <p:cNvGrpSpPr/>
          <p:nvPr/>
        </p:nvGrpSpPr>
        <p:grpSpPr>
          <a:xfrm>
            <a:off x="4" y="0"/>
            <a:ext cx="720003" cy="2108243"/>
            <a:chOff x="4" y="0"/>
            <a:chExt cx="720003" cy="2108243"/>
          </a:xfrm>
        </p:grpSpPr>
        <p:sp>
          <p:nvSpPr>
            <p:cNvPr id="908" name="Google Shape;908;p13"/>
            <p:cNvSpPr/>
            <p:nvPr/>
          </p:nvSpPr>
          <p:spPr>
            <a:xfrm rot="5400000">
              <a:off x="-734194" y="734198"/>
              <a:ext cx="2108243" cy="639846"/>
            </a:xfrm>
            <a:custGeom>
              <a:rect b="b" l="l" r="r" t="t"/>
              <a:pathLst>
                <a:path extrusionOk="0" h="3035" w="27933">
                  <a:moveTo>
                    <a:pt x="13444" y="1"/>
                  </a:moveTo>
                  <a:cubicBezTo>
                    <a:pt x="7207" y="1"/>
                    <a:pt x="2370" y="1683"/>
                    <a:pt x="1" y="3034"/>
                  </a:cubicBezTo>
                  <a:lnTo>
                    <a:pt x="27933" y="3034"/>
                  </a:lnTo>
                  <a:cubicBezTo>
                    <a:pt x="22673" y="794"/>
                    <a:pt x="17728" y="1"/>
                    <a:pt x="134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9" name="Google Shape;909;p13"/>
            <p:cNvGrpSpPr/>
            <p:nvPr/>
          </p:nvGrpSpPr>
          <p:grpSpPr>
            <a:xfrm>
              <a:off x="272062" y="319916"/>
              <a:ext cx="447945" cy="778597"/>
              <a:chOff x="272062" y="319916"/>
              <a:chExt cx="447945" cy="778597"/>
            </a:xfrm>
          </p:grpSpPr>
          <p:grpSp>
            <p:nvGrpSpPr>
              <p:cNvPr id="910" name="Google Shape;910;p13"/>
              <p:cNvGrpSpPr/>
              <p:nvPr/>
            </p:nvGrpSpPr>
            <p:grpSpPr>
              <a:xfrm>
                <a:off x="272062" y="319916"/>
                <a:ext cx="447945" cy="778597"/>
                <a:chOff x="2345350" y="836225"/>
                <a:chExt cx="169850" cy="295225"/>
              </a:xfrm>
            </p:grpSpPr>
            <p:sp>
              <p:nvSpPr>
                <p:cNvPr id="911" name="Google Shape;911;p13"/>
                <p:cNvSpPr/>
                <p:nvPr/>
              </p:nvSpPr>
              <p:spPr>
                <a:xfrm>
                  <a:off x="2406150" y="1002675"/>
                  <a:ext cx="34200" cy="30750"/>
                </a:xfrm>
                <a:custGeom>
                  <a:rect b="b" l="l" r="r" t="t"/>
                  <a:pathLst>
                    <a:path extrusionOk="0" h="1230" w="1368">
                      <a:moveTo>
                        <a:pt x="219" y="0"/>
                      </a:moveTo>
                      <a:cubicBezTo>
                        <a:pt x="103" y="0"/>
                        <a:pt x="1" y="148"/>
                        <a:pt x="106" y="242"/>
                      </a:cubicBezTo>
                      <a:cubicBezTo>
                        <a:pt x="274" y="409"/>
                        <a:pt x="441" y="561"/>
                        <a:pt x="608" y="713"/>
                      </a:cubicBezTo>
                      <a:cubicBezTo>
                        <a:pt x="775" y="865"/>
                        <a:pt x="942" y="1032"/>
                        <a:pt x="1109" y="1184"/>
                      </a:cubicBezTo>
                      <a:cubicBezTo>
                        <a:pt x="1140" y="1215"/>
                        <a:pt x="1178" y="1230"/>
                        <a:pt x="1216" y="1230"/>
                      </a:cubicBezTo>
                      <a:cubicBezTo>
                        <a:pt x="1254" y="1230"/>
                        <a:pt x="1292" y="1215"/>
                        <a:pt x="1322" y="1184"/>
                      </a:cubicBezTo>
                      <a:cubicBezTo>
                        <a:pt x="1368" y="1139"/>
                        <a:pt x="1368" y="1047"/>
                        <a:pt x="1322" y="987"/>
                      </a:cubicBezTo>
                      <a:cubicBezTo>
                        <a:pt x="1033" y="713"/>
                        <a:pt x="745" y="440"/>
                        <a:pt x="456" y="181"/>
                      </a:cubicBezTo>
                      <a:lnTo>
                        <a:pt x="319" y="44"/>
                      </a:lnTo>
                      <a:cubicBezTo>
                        <a:pt x="288" y="13"/>
                        <a:pt x="253" y="0"/>
                        <a:pt x="2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13"/>
                <p:cNvSpPr/>
                <p:nvPr/>
              </p:nvSpPr>
              <p:spPr>
                <a:xfrm>
                  <a:off x="2345350" y="836225"/>
                  <a:ext cx="27725" cy="24950"/>
                </a:xfrm>
                <a:custGeom>
                  <a:rect b="b" l="l" r="r" t="t"/>
                  <a:pathLst>
                    <a:path extrusionOk="0" h="998" w="1109">
                      <a:moveTo>
                        <a:pt x="166" y="1"/>
                      </a:moveTo>
                      <a:cubicBezTo>
                        <a:pt x="130" y="1"/>
                        <a:pt x="92" y="16"/>
                        <a:pt x="61" y="46"/>
                      </a:cubicBezTo>
                      <a:cubicBezTo>
                        <a:pt x="1" y="107"/>
                        <a:pt x="1" y="198"/>
                        <a:pt x="61" y="244"/>
                      </a:cubicBezTo>
                      <a:lnTo>
                        <a:pt x="806" y="958"/>
                      </a:lnTo>
                      <a:cubicBezTo>
                        <a:pt x="837" y="986"/>
                        <a:pt x="872" y="998"/>
                        <a:pt x="905" y="998"/>
                      </a:cubicBezTo>
                      <a:cubicBezTo>
                        <a:pt x="1016" y="998"/>
                        <a:pt x="1109" y="866"/>
                        <a:pt x="1004" y="760"/>
                      </a:cubicBezTo>
                      <a:lnTo>
                        <a:pt x="259" y="46"/>
                      </a:lnTo>
                      <a:cubicBezTo>
                        <a:pt x="236" y="16"/>
                        <a:pt x="202" y="1"/>
                        <a:pt x="16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3"/>
                <p:cNvSpPr/>
                <p:nvPr/>
              </p:nvSpPr>
              <p:spPr>
                <a:xfrm>
                  <a:off x="2354550" y="914700"/>
                  <a:ext cx="28750" cy="25450"/>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3"/>
                <p:cNvSpPr/>
                <p:nvPr/>
              </p:nvSpPr>
              <p:spPr>
                <a:xfrm>
                  <a:off x="2477350" y="1027525"/>
                  <a:ext cx="27975" cy="25000"/>
                </a:xfrm>
                <a:custGeom>
                  <a:rect b="b" l="l" r="r" t="t"/>
                  <a:pathLst>
                    <a:path extrusionOk="0" h="1000" w="1119">
                      <a:moveTo>
                        <a:pt x="206" y="1"/>
                      </a:moveTo>
                      <a:cubicBezTo>
                        <a:pt x="94" y="1"/>
                        <a:pt x="1" y="148"/>
                        <a:pt x="115" y="251"/>
                      </a:cubicBezTo>
                      <a:lnTo>
                        <a:pt x="860" y="965"/>
                      </a:lnTo>
                      <a:cubicBezTo>
                        <a:pt x="883" y="988"/>
                        <a:pt x="917" y="999"/>
                        <a:pt x="953" y="999"/>
                      </a:cubicBezTo>
                      <a:cubicBezTo>
                        <a:pt x="989" y="999"/>
                        <a:pt x="1027" y="988"/>
                        <a:pt x="1058" y="965"/>
                      </a:cubicBezTo>
                      <a:cubicBezTo>
                        <a:pt x="1118" y="904"/>
                        <a:pt x="1118" y="813"/>
                        <a:pt x="1058" y="752"/>
                      </a:cubicBezTo>
                      <a:lnTo>
                        <a:pt x="313" y="53"/>
                      </a:lnTo>
                      <a:cubicBezTo>
                        <a:pt x="280" y="16"/>
                        <a:pt x="242" y="1"/>
                        <a:pt x="2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13"/>
                <p:cNvSpPr/>
                <p:nvPr/>
              </p:nvSpPr>
              <p:spPr>
                <a:xfrm>
                  <a:off x="2487875" y="1106350"/>
                  <a:ext cx="27325" cy="25100"/>
                </a:xfrm>
                <a:custGeom>
                  <a:rect b="b" l="l" r="r" t="t"/>
                  <a:pathLst>
                    <a:path extrusionOk="0" h="1004" w="1093">
                      <a:moveTo>
                        <a:pt x="200" y="0"/>
                      </a:moveTo>
                      <a:cubicBezTo>
                        <a:pt x="90" y="0"/>
                        <a:pt x="1" y="140"/>
                        <a:pt x="105" y="244"/>
                      </a:cubicBezTo>
                      <a:lnTo>
                        <a:pt x="834" y="958"/>
                      </a:lnTo>
                      <a:cubicBezTo>
                        <a:pt x="865" y="988"/>
                        <a:pt x="903" y="1004"/>
                        <a:pt x="941" y="1004"/>
                      </a:cubicBezTo>
                      <a:cubicBezTo>
                        <a:pt x="979" y="1004"/>
                        <a:pt x="1017" y="988"/>
                        <a:pt x="1047" y="958"/>
                      </a:cubicBezTo>
                      <a:cubicBezTo>
                        <a:pt x="1093" y="897"/>
                        <a:pt x="1093" y="806"/>
                        <a:pt x="1047" y="760"/>
                      </a:cubicBezTo>
                      <a:lnTo>
                        <a:pt x="302" y="46"/>
                      </a:lnTo>
                      <a:cubicBezTo>
                        <a:pt x="270" y="14"/>
                        <a:pt x="234" y="0"/>
                        <a:pt x="2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6" name="Google Shape;916;p13"/>
              <p:cNvSpPr/>
              <p:nvPr/>
            </p:nvSpPr>
            <p:spPr>
              <a:xfrm>
                <a:off x="497650" y="540653"/>
                <a:ext cx="75822" cy="67119"/>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17" name="Google Shape;917;p13"/>
          <p:cNvSpPr txBox="1"/>
          <p:nvPr>
            <p:ph hasCustomPrompt="1" type="title"/>
          </p:nvPr>
        </p:nvSpPr>
        <p:spPr>
          <a:xfrm>
            <a:off x="1461500" y="1169975"/>
            <a:ext cx="843600" cy="521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800">
                <a:solidFill>
                  <a:schemeClr val="accent2"/>
                </a:solidFill>
                <a:latin typeface="Italianno"/>
                <a:ea typeface="Italianno"/>
                <a:cs typeface="Italianno"/>
                <a:sym typeface="Italianno"/>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918" name="Google Shape;918;p13"/>
          <p:cNvSpPr txBox="1"/>
          <p:nvPr>
            <p:ph idx="1" type="subTitle"/>
          </p:nvPr>
        </p:nvSpPr>
        <p:spPr>
          <a:xfrm>
            <a:off x="715100" y="2323252"/>
            <a:ext cx="2492400" cy="484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19" name="Google Shape;919;p13"/>
          <p:cNvSpPr txBox="1"/>
          <p:nvPr>
            <p:ph idx="2"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20" name="Google Shape;920;p13"/>
          <p:cNvSpPr txBox="1"/>
          <p:nvPr>
            <p:ph idx="3" type="subTitle"/>
          </p:nvPr>
        </p:nvSpPr>
        <p:spPr>
          <a:xfrm>
            <a:off x="715100" y="1899900"/>
            <a:ext cx="2492400" cy="3678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921" name="Google Shape;921;p13"/>
          <p:cNvSpPr txBox="1"/>
          <p:nvPr>
            <p:ph hasCustomPrompt="1" idx="4" type="title"/>
          </p:nvPr>
        </p:nvSpPr>
        <p:spPr>
          <a:xfrm>
            <a:off x="4150125" y="1169938"/>
            <a:ext cx="843600" cy="521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800">
                <a:solidFill>
                  <a:schemeClr val="accent2"/>
                </a:solidFill>
                <a:latin typeface="Italianno"/>
                <a:ea typeface="Italianno"/>
                <a:cs typeface="Italianno"/>
                <a:sym typeface="Italianno"/>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922" name="Google Shape;922;p13"/>
          <p:cNvSpPr txBox="1"/>
          <p:nvPr>
            <p:ph idx="5" type="subTitle"/>
          </p:nvPr>
        </p:nvSpPr>
        <p:spPr>
          <a:xfrm>
            <a:off x="3325725" y="2323250"/>
            <a:ext cx="2492400" cy="484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23" name="Google Shape;923;p13"/>
          <p:cNvSpPr txBox="1"/>
          <p:nvPr>
            <p:ph idx="6" type="subTitle"/>
          </p:nvPr>
        </p:nvSpPr>
        <p:spPr>
          <a:xfrm>
            <a:off x="3325725" y="1899900"/>
            <a:ext cx="2492400" cy="3678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924" name="Google Shape;924;p13"/>
          <p:cNvSpPr txBox="1"/>
          <p:nvPr>
            <p:ph hasCustomPrompt="1" idx="7" type="title"/>
          </p:nvPr>
        </p:nvSpPr>
        <p:spPr>
          <a:xfrm>
            <a:off x="6760750" y="1169938"/>
            <a:ext cx="843600" cy="521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800">
                <a:solidFill>
                  <a:schemeClr val="accent2"/>
                </a:solidFill>
                <a:latin typeface="Italianno"/>
                <a:ea typeface="Italianno"/>
                <a:cs typeface="Italianno"/>
                <a:sym typeface="Italianno"/>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925" name="Google Shape;925;p13"/>
          <p:cNvSpPr txBox="1"/>
          <p:nvPr>
            <p:ph idx="8" type="subTitle"/>
          </p:nvPr>
        </p:nvSpPr>
        <p:spPr>
          <a:xfrm>
            <a:off x="5936350" y="2323252"/>
            <a:ext cx="2492400" cy="484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26" name="Google Shape;926;p13"/>
          <p:cNvSpPr txBox="1"/>
          <p:nvPr>
            <p:ph idx="9" type="subTitle"/>
          </p:nvPr>
        </p:nvSpPr>
        <p:spPr>
          <a:xfrm>
            <a:off x="5936350" y="1899900"/>
            <a:ext cx="2492400" cy="3678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927" name="Google Shape;927;p13"/>
          <p:cNvSpPr txBox="1"/>
          <p:nvPr>
            <p:ph hasCustomPrompt="1" idx="13" type="title"/>
          </p:nvPr>
        </p:nvSpPr>
        <p:spPr>
          <a:xfrm>
            <a:off x="1461500" y="2977913"/>
            <a:ext cx="843600" cy="521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800">
                <a:solidFill>
                  <a:schemeClr val="accent2"/>
                </a:solidFill>
                <a:latin typeface="Italianno"/>
                <a:ea typeface="Italianno"/>
                <a:cs typeface="Italianno"/>
                <a:sym typeface="Italianno"/>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928" name="Google Shape;928;p13"/>
          <p:cNvSpPr txBox="1"/>
          <p:nvPr>
            <p:ph idx="14" type="subTitle"/>
          </p:nvPr>
        </p:nvSpPr>
        <p:spPr>
          <a:xfrm>
            <a:off x="715100" y="4131227"/>
            <a:ext cx="2492400" cy="484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29" name="Google Shape;929;p13"/>
          <p:cNvSpPr txBox="1"/>
          <p:nvPr>
            <p:ph idx="15" type="subTitle"/>
          </p:nvPr>
        </p:nvSpPr>
        <p:spPr>
          <a:xfrm>
            <a:off x="715100" y="3707775"/>
            <a:ext cx="2492400" cy="3678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930" name="Google Shape;930;p13"/>
          <p:cNvSpPr txBox="1"/>
          <p:nvPr>
            <p:ph hasCustomPrompt="1" idx="16" type="title"/>
          </p:nvPr>
        </p:nvSpPr>
        <p:spPr>
          <a:xfrm>
            <a:off x="4150200" y="2977913"/>
            <a:ext cx="843600" cy="521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800">
                <a:solidFill>
                  <a:schemeClr val="accent2"/>
                </a:solidFill>
                <a:latin typeface="Italianno"/>
                <a:ea typeface="Italianno"/>
                <a:cs typeface="Italianno"/>
                <a:sym typeface="Italianno"/>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931" name="Google Shape;931;p13"/>
          <p:cNvSpPr txBox="1"/>
          <p:nvPr>
            <p:ph idx="17" type="subTitle"/>
          </p:nvPr>
        </p:nvSpPr>
        <p:spPr>
          <a:xfrm>
            <a:off x="3325875" y="4131227"/>
            <a:ext cx="2492400" cy="484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2" name="Google Shape;932;p13"/>
          <p:cNvSpPr txBox="1"/>
          <p:nvPr>
            <p:ph idx="18" type="subTitle"/>
          </p:nvPr>
        </p:nvSpPr>
        <p:spPr>
          <a:xfrm>
            <a:off x="3325875" y="3707775"/>
            <a:ext cx="2492400" cy="3678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933" name="Google Shape;933;p13"/>
          <p:cNvSpPr txBox="1"/>
          <p:nvPr>
            <p:ph hasCustomPrompt="1" idx="19" type="title"/>
          </p:nvPr>
        </p:nvSpPr>
        <p:spPr>
          <a:xfrm>
            <a:off x="6760750" y="2977913"/>
            <a:ext cx="843600" cy="521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800">
                <a:solidFill>
                  <a:schemeClr val="accent2"/>
                </a:solidFill>
                <a:latin typeface="Italianno"/>
                <a:ea typeface="Italianno"/>
                <a:cs typeface="Italianno"/>
                <a:sym typeface="Italianno"/>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934" name="Google Shape;934;p13"/>
          <p:cNvSpPr txBox="1"/>
          <p:nvPr>
            <p:ph idx="20" type="subTitle"/>
          </p:nvPr>
        </p:nvSpPr>
        <p:spPr>
          <a:xfrm>
            <a:off x="5936450" y="4131225"/>
            <a:ext cx="2492400" cy="484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5" name="Google Shape;935;p13"/>
          <p:cNvSpPr txBox="1"/>
          <p:nvPr>
            <p:ph idx="21" type="subTitle"/>
          </p:nvPr>
        </p:nvSpPr>
        <p:spPr>
          <a:xfrm>
            <a:off x="5936450" y="3707775"/>
            <a:ext cx="2492400" cy="3678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grpSp>
        <p:nvGrpSpPr>
          <p:cNvPr id="936" name="Google Shape;936;p13"/>
          <p:cNvGrpSpPr/>
          <p:nvPr/>
        </p:nvGrpSpPr>
        <p:grpSpPr>
          <a:xfrm rot="-9900050">
            <a:off x="8375550" y="-2390928"/>
            <a:ext cx="1548791" cy="3850116"/>
            <a:chOff x="7075975" y="3013350"/>
            <a:chExt cx="781050" cy="1941600"/>
          </a:xfrm>
        </p:grpSpPr>
        <p:sp>
          <p:nvSpPr>
            <p:cNvPr id="937" name="Google Shape;937;p13"/>
            <p:cNvSpPr/>
            <p:nvPr/>
          </p:nvSpPr>
          <p:spPr>
            <a:xfrm>
              <a:off x="7334000" y="3013350"/>
              <a:ext cx="523025" cy="479375"/>
            </a:xfrm>
            <a:custGeom>
              <a:rect b="b" l="l" r="r" t="t"/>
              <a:pathLst>
                <a:path extrusionOk="0" h="19175" w="20921">
                  <a:moveTo>
                    <a:pt x="3788" y="18440"/>
                  </a:moveTo>
                  <a:cubicBezTo>
                    <a:pt x="3759" y="18367"/>
                    <a:pt x="3759" y="18308"/>
                    <a:pt x="3759" y="18249"/>
                  </a:cubicBezTo>
                  <a:cubicBezTo>
                    <a:pt x="3949" y="17735"/>
                    <a:pt x="3817" y="17236"/>
                    <a:pt x="3715" y="16752"/>
                  </a:cubicBezTo>
                  <a:cubicBezTo>
                    <a:pt x="3597" y="16179"/>
                    <a:pt x="3465" y="15621"/>
                    <a:pt x="3318" y="15049"/>
                  </a:cubicBezTo>
                  <a:cubicBezTo>
                    <a:pt x="3186" y="14491"/>
                    <a:pt x="3098" y="13918"/>
                    <a:pt x="3098" y="13331"/>
                  </a:cubicBezTo>
                  <a:cubicBezTo>
                    <a:pt x="3069" y="12685"/>
                    <a:pt x="2995" y="12039"/>
                    <a:pt x="2878" y="11393"/>
                  </a:cubicBezTo>
                  <a:cubicBezTo>
                    <a:pt x="2746" y="10630"/>
                    <a:pt x="2599" y="9866"/>
                    <a:pt x="2452" y="9103"/>
                  </a:cubicBezTo>
                  <a:cubicBezTo>
                    <a:pt x="2408" y="8854"/>
                    <a:pt x="2335" y="8619"/>
                    <a:pt x="2290" y="8384"/>
                  </a:cubicBezTo>
                  <a:cubicBezTo>
                    <a:pt x="2026" y="6945"/>
                    <a:pt x="1366" y="5668"/>
                    <a:pt x="764" y="4361"/>
                  </a:cubicBezTo>
                  <a:cubicBezTo>
                    <a:pt x="558" y="3950"/>
                    <a:pt x="367" y="3524"/>
                    <a:pt x="191" y="3099"/>
                  </a:cubicBezTo>
                  <a:cubicBezTo>
                    <a:pt x="118" y="2864"/>
                    <a:pt x="59" y="2614"/>
                    <a:pt x="15" y="2365"/>
                  </a:cubicBezTo>
                  <a:cubicBezTo>
                    <a:pt x="0" y="2335"/>
                    <a:pt x="0" y="2306"/>
                    <a:pt x="0" y="2276"/>
                  </a:cubicBezTo>
                  <a:cubicBezTo>
                    <a:pt x="15" y="2159"/>
                    <a:pt x="0" y="2012"/>
                    <a:pt x="147" y="1953"/>
                  </a:cubicBezTo>
                  <a:cubicBezTo>
                    <a:pt x="265" y="1909"/>
                    <a:pt x="397" y="1953"/>
                    <a:pt x="470" y="2056"/>
                  </a:cubicBezTo>
                  <a:cubicBezTo>
                    <a:pt x="573" y="2188"/>
                    <a:pt x="661" y="2320"/>
                    <a:pt x="734" y="2453"/>
                  </a:cubicBezTo>
                  <a:cubicBezTo>
                    <a:pt x="1116" y="3304"/>
                    <a:pt x="1586" y="4097"/>
                    <a:pt x="2129" y="4846"/>
                  </a:cubicBezTo>
                  <a:cubicBezTo>
                    <a:pt x="2408" y="5227"/>
                    <a:pt x="2658" y="5638"/>
                    <a:pt x="2907" y="6049"/>
                  </a:cubicBezTo>
                  <a:cubicBezTo>
                    <a:pt x="3333" y="6725"/>
                    <a:pt x="3612" y="7488"/>
                    <a:pt x="3744" y="8281"/>
                  </a:cubicBezTo>
                  <a:cubicBezTo>
                    <a:pt x="3759" y="8369"/>
                    <a:pt x="3788" y="8457"/>
                    <a:pt x="3832" y="8545"/>
                  </a:cubicBezTo>
                  <a:cubicBezTo>
                    <a:pt x="3905" y="8208"/>
                    <a:pt x="3979" y="7885"/>
                    <a:pt x="4038" y="7547"/>
                  </a:cubicBezTo>
                  <a:cubicBezTo>
                    <a:pt x="4214" y="6666"/>
                    <a:pt x="4390" y="5785"/>
                    <a:pt x="4551" y="4890"/>
                  </a:cubicBezTo>
                  <a:cubicBezTo>
                    <a:pt x="4654" y="4229"/>
                    <a:pt x="4742" y="3568"/>
                    <a:pt x="4860" y="2908"/>
                  </a:cubicBezTo>
                  <a:cubicBezTo>
                    <a:pt x="4962" y="2320"/>
                    <a:pt x="5080" y="1719"/>
                    <a:pt x="5227" y="1146"/>
                  </a:cubicBezTo>
                  <a:cubicBezTo>
                    <a:pt x="5285" y="911"/>
                    <a:pt x="5373" y="691"/>
                    <a:pt x="5506" y="485"/>
                  </a:cubicBezTo>
                  <a:cubicBezTo>
                    <a:pt x="5799" y="1"/>
                    <a:pt x="6372" y="16"/>
                    <a:pt x="6665" y="485"/>
                  </a:cubicBezTo>
                  <a:cubicBezTo>
                    <a:pt x="6783" y="662"/>
                    <a:pt x="6856" y="838"/>
                    <a:pt x="6930" y="1029"/>
                  </a:cubicBezTo>
                  <a:cubicBezTo>
                    <a:pt x="7194" y="1719"/>
                    <a:pt x="7532" y="2379"/>
                    <a:pt x="7943" y="2996"/>
                  </a:cubicBezTo>
                  <a:cubicBezTo>
                    <a:pt x="8222" y="3436"/>
                    <a:pt x="8486" y="3891"/>
                    <a:pt x="8765" y="4361"/>
                  </a:cubicBezTo>
                  <a:lnTo>
                    <a:pt x="8882" y="4156"/>
                  </a:lnTo>
                  <a:cubicBezTo>
                    <a:pt x="9102" y="3701"/>
                    <a:pt x="9440" y="3304"/>
                    <a:pt x="9851" y="3010"/>
                  </a:cubicBezTo>
                  <a:cubicBezTo>
                    <a:pt x="10321" y="2702"/>
                    <a:pt x="10835" y="2511"/>
                    <a:pt x="11378" y="2438"/>
                  </a:cubicBezTo>
                  <a:cubicBezTo>
                    <a:pt x="11774" y="2379"/>
                    <a:pt x="12171" y="2394"/>
                    <a:pt x="12538" y="2497"/>
                  </a:cubicBezTo>
                  <a:cubicBezTo>
                    <a:pt x="12978" y="2570"/>
                    <a:pt x="13345" y="2878"/>
                    <a:pt x="13507" y="3304"/>
                  </a:cubicBezTo>
                  <a:cubicBezTo>
                    <a:pt x="13595" y="3539"/>
                    <a:pt x="13668" y="3803"/>
                    <a:pt x="13771" y="4038"/>
                  </a:cubicBezTo>
                  <a:cubicBezTo>
                    <a:pt x="13977" y="4508"/>
                    <a:pt x="14197" y="4978"/>
                    <a:pt x="14402" y="5448"/>
                  </a:cubicBezTo>
                  <a:cubicBezTo>
                    <a:pt x="14667" y="5991"/>
                    <a:pt x="14872" y="6563"/>
                    <a:pt x="15004" y="7151"/>
                  </a:cubicBezTo>
                  <a:cubicBezTo>
                    <a:pt x="15034" y="7165"/>
                    <a:pt x="15078" y="7165"/>
                    <a:pt x="15107" y="7165"/>
                  </a:cubicBezTo>
                  <a:cubicBezTo>
                    <a:pt x="15870" y="7077"/>
                    <a:pt x="16648" y="7283"/>
                    <a:pt x="17250" y="7767"/>
                  </a:cubicBezTo>
                  <a:cubicBezTo>
                    <a:pt x="17471" y="7929"/>
                    <a:pt x="17661" y="8090"/>
                    <a:pt x="17867" y="8266"/>
                  </a:cubicBezTo>
                  <a:cubicBezTo>
                    <a:pt x="18117" y="8472"/>
                    <a:pt x="18351" y="8692"/>
                    <a:pt x="18601" y="8868"/>
                  </a:cubicBezTo>
                  <a:cubicBezTo>
                    <a:pt x="19085" y="9206"/>
                    <a:pt x="19423" y="9720"/>
                    <a:pt x="19555" y="10292"/>
                  </a:cubicBezTo>
                  <a:cubicBezTo>
                    <a:pt x="19702" y="10982"/>
                    <a:pt x="19658" y="11687"/>
                    <a:pt x="19438" y="12348"/>
                  </a:cubicBezTo>
                  <a:cubicBezTo>
                    <a:pt x="19174" y="13155"/>
                    <a:pt x="18763" y="13918"/>
                    <a:pt x="18234" y="14579"/>
                  </a:cubicBezTo>
                  <a:cubicBezTo>
                    <a:pt x="18484" y="15475"/>
                    <a:pt x="18851" y="16267"/>
                    <a:pt x="19643" y="16796"/>
                  </a:cubicBezTo>
                  <a:cubicBezTo>
                    <a:pt x="19937" y="16987"/>
                    <a:pt x="20201" y="17207"/>
                    <a:pt x="20466" y="17412"/>
                  </a:cubicBezTo>
                  <a:cubicBezTo>
                    <a:pt x="20656" y="17559"/>
                    <a:pt x="20788" y="17735"/>
                    <a:pt x="20847" y="17956"/>
                  </a:cubicBezTo>
                  <a:cubicBezTo>
                    <a:pt x="20921" y="18249"/>
                    <a:pt x="20803" y="18455"/>
                    <a:pt x="20495" y="18470"/>
                  </a:cubicBezTo>
                  <a:cubicBezTo>
                    <a:pt x="20187" y="18484"/>
                    <a:pt x="19878" y="18484"/>
                    <a:pt x="19570" y="18455"/>
                  </a:cubicBezTo>
                  <a:cubicBezTo>
                    <a:pt x="18425" y="18323"/>
                    <a:pt x="17280" y="18176"/>
                    <a:pt x="16135" y="18205"/>
                  </a:cubicBezTo>
                  <a:cubicBezTo>
                    <a:pt x="15445" y="18205"/>
                    <a:pt x="14769" y="18264"/>
                    <a:pt x="14079" y="18323"/>
                  </a:cubicBezTo>
                  <a:cubicBezTo>
                    <a:pt x="13507" y="18381"/>
                    <a:pt x="12934" y="18440"/>
                    <a:pt x="12362" y="18528"/>
                  </a:cubicBezTo>
                  <a:cubicBezTo>
                    <a:pt x="11716" y="18616"/>
                    <a:pt x="11070" y="18734"/>
                    <a:pt x="10424" y="18837"/>
                  </a:cubicBezTo>
                  <a:cubicBezTo>
                    <a:pt x="9514" y="18969"/>
                    <a:pt x="8589" y="19174"/>
                    <a:pt x="7664" y="19145"/>
                  </a:cubicBezTo>
                  <a:cubicBezTo>
                    <a:pt x="7047" y="19145"/>
                    <a:pt x="6445" y="18998"/>
                    <a:pt x="5887" y="18734"/>
                  </a:cubicBezTo>
                  <a:cubicBezTo>
                    <a:pt x="5520" y="18543"/>
                    <a:pt x="5109" y="18381"/>
                    <a:pt x="4698" y="18279"/>
                  </a:cubicBezTo>
                  <a:cubicBezTo>
                    <a:pt x="4434" y="18220"/>
                    <a:pt x="4155" y="18249"/>
                    <a:pt x="3905" y="18381"/>
                  </a:cubicBezTo>
                  <a:cubicBezTo>
                    <a:pt x="3876" y="18411"/>
                    <a:pt x="3832" y="18425"/>
                    <a:pt x="3788" y="18440"/>
                  </a:cubicBezTo>
                  <a:close/>
                  <a:moveTo>
                    <a:pt x="12964" y="11423"/>
                  </a:moveTo>
                  <a:cubicBezTo>
                    <a:pt x="12626" y="11437"/>
                    <a:pt x="12347" y="11437"/>
                    <a:pt x="12068" y="11467"/>
                  </a:cubicBezTo>
                  <a:cubicBezTo>
                    <a:pt x="11466" y="11540"/>
                    <a:pt x="10864" y="11658"/>
                    <a:pt x="10277" y="11848"/>
                  </a:cubicBezTo>
                  <a:cubicBezTo>
                    <a:pt x="9939" y="11966"/>
                    <a:pt x="9602" y="12113"/>
                    <a:pt x="9264" y="12259"/>
                  </a:cubicBezTo>
                  <a:cubicBezTo>
                    <a:pt x="9029" y="12377"/>
                    <a:pt x="8853" y="12568"/>
                    <a:pt x="8779" y="12817"/>
                  </a:cubicBezTo>
                  <a:cubicBezTo>
                    <a:pt x="8412" y="13728"/>
                    <a:pt x="7928" y="14594"/>
                    <a:pt x="7355" y="15387"/>
                  </a:cubicBezTo>
                  <a:cubicBezTo>
                    <a:pt x="6768" y="16179"/>
                    <a:pt x="6108" y="16899"/>
                    <a:pt x="5227" y="17354"/>
                  </a:cubicBezTo>
                  <a:cubicBezTo>
                    <a:pt x="5109" y="17412"/>
                    <a:pt x="5051" y="17515"/>
                    <a:pt x="5065" y="17633"/>
                  </a:cubicBezTo>
                  <a:cubicBezTo>
                    <a:pt x="5080" y="17882"/>
                    <a:pt x="5212" y="18117"/>
                    <a:pt x="5418" y="18264"/>
                  </a:cubicBezTo>
                  <a:cubicBezTo>
                    <a:pt x="5990" y="18719"/>
                    <a:pt x="6680" y="18983"/>
                    <a:pt x="7414" y="19027"/>
                  </a:cubicBezTo>
                  <a:cubicBezTo>
                    <a:pt x="8236" y="19042"/>
                    <a:pt x="9058" y="18969"/>
                    <a:pt x="9866" y="18807"/>
                  </a:cubicBezTo>
                  <a:cubicBezTo>
                    <a:pt x="10512" y="18704"/>
                    <a:pt x="11158" y="18587"/>
                    <a:pt x="11804" y="18499"/>
                  </a:cubicBezTo>
                  <a:cubicBezTo>
                    <a:pt x="12435" y="18411"/>
                    <a:pt x="13096" y="18308"/>
                    <a:pt x="13756" y="18249"/>
                  </a:cubicBezTo>
                  <a:cubicBezTo>
                    <a:pt x="14314" y="18191"/>
                    <a:pt x="14843" y="18132"/>
                    <a:pt x="15401" y="18117"/>
                  </a:cubicBezTo>
                  <a:cubicBezTo>
                    <a:pt x="15944" y="18103"/>
                    <a:pt x="16546" y="18103"/>
                    <a:pt x="17118" y="18117"/>
                  </a:cubicBezTo>
                  <a:cubicBezTo>
                    <a:pt x="17603" y="18132"/>
                    <a:pt x="18102" y="18191"/>
                    <a:pt x="18586" y="18249"/>
                  </a:cubicBezTo>
                  <a:cubicBezTo>
                    <a:pt x="19071" y="18293"/>
                    <a:pt x="19570" y="18352"/>
                    <a:pt x="20069" y="18396"/>
                  </a:cubicBezTo>
                  <a:cubicBezTo>
                    <a:pt x="20231" y="18396"/>
                    <a:pt x="20392" y="18381"/>
                    <a:pt x="20554" y="18352"/>
                  </a:cubicBezTo>
                  <a:cubicBezTo>
                    <a:pt x="20700" y="18323"/>
                    <a:pt x="20759" y="18235"/>
                    <a:pt x="20759" y="18073"/>
                  </a:cubicBezTo>
                  <a:cubicBezTo>
                    <a:pt x="20744" y="17941"/>
                    <a:pt x="20656" y="17809"/>
                    <a:pt x="20524" y="17780"/>
                  </a:cubicBezTo>
                  <a:cubicBezTo>
                    <a:pt x="20157" y="17647"/>
                    <a:pt x="19805" y="17515"/>
                    <a:pt x="19453" y="17383"/>
                  </a:cubicBezTo>
                  <a:cubicBezTo>
                    <a:pt x="18880" y="17192"/>
                    <a:pt x="18351" y="16899"/>
                    <a:pt x="17911" y="16502"/>
                  </a:cubicBezTo>
                  <a:cubicBezTo>
                    <a:pt x="17353" y="16003"/>
                    <a:pt x="16898" y="15401"/>
                    <a:pt x="16560" y="14755"/>
                  </a:cubicBezTo>
                  <a:cubicBezTo>
                    <a:pt x="16340" y="14344"/>
                    <a:pt x="16135" y="13933"/>
                    <a:pt x="15914" y="13522"/>
                  </a:cubicBezTo>
                  <a:cubicBezTo>
                    <a:pt x="15665" y="13038"/>
                    <a:pt x="15357" y="12582"/>
                    <a:pt x="14990" y="12171"/>
                  </a:cubicBezTo>
                  <a:cubicBezTo>
                    <a:pt x="14681" y="11819"/>
                    <a:pt x="14270" y="11584"/>
                    <a:pt x="13815" y="11496"/>
                  </a:cubicBezTo>
                  <a:cubicBezTo>
                    <a:pt x="13507" y="11437"/>
                    <a:pt x="13198" y="11452"/>
                    <a:pt x="12949" y="11423"/>
                  </a:cubicBezTo>
                  <a:close/>
                  <a:moveTo>
                    <a:pt x="9484" y="9118"/>
                  </a:moveTo>
                  <a:cubicBezTo>
                    <a:pt x="9484" y="8795"/>
                    <a:pt x="9455" y="8472"/>
                    <a:pt x="9411" y="8164"/>
                  </a:cubicBezTo>
                  <a:cubicBezTo>
                    <a:pt x="9279" y="7400"/>
                    <a:pt x="9000" y="6681"/>
                    <a:pt x="8589" y="6049"/>
                  </a:cubicBezTo>
                  <a:cubicBezTo>
                    <a:pt x="8104" y="5271"/>
                    <a:pt x="7649" y="4493"/>
                    <a:pt x="7223" y="3701"/>
                  </a:cubicBezTo>
                  <a:cubicBezTo>
                    <a:pt x="6827" y="2981"/>
                    <a:pt x="6636" y="2174"/>
                    <a:pt x="6651" y="1366"/>
                  </a:cubicBezTo>
                  <a:cubicBezTo>
                    <a:pt x="6651" y="1131"/>
                    <a:pt x="6621" y="896"/>
                    <a:pt x="6577" y="676"/>
                  </a:cubicBezTo>
                  <a:cubicBezTo>
                    <a:pt x="6548" y="441"/>
                    <a:pt x="6372" y="265"/>
                    <a:pt x="6137" y="236"/>
                  </a:cubicBezTo>
                  <a:cubicBezTo>
                    <a:pt x="5931" y="192"/>
                    <a:pt x="5711" y="309"/>
                    <a:pt x="5608" y="500"/>
                  </a:cubicBezTo>
                  <a:cubicBezTo>
                    <a:pt x="5491" y="691"/>
                    <a:pt x="5388" y="896"/>
                    <a:pt x="5329" y="1117"/>
                  </a:cubicBezTo>
                  <a:cubicBezTo>
                    <a:pt x="5183" y="1675"/>
                    <a:pt x="5080" y="2218"/>
                    <a:pt x="4977" y="2776"/>
                  </a:cubicBezTo>
                  <a:cubicBezTo>
                    <a:pt x="4830" y="3612"/>
                    <a:pt x="4742" y="4479"/>
                    <a:pt x="4581" y="5315"/>
                  </a:cubicBezTo>
                  <a:cubicBezTo>
                    <a:pt x="4243" y="7121"/>
                    <a:pt x="3861" y="8927"/>
                    <a:pt x="3509" y="10733"/>
                  </a:cubicBezTo>
                  <a:cubicBezTo>
                    <a:pt x="3406" y="11320"/>
                    <a:pt x="3348" y="11922"/>
                    <a:pt x="3259" y="12524"/>
                  </a:cubicBezTo>
                  <a:cubicBezTo>
                    <a:pt x="3215" y="12891"/>
                    <a:pt x="3215" y="13258"/>
                    <a:pt x="3259" y="13639"/>
                  </a:cubicBezTo>
                  <a:cubicBezTo>
                    <a:pt x="3274" y="14520"/>
                    <a:pt x="3480" y="15387"/>
                    <a:pt x="3847" y="16194"/>
                  </a:cubicBezTo>
                  <a:cubicBezTo>
                    <a:pt x="3964" y="16458"/>
                    <a:pt x="4111" y="16708"/>
                    <a:pt x="4302" y="16928"/>
                  </a:cubicBezTo>
                  <a:cubicBezTo>
                    <a:pt x="4595" y="17295"/>
                    <a:pt x="5124" y="17368"/>
                    <a:pt x="5491" y="17075"/>
                  </a:cubicBezTo>
                  <a:cubicBezTo>
                    <a:pt x="5961" y="16767"/>
                    <a:pt x="6386" y="16385"/>
                    <a:pt x="6768" y="15959"/>
                  </a:cubicBezTo>
                  <a:cubicBezTo>
                    <a:pt x="7664" y="14873"/>
                    <a:pt x="8383" y="13639"/>
                    <a:pt x="8868" y="12304"/>
                  </a:cubicBezTo>
                  <a:cubicBezTo>
                    <a:pt x="9264" y="11291"/>
                    <a:pt x="9469" y="10204"/>
                    <a:pt x="9484" y="9118"/>
                  </a:cubicBezTo>
                  <a:close/>
                  <a:moveTo>
                    <a:pt x="9014" y="12274"/>
                  </a:moveTo>
                  <a:cubicBezTo>
                    <a:pt x="9279" y="12142"/>
                    <a:pt x="9499" y="12025"/>
                    <a:pt x="9734" y="11937"/>
                  </a:cubicBezTo>
                  <a:cubicBezTo>
                    <a:pt x="10791" y="11540"/>
                    <a:pt x="11907" y="11320"/>
                    <a:pt x="13037" y="11291"/>
                  </a:cubicBezTo>
                  <a:cubicBezTo>
                    <a:pt x="13257" y="11291"/>
                    <a:pt x="13477" y="11188"/>
                    <a:pt x="13624" y="11012"/>
                  </a:cubicBezTo>
                  <a:cubicBezTo>
                    <a:pt x="14138" y="10439"/>
                    <a:pt x="14505" y="9764"/>
                    <a:pt x="14725" y="9030"/>
                  </a:cubicBezTo>
                  <a:cubicBezTo>
                    <a:pt x="14843" y="8677"/>
                    <a:pt x="14901" y="8296"/>
                    <a:pt x="14916" y="7929"/>
                  </a:cubicBezTo>
                  <a:cubicBezTo>
                    <a:pt x="14916" y="7356"/>
                    <a:pt x="14813" y="6798"/>
                    <a:pt x="14608" y="6284"/>
                  </a:cubicBezTo>
                  <a:cubicBezTo>
                    <a:pt x="14226" y="5286"/>
                    <a:pt x="13712" y="4346"/>
                    <a:pt x="13375" y="3348"/>
                  </a:cubicBezTo>
                  <a:cubicBezTo>
                    <a:pt x="13242" y="2966"/>
                    <a:pt x="12934" y="2688"/>
                    <a:pt x="12538" y="2614"/>
                  </a:cubicBezTo>
                  <a:cubicBezTo>
                    <a:pt x="12112" y="2497"/>
                    <a:pt x="11672" y="2482"/>
                    <a:pt x="11246" y="2570"/>
                  </a:cubicBezTo>
                  <a:cubicBezTo>
                    <a:pt x="10732" y="2643"/>
                    <a:pt x="10248" y="2849"/>
                    <a:pt x="9822" y="3157"/>
                  </a:cubicBezTo>
                  <a:cubicBezTo>
                    <a:pt x="9367" y="3524"/>
                    <a:pt x="9014" y="3994"/>
                    <a:pt x="8809" y="4552"/>
                  </a:cubicBezTo>
                  <a:cubicBezTo>
                    <a:pt x="9866" y="7092"/>
                    <a:pt x="9910" y="9661"/>
                    <a:pt x="9000" y="12274"/>
                  </a:cubicBezTo>
                  <a:close/>
                  <a:moveTo>
                    <a:pt x="15019" y="7312"/>
                  </a:moveTo>
                  <a:cubicBezTo>
                    <a:pt x="15136" y="8854"/>
                    <a:pt x="14578" y="10131"/>
                    <a:pt x="13565" y="11261"/>
                  </a:cubicBezTo>
                  <a:lnTo>
                    <a:pt x="13874" y="11320"/>
                  </a:lnTo>
                  <a:cubicBezTo>
                    <a:pt x="14211" y="11349"/>
                    <a:pt x="14564" y="11393"/>
                    <a:pt x="14901" y="11467"/>
                  </a:cubicBezTo>
                  <a:cubicBezTo>
                    <a:pt x="16414" y="11863"/>
                    <a:pt x="17573" y="12671"/>
                    <a:pt x="18087" y="14227"/>
                  </a:cubicBezTo>
                  <a:cubicBezTo>
                    <a:pt x="18102" y="14285"/>
                    <a:pt x="18146" y="14344"/>
                    <a:pt x="18175" y="14432"/>
                  </a:cubicBezTo>
                  <a:cubicBezTo>
                    <a:pt x="18234" y="14359"/>
                    <a:pt x="18278" y="14330"/>
                    <a:pt x="18307" y="14285"/>
                  </a:cubicBezTo>
                  <a:cubicBezTo>
                    <a:pt x="18689" y="13757"/>
                    <a:pt x="18997" y="13184"/>
                    <a:pt x="19218" y="12582"/>
                  </a:cubicBezTo>
                  <a:cubicBezTo>
                    <a:pt x="19379" y="12186"/>
                    <a:pt x="19482" y="11775"/>
                    <a:pt x="19511" y="11364"/>
                  </a:cubicBezTo>
                  <a:cubicBezTo>
                    <a:pt x="19555" y="10909"/>
                    <a:pt x="19497" y="10454"/>
                    <a:pt x="19350" y="10028"/>
                  </a:cubicBezTo>
                  <a:cubicBezTo>
                    <a:pt x="19247" y="9690"/>
                    <a:pt x="19056" y="9397"/>
                    <a:pt x="18792" y="9176"/>
                  </a:cubicBezTo>
                  <a:cubicBezTo>
                    <a:pt x="18307" y="8765"/>
                    <a:pt x="17808" y="8369"/>
                    <a:pt x="17324" y="7958"/>
                  </a:cubicBezTo>
                  <a:cubicBezTo>
                    <a:pt x="16869" y="7576"/>
                    <a:pt x="16311" y="7327"/>
                    <a:pt x="15709" y="7253"/>
                  </a:cubicBezTo>
                  <a:cubicBezTo>
                    <a:pt x="15474" y="7209"/>
                    <a:pt x="15239" y="7239"/>
                    <a:pt x="15019" y="7327"/>
                  </a:cubicBezTo>
                  <a:close/>
                  <a:moveTo>
                    <a:pt x="14255" y="11481"/>
                  </a:moveTo>
                  <a:cubicBezTo>
                    <a:pt x="14270" y="11496"/>
                    <a:pt x="14285" y="11511"/>
                    <a:pt x="14314" y="11525"/>
                  </a:cubicBezTo>
                  <a:cubicBezTo>
                    <a:pt x="14843" y="11790"/>
                    <a:pt x="15268" y="12201"/>
                    <a:pt x="15562" y="12715"/>
                  </a:cubicBezTo>
                  <a:cubicBezTo>
                    <a:pt x="15826" y="13140"/>
                    <a:pt x="16076" y="13595"/>
                    <a:pt x="16325" y="14051"/>
                  </a:cubicBezTo>
                  <a:cubicBezTo>
                    <a:pt x="16531" y="14418"/>
                    <a:pt x="16707" y="14785"/>
                    <a:pt x="16927" y="15137"/>
                  </a:cubicBezTo>
                  <a:cubicBezTo>
                    <a:pt x="17588" y="16194"/>
                    <a:pt x="18484" y="16987"/>
                    <a:pt x="19702" y="17339"/>
                  </a:cubicBezTo>
                  <a:cubicBezTo>
                    <a:pt x="19922" y="17398"/>
                    <a:pt x="20128" y="17501"/>
                    <a:pt x="20348" y="17574"/>
                  </a:cubicBezTo>
                  <a:cubicBezTo>
                    <a:pt x="20392" y="17589"/>
                    <a:pt x="20436" y="17603"/>
                    <a:pt x="20480" y="17618"/>
                  </a:cubicBezTo>
                  <a:cubicBezTo>
                    <a:pt x="20392" y="17486"/>
                    <a:pt x="20275" y="17383"/>
                    <a:pt x="20143" y="17280"/>
                  </a:cubicBezTo>
                  <a:cubicBezTo>
                    <a:pt x="19922" y="17119"/>
                    <a:pt x="19702" y="16957"/>
                    <a:pt x="19482" y="16811"/>
                  </a:cubicBezTo>
                  <a:cubicBezTo>
                    <a:pt x="18968" y="16429"/>
                    <a:pt x="18586" y="15915"/>
                    <a:pt x="18366" y="15328"/>
                  </a:cubicBezTo>
                  <a:cubicBezTo>
                    <a:pt x="18219" y="14931"/>
                    <a:pt x="18087" y="14535"/>
                    <a:pt x="17940" y="14139"/>
                  </a:cubicBezTo>
                  <a:cubicBezTo>
                    <a:pt x="17808" y="13757"/>
                    <a:pt x="17617" y="13405"/>
                    <a:pt x="17383" y="13082"/>
                  </a:cubicBezTo>
                  <a:cubicBezTo>
                    <a:pt x="16575" y="12098"/>
                    <a:pt x="15489" y="11658"/>
                    <a:pt x="14255" y="11496"/>
                  </a:cubicBezTo>
                  <a:close/>
                  <a:moveTo>
                    <a:pt x="3127" y="12215"/>
                  </a:moveTo>
                  <a:cubicBezTo>
                    <a:pt x="3303" y="11276"/>
                    <a:pt x="3465" y="10380"/>
                    <a:pt x="3641" y="9485"/>
                  </a:cubicBezTo>
                  <a:cubicBezTo>
                    <a:pt x="3788" y="8854"/>
                    <a:pt x="3685" y="8208"/>
                    <a:pt x="3362" y="7664"/>
                  </a:cubicBezTo>
                  <a:cubicBezTo>
                    <a:pt x="2966" y="7018"/>
                    <a:pt x="2511" y="6402"/>
                    <a:pt x="1997" y="5829"/>
                  </a:cubicBezTo>
                  <a:cubicBezTo>
                    <a:pt x="1395" y="5154"/>
                    <a:pt x="1013" y="4317"/>
                    <a:pt x="881" y="3422"/>
                  </a:cubicBezTo>
                  <a:cubicBezTo>
                    <a:pt x="822" y="3040"/>
                    <a:pt x="690" y="2658"/>
                    <a:pt x="514" y="2306"/>
                  </a:cubicBezTo>
                  <a:cubicBezTo>
                    <a:pt x="441" y="2159"/>
                    <a:pt x="367" y="2042"/>
                    <a:pt x="176" y="2042"/>
                  </a:cubicBezTo>
                  <a:cubicBezTo>
                    <a:pt x="88" y="2159"/>
                    <a:pt x="59" y="2320"/>
                    <a:pt x="132" y="2453"/>
                  </a:cubicBezTo>
                  <a:cubicBezTo>
                    <a:pt x="191" y="2717"/>
                    <a:pt x="265" y="2981"/>
                    <a:pt x="382" y="3245"/>
                  </a:cubicBezTo>
                  <a:cubicBezTo>
                    <a:pt x="602" y="3745"/>
                    <a:pt x="852" y="4244"/>
                    <a:pt x="1087" y="4758"/>
                  </a:cubicBezTo>
                  <a:cubicBezTo>
                    <a:pt x="1542" y="5741"/>
                    <a:pt x="1997" y="6739"/>
                    <a:pt x="2261" y="7811"/>
                  </a:cubicBezTo>
                  <a:cubicBezTo>
                    <a:pt x="2555" y="8956"/>
                    <a:pt x="2775" y="10131"/>
                    <a:pt x="2966" y="11291"/>
                  </a:cubicBezTo>
                  <a:cubicBezTo>
                    <a:pt x="3025" y="11614"/>
                    <a:pt x="3069" y="11907"/>
                    <a:pt x="3113" y="12230"/>
                  </a:cubicBezTo>
                  <a:close/>
                  <a:moveTo>
                    <a:pt x="6768" y="955"/>
                  </a:moveTo>
                  <a:cubicBezTo>
                    <a:pt x="6768" y="999"/>
                    <a:pt x="6753" y="1043"/>
                    <a:pt x="6753" y="1087"/>
                  </a:cubicBezTo>
                  <a:cubicBezTo>
                    <a:pt x="6709" y="1924"/>
                    <a:pt x="6886" y="2761"/>
                    <a:pt x="7253" y="3524"/>
                  </a:cubicBezTo>
                  <a:cubicBezTo>
                    <a:pt x="7664" y="4346"/>
                    <a:pt x="8134" y="5139"/>
                    <a:pt x="8633" y="5917"/>
                  </a:cubicBezTo>
                  <a:cubicBezTo>
                    <a:pt x="8970" y="6416"/>
                    <a:pt x="9235" y="6974"/>
                    <a:pt x="9381" y="7547"/>
                  </a:cubicBezTo>
                  <a:cubicBezTo>
                    <a:pt x="9411" y="7664"/>
                    <a:pt x="9455" y="7767"/>
                    <a:pt x="9484" y="7885"/>
                  </a:cubicBezTo>
                  <a:lnTo>
                    <a:pt x="9543" y="7870"/>
                  </a:lnTo>
                  <a:cubicBezTo>
                    <a:pt x="9469" y="7400"/>
                    <a:pt x="9411" y="6916"/>
                    <a:pt x="9308" y="6446"/>
                  </a:cubicBezTo>
                  <a:cubicBezTo>
                    <a:pt x="9058" y="5242"/>
                    <a:pt x="8574" y="4082"/>
                    <a:pt x="7869" y="3069"/>
                  </a:cubicBezTo>
                  <a:cubicBezTo>
                    <a:pt x="7458" y="2482"/>
                    <a:pt x="7106" y="1836"/>
                    <a:pt x="6856" y="1161"/>
                  </a:cubicBezTo>
                  <a:cubicBezTo>
                    <a:pt x="6842" y="1117"/>
                    <a:pt x="6812" y="1073"/>
                    <a:pt x="6768" y="970"/>
                  </a:cubicBezTo>
                  <a:close/>
                  <a:moveTo>
                    <a:pt x="3436" y="7488"/>
                  </a:moveTo>
                  <a:cubicBezTo>
                    <a:pt x="3436" y="7459"/>
                    <a:pt x="3436" y="7444"/>
                    <a:pt x="3436" y="7429"/>
                  </a:cubicBezTo>
                  <a:cubicBezTo>
                    <a:pt x="3392" y="7312"/>
                    <a:pt x="3348" y="7195"/>
                    <a:pt x="3303" y="7062"/>
                  </a:cubicBezTo>
                  <a:cubicBezTo>
                    <a:pt x="3025" y="6255"/>
                    <a:pt x="2481" y="5594"/>
                    <a:pt x="2056" y="4875"/>
                  </a:cubicBezTo>
                  <a:cubicBezTo>
                    <a:pt x="1747" y="4376"/>
                    <a:pt x="1410" y="3891"/>
                    <a:pt x="1087" y="3407"/>
                  </a:cubicBezTo>
                  <a:cubicBezTo>
                    <a:pt x="1057" y="3363"/>
                    <a:pt x="1013" y="3319"/>
                    <a:pt x="969" y="3275"/>
                  </a:cubicBezTo>
                  <a:cubicBezTo>
                    <a:pt x="999" y="3407"/>
                    <a:pt x="1013" y="3480"/>
                    <a:pt x="1028" y="3554"/>
                  </a:cubicBezTo>
                  <a:cubicBezTo>
                    <a:pt x="1131" y="4244"/>
                    <a:pt x="1410" y="4890"/>
                    <a:pt x="1835" y="5433"/>
                  </a:cubicBezTo>
                  <a:cubicBezTo>
                    <a:pt x="1997" y="5609"/>
                    <a:pt x="2129" y="5815"/>
                    <a:pt x="2276" y="6005"/>
                  </a:cubicBezTo>
                  <a:cubicBezTo>
                    <a:pt x="2643" y="6505"/>
                    <a:pt x="3039" y="6989"/>
                    <a:pt x="3421" y="748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13"/>
            <p:cNvSpPr/>
            <p:nvPr/>
          </p:nvSpPr>
          <p:spPr>
            <a:xfrm>
              <a:off x="7458050" y="3405350"/>
              <a:ext cx="179125" cy="54325"/>
            </a:xfrm>
            <a:custGeom>
              <a:rect b="b" l="l" r="r" t="t"/>
              <a:pathLst>
                <a:path extrusionOk="0" h="2173" w="7165">
                  <a:moveTo>
                    <a:pt x="0" y="2011"/>
                  </a:moveTo>
                  <a:cubicBezTo>
                    <a:pt x="59" y="1997"/>
                    <a:pt x="118" y="1997"/>
                    <a:pt x="177" y="1997"/>
                  </a:cubicBezTo>
                  <a:cubicBezTo>
                    <a:pt x="1366" y="2158"/>
                    <a:pt x="2496" y="1879"/>
                    <a:pt x="3597" y="1468"/>
                  </a:cubicBezTo>
                  <a:cubicBezTo>
                    <a:pt x="4287" y="1204"/>
                    <a:pt x="4948" y="910"/>
                    <a:pt x="5623" y="631"/>
                  </a:cubicBezTo>
                  <a:cubicBezTo>
                    <a:pt x="6137" y="426"/>
                    <a:pt x="6651" y="206"/>
                    <a:pt x="7165" y="0"/>
                  </a:cubicBezTo>
                  <a:cubicBezTo>
                    <a:pt x="6783" y="191"/>
                    <a:pt x="6401" y="397"/>
                    <a:pt x="6020" y="573"/>
                  </a:cubicBezTo>
                  <a:cubicBezTo>
                    <a:pt x="5330" y="881"/>
                    <a:pt x="4640" y="1160"/>
                    <a:pt x="3950" y="1439"/>
                  </a:cubicBezTo>
                  <a:cubicBezTo>
                    <a:pt x="3304" y="1718"/>
                    <a:pt x="2628" y="1923"/>
                    <a:pt x="1924" y="2055"/>
                  </a:cubicBezTo>
                  <a:cubicBezTo>
                    <a:pt x="1307" y="2158"/>
                    <a:pt x="676" y="2173"/>
                    <a:pt x="59" y="2085"/>
                  </a:cubicBezTo>
                  <a:cubicBezTo>
                    <a:pt x="30" y="2070"/>
                    <a:pt x="15" y="2055"/>
                    <a:pt x="0" y="205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13"/>
            <p:cNvSpPr/>
            <p:nvPr/>
          </p:nvSpPr>
          <p:spPr>
            <a:xfrm>
              <a:off x="7471250" y="3194675"/>
              <a:ext cx="70875" cy="190875"/>
            </a:xfrm>
            <a:custGeom>
              <a:rect b="b" l="l" r="r" t="t"/>
              <a:pathLst>
                <a:path extrusionOk="0" h="7635" w="2835">
                  <a:moveTo>
                    <a:pt x="2834" y="15"/>
                  </a:moveTo>
                  <a:cubicBezTo>
                    <a:pt x="2776" y="294"/>
                    <a:pt x="2732" y="588"/>
                    <a:pt x="2673" y="866"/>
                  </a:cubicBezTo>
                  <a:cubicBezTo>
                    <a:pt x="2526" y="1498"/>
                    <a:pt x="2409" y="2144"/>
                    <a:pt x="2232" y="2760"/>
                  </a:cubicBezTo>
                  <a:cubicBezTo>
                    <a:pt x="2056" y="3377"/>
                    <a:pt x="1836" y="3979"/>
                    <a:pt x="1572" y="4566"/>
                  </a:cubicBezTo>
                  <a:cubicBezTo>
                    <a:pt x="1102" y="5564"/>
                    <a:pt x="588" y="6548"/>
                    <a:pt x="104" y="7532"/>
                  </a:cubicBezTo>
                  <a:cubicBezTo>
                    <a:pt x="74" y="7576"/>
                    <a:pt x="45" y="7620"/>
                    <a:pt x="1" y="7634"/>
                  </a:cubicBezTo>
                  <a:cubicBezTo>
                    <a:pt x="30" y="7561"/>
                    <a:pt x="60" y="7502"/>
                    <a:pt x="89" y="7429"/>
                  </a:cubicBezTo>
                  <a:cubicBezTo>
                    <a:pt x="588" y="6401"/>
                    <a:pt x="1102" y="5374"/>
                    <a:pt x="1572" y="4331"/>
                  </a:cubicBezTo>
                  <a:cubicBezTo>
                    <a:pt x="2012" y="3333"/>
                    <a:pt x="2335" y="2276"/>
                    <a:pt x="2511" y="1204"/>
                  </a:cubicBezTo>
                  <a:cubicBezTo>
                    <a:pt x="2599" y="793"/>
                    <a:pt x="2702" y="397"/>
                    <a:pt x="279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3"/>
            <p:cNvSpPr/>
            <p:nvPr/>
          </p:nvSpPr>
          <p:spPr>
            <a:xfrm>
              <a:off x="7470150" y="3466275"/>
              <a:ext cx="122625" cy="15075"/>
            </a:xfrm>
            <a:custGeom>
              <a:rect b="b" l="l" r="r" t="t"/>
              <a:pathLst>
                <a:path extrusionOk="0" h="603" w="4905">
                  <a:moveTo>
                    <a:pt x="2365" y="176"/>
                  </a:moveTo>
                  <a:cubicBezTo>
                    <a:pt x="2042" y="206"/>
                    <a:pt x="1719" y="279"/>
                    <a:pt x="1381" y="294"/>
                  </a:cubicBezTo>
                  <a:cubicBezTo>
                    <a:pt x="1058" y="308"/>
                    <a:pt x="735" y="294"/>
                    <a:pt x="412" y="323"/>
                  </a:cubicBezTo>
                  <a:cubicBezTo>
                    <a:pt x="779" y="441"/>
                    <a:pt x="1175" y="499"/>
                    <a:pt x="1572" y="470"/>
                  </a:cubicBezTo>
                  <a:cubicBezTo>
                    <a:pt x="2658" y="470"/>
                    <a:pt x="3745" y="308"/>
                    <a:pt x="4787" y="15"/>
                  </a:cubicBezTo>
                  <a:cubicBezTo>
                    <a:pt x="4831" y="0"/>
                    <a:pt x="4875" y="0"/>
                    <a:pt x="4904" y="30"/>
                  </a:cubicBezTo>
                  <a:cubicBezTo>
                    <a:pt x="4493" y="132"/>
                    <a:pt x="4082" y="264"/>
                    <a:pt x="3656" y="353"/>
                  </a:cubicBezTo>
                  <a:cubicBezTo>
                    <a:pt x="2908" y="514"/>
                    <a:pt x="2130" y="602"/>
                    <a:pt x="1366" y="587"/>
                  </a:cubicBezTo>
                  <a:cubicBezTo>
                    <a:pt x="1161" y="587"/>
                    <a:pt x="970" y="573"/>
                    <a:pt x="779" y="543"/>
                  </a:cubicBezTo>
                  <a:cubicBezTo>
                    <a:pt x="559" y="499"/>
                    <a:pt x="339" y="441"/>
                    <a:pt x="104" y="397"/>
                  </a:cubicBezTo>
                  <a:lnTo>
                    <a:pt x="192" y="294"/>
                  </a:lnTo>
                  <a:lnTo>
                    <a:pt x="1" y="235"/>
                  </a:lnTo>
                  <a:lnTo>
                    <a:pt x="1" y="191"/>
                  </a:lnTo>
                  <a:cubicBezTo>
                    <a:pt x="265" y="206"/>
                    <a:pt x="515" y="220"/>
                    <a:pt x="764" y="220"/>
                  </a:cubicBezTo>
                  <a:cubicBezTo>
                    <a:pt x="1014" y="220"/>
                    <a:pt x="1307" y="206"/>
                    <a:pt x="1572" y="191"/>
                  </a:cubicBezTo>
                  <a:cubicBezTo>
                    <a:pt x="1851" y="176"/>
                    <a:pt x="2100" y="147"/>
                    <a:pt x="2350" y="1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13"/>
            <p:cNvSpPr/>
            <p:nvPr/>
          </p:nvSpPr>
          <p:spPr>
            <a:xfrm>
              <a:off x="7420975" y="3241650"/>
              <a:ext cx="30850" cy="174725"/>
            </a:xfrm>
            <a:custGeom>
              <a:rect b="b" l="l" r="r" t="t"/>
              <a:pathLst>
                <a:path extrusionOk="0" h="6989" w="1234">
                  <a:moveTo>
                    <a:pt x="1234" y="0"/>
                  </a:moveTo>
                  <a:cubicBezTo>
                    <a:pt x="1043" y="632"/>
                    <a:pt x="837" y="1263"/>
                    <a:pt x="661" y="1880"/>
                  </a:cubicBezTo>
                  <a:cubicBezTo>
                    <a:pt x="456" y="2614"/>
                    <a:pt x="309" y="3362"/>
                    <a:pt x="236" y="4126"/>
                  </a:cubicBezTo>
                  <a:cubicBezTo>
                    <a:pt x="133" y="5051"/>
                    <a:pt x="206" y="6005"/>
                    <a:pt x="485" y="6900"/>
                  </a:cubicBezTo>
                  <a:cubicBezTo>
                    <a:pt x="485" y="6930"/>
                    <a:pt x="485" y="6945"/>
                    <a:pt x="441" y="6989"/>
                  </a:cubicBezTo>
                  <a:cubicBezTo>
                    <a:pt x="353" y="6607"/>
                    <a:pt x="221" y="6225"/>
                    <a:pt x="177" y="5843"/>
                  </a:cubicBezTo>
                  <a:cubicBezTo>
                    <a:pt x="1" y="4552"/>
                    <a:pt x="191" y="3304"/>
                    <a:pt x="529" y="2070"/>
                  </a:cubicBezTo>
                  <a:cubicBezTo>
                    <a:pt x="705" y="1410"/>
                    <a:pt x="955" y="764"/>
                    <a:pt x="1175" y="103"/>
                  </a:cubicBezTo>
                  <a:cubicBezTo>
                    <a:pt x="1175" y="74"/>
                    <a:pt x="1204" y="30"/>
                    <a:pt x="12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13"/>
            <p:cNvSpPr/>
            <p:nvPr/>
          </p:nvSpPr>
          <p:spPr>
            <a:xfrm>
              <a:off x="7629075" y="3175950"/>
              <a:ext cx="73075" cy="113800"/>
            </a:xfrm>
            <a:custGeom>
              <a:rect b="b" l="l" r="r" t="t"/>
              <a:pathLst>
                <a:path extrusionOk="0" h="4552" w="2923">
                  <a:moveTo>
                    <a:pt x="1" y="4522"/>
                  </a:moveTo>
                  <a:lnTo>
                    <a:pt x="133" y="4375"/>
                  </a:lnTo>
                  <a:cubicBezTo>
                    <a:pt x="749" y="3730"/>
                    <a:pt x="1307" y="3040"/>
                    <a:pt x="1836" y="2305"/>
                  </a:cubicBezTo>
                  <a:cubicBezTo>
                    <a:pt x="2262" y="1704"/>
                    <a:pt x="2599" y="1028"/>
                    <a:pt x="2790" y="309"/>
                  </a:cubicBezTo>
                  <a:cubicBezTo>
                    <a:pt x="2819" y="191"/>
                    <a:pt x="2849" y="89"/>
                    <a:pt x="2893" y="1"/>
                  </a:cubicBezTo>
                  <a:cubicBezTo>
                    <a:pt x="2922" y="191"/>
                    <a:pt x="2893" y="382"/>
                    <a:pt x="2834" y="558"/>
                  </a:cubicBezTo>
                  <a:cubicBezTo>
                    <a:pt x="2599" y="1307"/>
                    <a:pt x="2218" y="1997"/>
                    <a:pt x="1748" y="2614"/>
                  </a:cubicBezTo>
                  <a:cubicBezTo>
                    <a:pt x="1263" y="3216"/>
                    <a:pt x="808" y="3847"/>
                    <a:pt x="221" y="4375"/>
                  </a:cubicBezTo>
                  <a:cubicBezTo>
                    <a:pt x="148" y="4434"/>
                    <a:pt x="89" y="4493"/>
                    <a:pt x="30" y="455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13"/>
            <p:cNvSpPr/>
            <p:nvPr/>
          </p:nvSpPr>
          <p:spPr>
            <a:xfrm>
              <a:off x="7460250" y="3333775"/>
              <a:ext cx="73425" cy="112325"/>
            </a:xfrm>
            <a:custGeom>
              <a:rect b="b" l="l" r="r" t="t"/>
              <a:pathLst>
                <a:path extrusionOk="0" h="4493" w="2937">
                  <a:moveTo>
                    <a:pt x="1" y="4449"/>
                  </a:moveTo>
                  <a:cubicBezTo>
                    <a:pt x="30" y="4405"/>
                    <a:pt x="59" y="4375"/>
                    <a:pt x="89" y="4346"/>
                  </a:cubicBezTo>
                  <a:cubicBezTo>
                    <a:pt x="793" y="3788"/>
                    <a:pt x="1351" y="3083"/>
                    <a:pt x="1748" y="2276"/>
                  </a:cubicBezTo>
                  <a:cubicBezTo>
                    <a:pt x="2115" y="1586"/>
                    <a:pt x="2452" y="881"/>
                    <a:pt x="2790" y="191"/>
                  </a:cubicBezTo>
                  <a:cubicBezTo>
                    <a:pt x="2819" y="118"/>
                    <a:pt x="2878" y="59"/>
                    <a:pt x="2937" y="0"/>
                  </a:cubicBezTo>
                  <a:cubicBezTo>
                    <a:pt x="2805" y="294"/>
                    <a:pt x="2687" y="602"/>
                    <a:pt x="2555" y="896"/>
                  </a:cubicBezTo>
                  <a:cubicBezTo>
                    <a:pt x="2188" y="1689"/>
                    <a:pt x="1777" y="2467"/>
                    <a:pt x="1322" y="3201"/>
                  </a:cubicBezTo>
                  <a:cubicBezTo>
                    <a:pt x="1013" y="3656"/>
                    <a:pt x="646" y="4038"/>
                    <a:pt x="221" y="4361"/>
                  </a:cubicBezTo>
                  <a:cubicBezTo>
                    <a:pt x="162" y="4419"/>
                    <a:pt x="89" y="4449"/>
                    <a:pt x="30" y="44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13"/>
            <p:cNvSpPr/>
            <p:nvPr/>
          </p:nvSpPr>
          <p:spPr>
            <a:xfrm>
              <a:off x="7701750" y="3443500"/>
              <a:ext cx="133625" cy="10325"/>
            </a:xfrm>
            <a:custGeom>
              <a:rect b="b" l="l" r="r" t="t"/>
              <a:pathLst>
                <a:path extrusionOk="0" h="413" w="5345">
                  <a:moveTo>
                    <a:pt x="5330" y="412"/>
                  </a:moveTo>
                  <a:cubicBezTo>
                    <a:pt x="5227" y="383"/>
                    <a:pt x="5124" y="368"/>
                    <a:pt x="5036" y="353"/>
                  </a:cubicBezTo>
                  <a:cubicBezTo>
                    <a:pt x="4596" y="236"/>
                    <a:pt x="4141" y="177"/>
                    <a:pt x="3685" y="162"/>
                  </a:cubicBezTo>
                  <a:cubicBezTo>
                    <a:pt x="3260" y="148"/>
                    <a:pt x="2819" y="118"/>
                    <a:pt x="2379" y="133"/>
                  </a:cubicBezTo>
                  <a:cubicBezTo>
                    <a:pt x="1733" y="133"/>
                    <a:pt x="1087" y="177"/>
                    <a:pt x="426" y="206"/>
                  </a:cubicBezTo>
                  <a:lnTo>
                    <a:pt x="1" y="206"/>
                  </a:lnTo>
                  <a:cubicBezTo>
                    <a:pt x="1175" y="45"/>
                    <a:pt x="2379" y="1"/>
                    <a:pt x="3568" y="60"/>
                  </a:cubicBezTo>
                  <a:cubicBezTo>
                    <a:pt x="4038" y="89"/>
                    <a:pt x="4522" y="148"/>
                    <a:pt x="5007" y="236"/>
                  </a:cubicBezTo>
                  <a:cubicBezTo>
                    <a:pt x="5110" y="265"/>
                    <a:pt x="5227" y="309"/>
                    <a:pt x="5344" y="35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13"/>
            <p:cNvSpPr/>
            <p:nvPr/>
          </p:nvSpPr>
          <p:spPr>
            <a:xfrm>
              <a:off x="7702125" y="3279825"/>
              <a:ext cx="76350" cy="26075"/>
            </a:xfrm>
            <a:custGeom>
              <a:rect b="b" l="l" r="r" t="t"/>
              <a:pathLst>
                <a:path extrusionOk="0" h="1043" w="3054">
                  <a:moveTo>
                    <a:pt x="3054" y="59"/>
                  </a:moveTo>
                  <a:cubicBezTo>
                    <a:pt x="2658" y="206"/>
                    <a:pt x="2261" y="367"/>
                    <a:pt x="1850" y="514"/>
                  </a:cubicBezTo>
                  <a:cubicBezTo>
                    <a:pt x="1454" y="646"/>
                    <a:pt x="1057" y="764"/>
                    <a:pt x="661" y="896"/>
                  </a:cubicBezTo>
                  <a:cubicBezTo>
                    <a:pt x="1219" y="925"/>
                    <a:pt x="1733" y="690"/>
                    <a:pt x="2320" y="573"/>
                  </a:cubicBezTo>
                  <a:cubicBezTo>
                    <a:pt x="1982" y="734"/>
                    <a:pt x="1615" y="852"/>
                    <a:pt x="1248" y="940"/>
                  </a:cubicBezTo>
                  <a:cubicBezTo>
                    <a:pt x="1116" y="969"/>
                    <a:pt x="984" y="984"/>
                    <a:pt x="852" y="1013"/>
                  </a:cubicBezTo>
                  <a:cubicBezTo>
                    <a:pt x="734" y="1043"/>
                    <a:pt x="602" y="999"/>
                    <a:pt x="543" y="896"/>
                  </a:cubicBezTo>
                  <a:lnTo>
                    <a:pt x="15" y="925"/>
                  </a:lnTo>
                  <a:cubicBezTo>
                    <a:pt x="15" y="910"/>
                    <a:pt x="15" y="881"/>
                    <a:pt x="0" y="852"/>
                  </a:cubicBezTo>
                  <a:cubicBezTo>
                    <a:pt x="1072" y="764"/>
                    <a:pt x="2041" y="367"/>
                    <a:pt x="30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13"/>
            <p:cNvSpPr/>
            <p:nvPr/>
          </p:nvSpPr>
          <p:spPr>
            <a:xfrm>
              <a:off x="7432000" y="3312475"/>
              <a:ext cx="16175" cy="128850"/>
            </a:xfrm>
            <a:custGeom>
              <a:rect b="b" l="l" r="r" t="t"/>
              <a:pathLst>
                <a:path extrusionOk="0" h="5154" w="647">
                  <a:moveTo>
                    <a:pt x="426" y="45"/>
                  </a:moveTo>
                  <a:cubicBezTo>
                    <a:pt x="29" y="1763"/>
                    <a:pt x="0" y="3466"/>
                    <a:pt x="646" y="5154"/>
                  </a:cubicBezTo>
                  <a:cubicBezTo>
                    <a:pt x="617" y="5110"/>
                    <a:pt x="587" y="5066"/>
                    <a:pt x="558" y="5022"/>
                  </a:cubicBezTo>
                  <a:cubicBezTo>
                    <a:pt x="338" y="4552"/>
                    <a:pt x="206" y="4053"/>
                    <a:pt x="162" y="3554"/>
                  </a:cubicBezTo>
                  <a:cubicBezTo>
                    <a:pt x="118" y="3025"/>
                    <a:pt x="73" y="2497"/>
                    <a:pt x="73" y="1953"/>
                  </a:cubicBezTo>
                  <a:cubicBezTo>
                    <a:pt x="88" y="1307"/>
                    <a:pt x="191" y="662"/>
                    <a:pt x="396" y="45"/>
                  </a:cubicBezTo>
                  <a:cubicBezTo>
                    <a:pt x="396" y="30"/>
                    <a:pt x="411" y="16"/>
                    <a:pt x="4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13"/>
            <p:cNvSpPr/>
            <p:nvPr/>
          </p:nvSpPr>
          <p:spPr>
            <a:xfrm>
              <a:off x="7574400" y="3144025"/>
              <a:ext cx="51400" cy="120400"/>
            </a:xfrm>
            <a:custGeom>
              <a:rect b="b" l="l" r="r" t="t"/>
              <a:pathLst>
                <a:path extrusionOk="0" h="4816" w="2056">
                  <a:moveTo>
                    <a:pt x="2056" y="0"/>
                  </a:moveTo>
                  <a:cubicBezTo>
                    <a:pt x="1806" y="411"/>
                    <a:pt x="1586" y="837"/>
                    <a:pt x="1322" y="1248"/>
                  </a:cubicBezTo>
                  <a:cubicBezTo>
                    <a:pt x="925" y="1821"/>
                    <a:pt x="720" y="2481"/>
                    <a:pt x="514" y="3142"/>
                  </a:cubicBezTo>
                  <a:cubicBezTo>
                    <a:pt x="338" y="3685"/>
                    <a:pt x="191" y="4258"/>
                    <a:pt x="0" y="4816"/>
                  </a:cubicBezTo>
                  <a:cubicBezTo>
                    <a:pt x="15" y="4728"/>
                    <a:pt x="30" y="4639"/>
                    <a:pt x="59" y="4551"/>
                  </a:cubicBezTo>
                  <a:cubicBezTo>
                    <a:pt x="323" y="3553"/>
                    <a:pt x="543" y="2540"/>
                    <a:pt x="999" y="1601"/>
                  </a:cubicBezTo>
                  <a:cubicBezTo>
                    <a:pt x="1278" y="1028"/>
                    <a:pt x="1630" y="485"/>
                    <a:pt x="20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13"/>
            <p:cNvSpPr/>
            <p:nvPr/>
          </p:nvSpPr>
          <p:spPr>
            <a:xfrm>
              <a:off x="7541725" y="3312125"/>
              <a:ext cx="89225" cy="42600"/>
            </a:xfrm>
            <a:custGeom>
              <a:rect b="b" l="l" r="r" t="t"/>
              <a:pathLst>
                <a:path extrusionOk="0" h="1704" w="3569">
                  <a:moveTo>
                    <a:pt x="3568" y="0"/>
                  </a:moveTo>
                  <a:cubicBezTo>
                    <a:pt x="2320" y="426"/>
                    <a:pt x="1072" y="837"/>
                    <a:pt x="30" y="1703"/>
                  </a:cubicBezTo>
                  <a:lnTo>
                    <a:pt x="1" y="1674"/>
                  </a:lnTo>
                  <a:cubicBezTo>
                    <a:pt x="15" y="1630"/>
                    <a:pt x="45" y="1586"/>
                    <a:pt x="89" y="1556"/>
                  </a:cubicBezTo>
                  <a:cubicBezTo>
                    <a:pt x="382" y="1351"/>
                    <a:pt x="676" y="1116"/>
                    <a:pt x="999" y="940"/>
                  </a:cubicBezTo>
                  <a:cubicBezTo>
                    <a:pt x="1777" y="529"/>
                    <a:pt x="2614" y="206"/>
                    <a:pt x="3465" y="0"/>
                  </a:cubicBezTo>
                  <a:cubicBezTo>
                    <a:pt x="3495" y="0"/>
                    <a:pt x="3539" y="0"/>
                    <a:pt x="356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13"/>
            <p:cNvSpPr/>
            <p:nvPr/>
          </p:nvSpPr>
          <p:spPr>
            <a:xfrm>
              <a:off x="7665775" y="3407550"/>
              <a:ext cx="100600" cy="21675"/>
            </a:xfrm>
            <a:custGeom>
              <a:rect b="b" l="l" r="r" t="t"/>
              <a:pathLst>
                <a:path extrusionOk="0" h="867" w="4024">
                  <a:moveTo>
                    <a:pt x="4023" y="74"/>
                  </a:moveTo>
                  <a:cubicBezTo>
                    <a:pt x="2643" y="132"/>
                    <a:pt x="1337" y="543"/>
                    <a:pt x="1" y="866"/>
                  </a:cubicBezTo>
                  <a:cubicBezTo>
                    <a:pt x="148" y="808"/>
                    <a:pt x="280" y="764"/>
                    <a:pt x="412" y="720"/>
                  </a:cubicBezTo>
                  <a:cubicBezTo>
                    <a:pt x="559" y="661"/>
                    <a:pt x="706" y="617"/>
                    <a:pt x="852" y="573"/>
                  </a:cubicBezTo>
                  <a:cubicBezTo>
                    <a:pt x="1586" y="397"/>
                    <a:pt x="2306" y="220"/>
                    <a:pt x="3040" y="59"/>
                  </a:cubicBezTo>
                  <a:cubicBezTo>
                    <a:pt x="3319" y="15"/>
                    <a:pt x="3583" y="0"/>
                    <a:pt x="3862" y="0"/>
                  </a:cubicBezTo>
                  <a:cubicBezTo>
                    <a:pt x="3921" y="0"/>
                    <a:pt x="3965" y="15"/>
                    <a:pt x="4023"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13"/>
            <p:cNvSpPr/>
            <p:nvPr/>
          </p:nvSpPr>
          <p:spPr>
            <a:xfrm>
              <a:off x="7426125" y="3141825"/>
              <a:ext cx="38925" cy="111225"/>
            </a:xfrm>
            <a:custGeom>
              <a:rect b="b" l="l" r="r" t="t"/>
              <a:pathLst>
                <a:path extrusionOk="0" h="4449" w="1557">
                  <a:moveTo>
                    <a:pt x="1556" y="0"/>
                  </a:moveTo>
                  <a:cubicBezTo>
                    <a:pt x="1219" y="1556"/>
                    <a:pt x="543" y="2966"/>
                    <a:pt x="59" y="4449"/>
                  </a:cubicBezTo>
                  <a:lnTo>
                    <a:pt x="0" y="4434"/>
                  </a:lnTo>
                  <a:cubicBezTo>
                    <a:pt x="176" y="3949"/>
                    <a:pt x="338" y="3450"/>
                    <a:pt x="499" y="2980"/>
                  </a:cubicBezTo>
                  <a:cubicBezTo>
                    <a:pt x="675" y="2496"/>
                    <a:pt x="866" y="1982"/>
                    <a:pt x="1057" y="1483"/>
                  </a:cubicBezTo>
                  <a:cubicBezTo>
                    <a:pt x="1233" y="984"/>
                    <a:pt x="1395" y="499"/>
                    <a:pt x="15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13"/>
            <p:cNvSpPr/>
            <p:nvPr/>
          </p:nvSpPr>
          <p:spPr>
            <a:xfrm>
              <a:off x="7562650" y="3217425"/>
              <a:ext cx="42975" cy="93250"/>
            </a:xfrm>
            <a:custGeom>
              <a:rect b="b" l="l" r="r" t="t"/>
              <a:pathLst>
                <a:path extrusionOk="0" h="3730" w="1719">
                  <a:moveTo>
                    <a:pt x="0" y="3729"/>
                  </a:moveTo>
                  <a:cubicBezTo>
                    <a:pt x="617" y="2526"/>
                    <a:pt x="1160" y="1292"/>
                    <a:pt x="1659" y="59"/>
                  </a:cubicBezTo>
                  <a:cubicBezTo>
                    <a:pt x="1674" y="30"/>
                    <a:pt x="1689" y="15"/>
                    <a:pt x="1718" y="1"/>
                  </a:cubicBezTo>
                  <a:cubicBezTo>
                    <a:pt x="1278" y="1307"/>
                    <a:pt x="705" y="2555"/>
                    <a:pt x="0" y="372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3"/>
            <p:cNvSpPr/>
            <p:nvPr/>
          </p:nvSpPr>
          <p:spPr>
            <a:xfrm>
              <a:off x="7389050" y="3183300"/>
              <a:ext cx="17275" cy="106825"/>
            </a:xfrm>
            <a:custGeom>
              <a:rect b="b" l="l" r="r" t="t"/>
              <a:pathLst>
                <a:path extrusionOk="0" h="4273" w="691">
                  <a:moveTo>
                    <a:pt x="690" y="4272"/>
                  </a:moveTo>
                  <a:cubicBezTo>
                    <a:pt x="602" y="3538"/>
                    <a:pt x="514" y="2819"/>
                    <a:pt x="426" y="2100"/>
                  </a:cubicBezTo>
                  <a:cubicBezTo>
                    <a:pt x="323" y="1395"/>
                    <a:pt x="191" y="690"/>
                    <a:pt x="0" y="0"/>
                  </a:cubicBezTo>
                  <a:cubicBezTo>
                    <a:pt x="514" y="1380"/>
                    <a:pt x="588" y="2834"/>
                    <a:pt x="690" y="427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3"/>
            <p:cNvSpPr/>
            <p:nvPr/>
          </p:nvSpPr>
          <p:spPr>
            <a:xfrm>
              <a:off x="7581725" y="3074275"/>
              <a:ext cx="52525" cy="55450"/>
            </a:xfrm>
            <a:custGeom>
              <a:rect b="b" l="l" r="r" t="t"/>
              <a:pathLst>
                <a:path extrusionOk="0" h="2218" w="2101">
                  <a:moveTo>
                    <a:pt x="2100" y="1"/>
                  </a:moveTo>
                  <a:cubicBezTo>
                    <a:pt x="1998" y="162"/>
                    <a:pt x="1821" y="221"/>
                    <a:pt x="1704" y="339"/>
                  </a:cubicBezTo>
                  <a:cubicBezTo>
                    <a:pt x="1572" y="441"/>
                    <a:pt x="1440" y="559"/>
                    <a:pt x="1337" y="662"/>
                  </a:cubicBezTo>
                  <a:cubicBezTo>
                    <a:pt x="1219" y="779"/>
                    <a:pt x="1073" y="911"/>
                    <a:pt x="970" y="1029"/>
                  </a:cubicBezTo>
                  <a:cubicBezTo>
                    <a:pt x="852" y="1161"/>
                    <a:pt x="735" y="1264"/>
                    <a:pt x="617" y="1396"/>
                  </a:cubicBezTo>
                  <a:cubicBezTo>
                    <a:pt x="515" y="1528"/>
                    <a:pt x="397" y="1675"/>
                    <a:pt x="295" y="1807"/>
                  </a:cubicBezTo>
                  <a:cubicBezTo>
                    <a:pt x="192" y="1954"/>
                    <a:pt x="118" y="2071"/>
                    <a:pt x="1" y="2218"/>
                  </a:cubicBezTo>
                  <a:cubicBezTo>
                    <a:pt x="74" y="1675"/>
                    <a:pt x="1572" y="104"/>
                    <a:pt x="21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13"/>
            <p:cNvSpPr/>
            <p:nvPr/>
          </p:nvSpPr>
          <p:spPr>
            <a:xfrm>
              <a:off x="7590175" y="3251550"/>
              <a:ext cx="57650" cy="57650"/>
            </a:xfrm>
            <a:custGeom>
              <a:rect b="b" l="l" r="r" t="t"/>
              <a:pathLst>
                <a:path extrusionOk="0" h="2306" w="2306">
                  <a:moveTo>
                    <a:pt x="2305" y="1"/>
                  </a:moveTo>
                  <a:cubicBezTo>
                    <a:pt x="1894" y="720"/>
                    <a:pt x="1351" y="1351"/>
                    <a:pt x="720" y="1880"/>
                  </a:cubicBezTo>
                  <a:cubicBezTo>
                    <a:pt x="529" y="2071"/>
                    <a:pt x="279" y="2218"/>
                    <a:pt x="1" y="2306"/>
                  </a:cubicBezTo>
                  <a:cubicBezTo>
                    <a:pt x="1" y="2262"/>
                    <a:pt x="1" y="2232"/>
                    <a:pt x="15" y="2218"/>
                  </a:cubicBezTo>
                  <a:cubicBezTo>
                    <a:pt x="749" y="1821"/>
                    <a:pt x="1292" y="1205"/>
                    <a:pt x="1836" y="588"/>
                  </a:cubicBezTo>
                  <a:cubicBezTo>
                    <a:pt x="2012" y="412"/>
                    <a:pt x="2159" y="206"/>
                    <a:pt x="23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3"/>
            <p:cNvSpPr/>
            <p:nvPr/>
          </p:nvSpPr>
          <p:spPr>
            <a:xfrm>
              <a:off x="7506850" y="3117600"/>
              <a:ext cx="18025" cy="82600"/>
            </a:xfrm>
            <a:custGeom>
              <a:rect b="b" l="l" r="r" t="t"/>
              <a:pathLst>
                <a:path extrusionOk="0" h="3304" w="721">
                  <a:moveTo>
                    <a:pt x="1" y="3304"/>
                  </a:moveTo>
                  <a:cubicBezTo>
                    <a:pt x="192" y="2202"/>
                    <a:pt x="529" y="1145"/>
                    <a:pt x="618" y="0"/>
                  </a:cubicBezTo>
                  <a:cubicBezTo>
                    <a:pt x="691" y="147"/>
                    <a:pt x="720" y="323"/>
                    <a:pt x="676" y="485"/>
                  </a:cubicBezTo>
                  <a:cubicBezTo>
                    <a:pt x="515" y="1410"/>
                    <a:pt x="309" y="2320"/>
                    <a:pt x="45" y="3215"/>
                  </a:cubicBezTo>
                  <a:cubicBezTo>
                    <a:pt x="30" y="3245"/>
                    <a:pt x="16" y="3274"/>
                    <a:pt x="1" y="33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3"/>
            <p:cNvSpPr/>
            <p:nvPr/>
          </p:nvSpPr>
          <p:spPr>
            <a:xfrm>
              <a:off x="7469800" y="3018875"/>
              <a:ext cx="22400" cy="77100"/>
            </a:xfrm>
            <a:custGeom>
              <a:rect b="b" l="l" r="r" t="t"/>
              <a:pathLst>
                <a:path extrusionOk="0" h="3084" w="896">
                  <a:moveTo>
                    <a:pt x="44" y="3083"/>
                  </a:moveTo>
                  <a:cubicBezTo>
                    <a:pt x="0" y="2481"/>
                    <a:pt x="573" y="352"/>
                    <a:pt x="896" y="0"/>
                  </a:cubicBezTo>
                  <a:cubicBezTo>
                    <a:pt x="837" y="308"/>
                    <a:pt x="690" y="529"/>
                    <a:pt x="631" y="778"/>
                  </a:cubicBezTo>
                  <a:cubicBezTo>
                    <a:pt x="558" y="1028"/>
                    <a:pt x="485" y="1292"/>
                    <a:pt x="411" y="1542"/>
                  </a:cubicBezTo>
                  <a:cubicBezTo>
                    <a:pt x="353" y="1791"/>
                    <a:pt x="279" y="2055"/>
                    <a:pt x="220" y="2320"/>
                  </a:cubicBezTo>
                  <a:cubicBezTo>
                    <a:pt x="162" y="2584"/>
                    <a:pt x="103" y="2834"/>
                    <a:pt x="44" y="308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13"/>
            <p:cNvSpPr/>
            <p:nvPr/>
          </p:nvSpPr>
          <p:spPr>
            <a:xfrm>
              <a:off x="7513825" y="3357625"/>
              <a:ext cx="68300" cy="44075"/>
            </a:xfrm>
            <a:custGeom>
              <a:rect b="b" l="l" r="r" t="t"/>
              <a:pathLst>
                <a:path extrusionOk="0" h="1763" w="2732">
                  <a:moveTo>
                    <a:pt x="1" y="1762"/>
                  </a:moveTo>
                  <a:cubicBezTo>
                    <a:pt x="794" y="984"/>
                    <a:pt x="1733" y="470"/>
                    <a:pt x="2732" y="1"/>
                  </a:cubicBezTo>
                  <a:cubicBezTo>
                    <a:pt x="1807" y="573"/>
                    <a:pt x="852" y="1072"/>
                    <a:pt x="1" y="17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3"/>
            <p:cNvSpPr/>
            <p:nvPr/>
          </p:nvSpPr>
          <p:spPr>
            <a:xfrm>
              <a:off x="7465025" y="3246775"/>
              <a:ext cx="29375" cy="96925"/>
            </a:xfrm>
            <a:custGeom>
              <a:rect b="b" l="l" r="r" t="t"/>
              <a:pathLst>
                <a:path extrusionOk="0" h="3877" w="1175">
                  <a:moveTo>
                    <a:pt x="0" y="3877"/>
                  </a:moveTo>
                  <a:cubicBezTo>
                    <a:pt x="235" y="2614"/>
                    <a:pt x="705" y="1308"/>
                    <a:pt x="1175" y="1"/>
                  </a:cubicBezTo>
                  <a:cubicBezTo>
                    <a:pt x="778" y="1322"/>
                    <a:pt x="382" y="2658"/>
                    <a:pt x="0" y="387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3"/>
            <p:cNvSpPr/>
            <p:nvPr/>
          </p:nvSpPr>
          <p:spPr>
            <a:xfrm>
              <a:off x="7407025" y="3224025"/>
              <a:ext cx="5900" cy="84825"/>
            </a:xfrm>
            <a:custGeom>
              <a:rect b="b" l="l" r="r" t="t"/>
              <a:pathLst>
                <a:path extrusionOk="0" h="3393" w="236">
                  <a:moveTo>
                    <a:pt x="1" y="1"/>
                  </a:moveTo>
                  <a:cubicBezTo>
                    <a:pt x="236" y="1131"/>
                    <a:pt x="104" y="2262"/>
                    <a:pt x="118" y="3392"/>
                  </a:cubicBezTo>
                  <a:cubicBezTo>
                    <a:pt x="104" y="2834"/>
                    <a:pt x="74" y="2262"/>
                    <a:pt x="59" y="1704"/>
                  </a:cubicBezTo>
                  <a:cubicBezTo>
                    <a:pt x="45" y="1146"/>
                    <a:pt x="15" y="57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13"/>
            <p:cNvSpPr/>
            <p:nvPr/>
          </p:nvSpPr>
          <p:spPr>
            <a:xfrm>
              <a:off x="7478975" y="3378175"/>
              <a:ext cx="42225" cy="58400"/>
            </a:xfrm>
            <a:custGeom>
              <a:rect b="b" l="l" r="r" t="t"/>
              <a:pathLst>
                <a:path extrusionOk="0" h="2336" w="1689">
                  <a:moveTo>
                    <a:pt x="0" y="2291"/>
                  </a:moveTo>
                  <a:cubicBezTo>
                    <a:pt x="705" y="1616"/>
                    <a:pt x="1175" y="794"/>
                    <a:pt x="1689" y="1"/>
                  </a:cubicBezTo>
                  <a:cubicBezTo>
                    <a:pt x="1674" y="59"/>
                    <a:pt x="1644" y="118"/>
                    <a:pt x="1615" y="177"/>
                  </a:cubicBezTo>
                  <a:cubicBezTo>
                    <a:pt x="1307" y="779"/>
                    <a:pt x="940" y="1351"/>
                    <a:pt x="514" y="1880"/>
                  </a:cubicBezTo>
                  <a:cubicBezTo>
                    <a:pt x="411" y="1997"/>
                    <a:pt x="309" y="2115"/>
                    <a:pt x="191" y="2232"/>
                  </a:cubicBezTo>
                  <a:cubicBezTo>
                    <a:pt x="132" y="2262"/>
                    <a:pt x="74" y="2306"/>
                    <a:pt x="15" y="233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3"/>
            <p:cNvSpPr/>
            <p:nvPr/>
          </p:nvSpPr>
          <p:spPr>
            <a:xfrm>
              <a:off x="7656600" y="3327900"/>
              <a:ext cx="62050" cy="21675"/>
            </a:xfrm>
            <a:custGeom>
              <a:rect b="b" l="l" r="r" t="t"/>
              <a:pathLst>
                <a:path extrusionOk="0" h="867" w="2482">
                  <a:moveTo>
                    <a:pt x="2482" y="0"/>
                  </a:moveTo>
                  <a:cubicBezTo>
                    <a:pt x="1645" y="235"/>
                    <a:pt x="808" y="529"/>
                    <a:pt x="1" y="867"/>
                  </a:cubicBezTo>
                  <a:cubicBezTo>
                    <a:pt x="764" y="412"/>
                    <a:pt x="1616" y="133"/>
                    <a:pt x="24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13"/>
            <p:cNvSpPr/>
            <p:nvPr/>
          </p:nvSpPr>
          <p:spPr>
            <a:xfrm>
              <a:off x="7652200" y="3115025"/>
              <a:ext cx="24975" cy="51400"/>
            </a:xfrm>
            <a:custGeom>
              <a:rect b="b" l="l" r="r" t="t"/>
              <a:pathLst>
                <a:path extrusionOk="0" h="2056" w="999">
                  <a:moveTo>
                    <a:pt x="1" y="2056"/>
                  </a:moveTo>
                  <a:lnTo>
                    <a:pt x="955" y="1"/>
                  </a:lnTo>
                  <a:cubicBezTo>
                    <a:pt x="999" y="265"/>
                    <a:pt x="382" y="1630"/>
                    <a:pt x="1" y="205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13"/>
            <p:cNvSpPr/>
            <p:nvPr/>
          </p:nvSpPr>
          <p:spPr>
            <a:xfrm>
              <a:off x="7750575" y="3437650"/>
              <a:ext cx="55425" cy="4050"/>
            </a:xfrm>
            <a:custGeom>
              <a:rect b="b" l="l" r="r" t="t"/>
              <a:pathLst>
                <a:path extrusionOk="0" h="162" w="2217">
                  <a:moveTo>
                    <a:pt x="2217" y="162"/>
                  </a:moveTo>
                  <a:lnTo>
                    <a:pt x="0" y="103"/>
                  </a:lnTo>
                  <a:cubicBezTo>
                    <a:pt x="543" y="0"/>
                    <a:pt x="1850" y="15"/>
                    <a:pt x="2217" y="1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13"/>
            <p:cNvSpPr/>
            <p:nvPr/>
          </p:nvSpPr>
          <p:spPr>
            <a:xfrm>
              <a:off x="7598250" y="3114650"/>
              <a:ext cx="39300" cy="56200"/>
            </a:xfrm>
            <a:custGeom>
              <a:rect b="b" l="l" r="r" t="t"/>
              <a:pathLst>
                <a:path extrusionOk="0" h="2248" w="1572">
                  <a:moveTo>
                    <a:pt x="1" y="2218"/>
                  </a:moveTo>
                  <a:cubicBezTo>
                    <a:pt x="500" y="1528"/>
                    <a:pt x="852" y="764"/>
                    <a:pt x="1439" y="133"/>
                  </a:cubicBezTo>
                  <a:cubicBezTo>
                    <a:pt x="1469" y="89"/>
                    <a:pt x="1513" y="45"/>
                    <a:pt x="1527" y="1"/>
                  </a:cubicBezTo>
                  <a:lnTo>
                    <a:pt x="1571" y="45"/>
                  </a:lnTo>
                  <a:cubicBezTo>
                    <a:pt x="1307" y="412"/>
                    <a:pt x="1043" y="750"/>
                    <a:pt x="793" y="1117"/>
                  </a:cubicBezTo>
                  <a:cubicBezTo>
                    <a:pt x="529" y="1484"/>
                    <a:pt x="294" y="1865"/>
                    <a:pt x="59" y="224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3"/>
            <p:cNvSpPr/>
            <p:nvPr/>
          </p:nvSpPr>
          <p:spPr>
            <a:xfrm>
              <a:off x="7572925" y="3375600"/>
              <a:ext cx="78200" cy="28300"/>
            </a:xfrm>
            <a:custGeom>
              <a:rect b="b" l="l" r="r" t="t"/>
              <a:pathLst>
                <a:path extrusionOk="0" h="1132" w="3128">
                  <a:moveTo>
                    <a:pt x="15" y="1131"/>
                  </a:moveTo>
                  <a:cubicBezTo>
                    <a:pt x="74" y="1087"/>
                    <a:pt x="147" y="1043"/>
                    <a:pt x="235" y="999"/>
                  </a:cubicBezTo>
                  <a:cubicBezTo>
                    <a:pt x="1146" y="588"/>
                    <a:pt x="2100" y="309"/>
                    <a:pt x="3040" y="1"/>
                  </a:cubicBezTo>
                  <a:cubicBezTo>
                    <a:pt x="3054" y="1"/>
                    <a:pt x="3069" y="1"/>
                    <a:pt x="3128" y="1"/>
                  </a:cubicBezTo>
                  <a:cubicBezTo>
                    <a:pt x="2893" y="89"/>
                    <a:pt x="2687" y="148"/>
                    <a:pt x="2482" y="221"/>
                  </a:cubicBezTo>
                  <a:cubicBezTo>
                    <a:pt x="1689" y="500"/>
                    <a:pt x="881" y="735"/>
                    <a:pt x="118" y="1102"/>
                  </a:cubicBezTo>
                  <a:cubicBezTo>
                    <a:pt x="89" y="1117"/>
                    <a:pt x="45" y="1117"/>
                    <a:pt x="1" y="113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3"/>
            <p:cNvSpPr/>
            <p:nvPr/>
          </p:nvSpPr>
          <p:spPr>
            <a:xfrm>
              <a:off x="7600825" y="3075750"/>
              <a:ext cx="38925" cy="37475"/>
            </a:xfrm>
            <a:custGeom>
              <a:rect b="b" l="l" r="r" t="t"/>
              <a:pathLst>
                <a:path extrusionOk="0" h="1499" w="1557">
                  <a:moveTo>
                    <a:pt x="0" y="1498"/>
                  </a:moveTo>
                  <a:cubicBezTo>
                    <a:pt x="485" y="984"/>
                    <a:pt x="925" y="412"/>
                    <a:pt x="1512" y="1"/>
                  </a:cubicBezTo>
                  <a:cubicBezTo>
                    <a:pt x="1542" y="45"/>
                    <a:pt x="1556" y="45"/>
                    <a:pt x="1556" y="45"/>
                  </a:cubicBezTo>
                  <a:cubicBezTo>
                    <a:pt x="1556" y="59"/>
                    <a:pt x="1556" y="59"/>
                    <a:pt x="1556" y="74"/>
                  </a:cubicBezTo>
                  <a:cubicBezTo>
                    <a:pt x="1542" y="89"/>
                    <a:pt x="1542" y="103"/>
                    <a:pt x="1527" y="1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3"/>
            <p:cNvSpPr/>
            <p:nvPr/>
          </p:nvSpPr>
          <p:spPr>
            <a:xfrm>
              <a:off x="7415100" y="3197975"/>
              <a:ext cx="6275" cy="49950"/>
            </a:xfrm>
            <a:custGeom>
              <a:rect b="b" l="l" r="r" t="t"/>
              <a:pathLst>
                <a:path extrusionOk="0" h="1998" w="251">
                  <a:moveTo>
                    <a:pt x="1" y="0"/>
                  </a:moveTo>
                  <a:cubicBezTo>
                    <a:pt x="162" y="265"/>
                    <a:pt x="250" y="1410"/>
                    <a:pt x="148" y="1997"/>
                  </a:cubicBezTo>
                  <a:cubicBezTo>
                    <a:pt x="118" y="1351"/>
                    <a:pt x="59" y="690"/>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3"/>
            <p:cNvSpPr/>
            <p:nvPr/>
          </p:nvSpPr>
          <p:spPr>
            <a:xfrm>
              <a:off x="7719375" y="3204575"/>
              <a:ext cx="36350" cy="29400"/>
            </a:xfrm>
            <a:custGeom>
              <a:rect b="b" l="l" r="r" t="t"/>
              <a:pathLst>
                <a:path extrusionOk="0" h="1176" w="1454">
                  <a:moveTo>
                    <a:pt x="1454" y="15"/>
                  </a:moveTo>
                  <a:cubicBezTo>
                    <a:pt x="1292" y="133"/>
                    <a:pt x="1131" y="236"/>
                    <a:pt x="969" y="353"/>
                  </a:cubicBezTo>
                  <a:cubicBezTo>
                    <a:pt x="808" y="470"/>
                    <a:pt x="646" y="617"/>
                    <a:pt x="485" y="749"/>
                  </a:cubicBezTo>
                  <a:cubicBezTo>
                    <a:pt x="323" y="882"/>
                    <a:pt x="176" y="1014"/>
                    <a:pt x="0" y="1175"/>
                  </a:cubicBezTo>
                  <a:cubicBezTo>
                    <a:pt x="235" y="735"/>
                    <a:pt x="1145" y="1"/>
                    <a:pt x="1454"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3"/>
            <p:cNvSpPr/>
            <p:nvPr/>
          </p:nvSpPr>
          <p:spPr>
            <a:xfrm>
              <a:off x="7505400" y="3271750"/>
              <a:ext cx="23875" cy="59850"/>
            </a:xfrm>
            <a:custGeom>
              <a:rect b="b" l="l" r="r" t="t"/>
              <a:pathLst>
                <a:path extrusionOk="0" h="2394" w="955">
                  <a:moveTo>
                    <a:pt x="955" y="0"/>
                  </a:moveTo>
                  <a:cubicBezTo>
                    <a:pt x="720" y="837"/>
                    <a:pt x="411" y="1630"/>
                    <a:pt x="0" y="23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3"/>
            <p:cNvSpPr/>
            <p:nvPr/>
          </p:nvSpPr>
          <p:spPr>
            <a:xfrm>
              <a:off x="7783975" y="3317625"/>
              <a:ext cx="35625" cy="14325"/>
            </a:xfrm>
            <a:custGeom>
              <a:rect b="b" l="l" r="r" t="t"/>
              <a:pathLst>
                <a:path extrusionOk="0" h="573" w="1425">
                  <a:moveTo>
                    <a:pt x="1424" y="0"/>
                  </a:moveTo>
                  <a:cubicBezTo>
                    <a:pt x="1292" y="221"/>
                    <a:pt x="499" y="558"/>
                    <a:pt x="0" y="57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3"/>
            <p:cNvSpPr/>
            <p:nvPr/>
          </p:nvSpPr>
          <p:spPr>
            <a:xfrm>
              <a:off x="7756075" y="3231750"/>
              <a:ext cx="36350" cy="17625"/>
            </a:xfrm>
            <a:custGeom>
              <a:rect b="b" l="l" r="r" t="t"/>
              <a:pathLst>
                <a:path extrusionOk="0" h="705" w="1454">
                  <a:moveTo>
                    <a:pt x="1454" y="73"/>
                  </a:moveTo>
                  <a:lnTo>
                    <a:pt x="0" y="705"/>
                  </a:lnTo>
                  <a:cubicBezTo>
                    <a:pt x="441" y="411"/>
                    <a:pt x="925" y="176"/>
                    <a:pt x="14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3"/>
            <p:cNvSpPr/>
            <p:nvPr/>
          </p:nvSpPr>
          <p:spPr>
            <a:xfrm>
              <a:off x="7499150" y="3084200"/>
              <a:ext cx="7000" cy="38925"/>
            </a:xfrm>
            <a:custGeom>
              <a:rect b="b" l="l" r="r" t="t"/>
              <a:pathLst>
                <a:path extrusionOk="0" h="1557" w="280">
                  <a:moveTo>
                    <a:pt x="1" y="1557"/>
                  </a:moveTo>
                  <a:lnTo>
                    <a:pt x="250" y="0"/>
                  </a:lnTo>
                  <a:cubicBezTo>
                    <a:pt x="280" y="529"/>
                    <a:pt x="192" y="1057"/>
                    <a:pt x="1" y="155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13"/>
            <p:cNvSpPr/>
            <p:nvPr/>
          </p:nvSpPr>
          <p:spPr>
            <a:xfrm>
              <a:off x="7524850" y="3362025"/>
              <a:ext cx="32325" cy="22425"/>
            </a:xfrm>
            <a:custGeom>
              <a:rect b="b" l="l" r="r" t="t"/>
              <a:pathLst>
                <a:path extrusionOk="0" h="897" w="1293">
                  <a:moveTo>
                    <a:pt x="1292" y="1"/>
                  </a:moveTo>
                  <a:lnTo>
                    <a:pt x="30" y="896"/>
                  </a:lnTo>
                  <a:lnTo>
                    <a:pt x="0" y="852"/>
                  </a:lnTo>
                  <a:cubicBezTo>
                    <a:pt x="382" y="500"/>
                    <a:pt x="822" y="221"/>
                    <a:pt x="129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3"/>
            <p:cNvSpPr/>
            <p:nvPr/>
          </p:nvSpPr>
          <p:spPr>
            <a:xfrm>
              <a:off x="7486675" y="3024750"/>
              <a:ext cx="11025" cy="34875"/>
            </a:xfrm>
            <a:custGeom>
              <a:rect b="b" l="l" r="r" t="t"/>
              <a:pathLst>
                <a:path extrusionOk="0" h="1395" w="441">
                  <a:moveTo>
                    <a:pt x="1" y="1395"/>
                  </a:moveTo>
                  <a:cubicBezTo>
                    <a:pt x="59" y="910"/>
                    <a:pt x="191" y="440"/>
                    <a:pt x="382" y="0"/>
                  </a:cubicBezTo>
                  <a:lnTo>
                    <a:pt x="441" y="29"/>
                  </a:lnTo>
                  <a:cubicBezTo>
                    <a:pt x="309" y="484"/>
                    <a:pt x="162" y="940"/>
                    <a:pt x="1" y="139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13"/>
            <p:cNvSpPr/>
            <p:nvPr/>
          </p:nvSpPr>
          <p:spPr>
            <a:xfrm>
              <a:off x="7771475" y="3332675"/>
              <a:ext cx="30125" cy="8100"/>
            </a:xfrm>
            <a:custGeom>
              <a:rect b="b" l="l" r="r" t="t"/>
              <a:pathLst>
                <a:path extrusionOk="0" h="324" w="1205">
                  <a:moveTo>
                    <a:pt x="1" y="279"/>
                  </a:moveTo>
                  <a:lnTo>
                    <a:pt x="1205" y="0"/>
                  </a:lnTo>
                  <a:cubicBezTo>
                    <a:pt x="955" y="132"/>
                    <a:pt x="706" y="235"/>
                    <a:pt x="427" y="294"/>
                  </a:cubicBezTo>
                  <a:cubicBezTo>
                    <a:pt x="324" y="309"/>
                    <a:pt x="206" y="323"/>
                    <a:pt x="89" y="323"/>
                  </a:cubicBezTo>
                  <a:cubicBezTo>
                    <a:pt x="60" y="323"/>
                    <a:pt x="30" y="294"/>
                    <a:pt x="1" y="27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3"/>
            <p:cNvSpPr/>
            <p:nvPr/>
          </p:nvSpPr>
          <p:spPr>
            <a:xfrm>
              <a:off x="7659550" y="3409000"/>
              <a:ext cx="41500" cy="14725"/>
            </a:xfrm>
            <a:custGeom>
              <a:rect b="b" l="l" r="r" t="t"/>
              <a:pathLst>
                <a:path extrusionOk="0" h="589" w="1660">
                  <a:moveTo>
                    <a:pt x="0" y="588"/>
                  </a:moveTo>
                  <a:cubicBezTo>
                    <a:pt x="529" y="324"/>
                    <a:pt x="1087" y="133"/>
                    <a:pt x="16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13"/>
            <p:cNvSpPr/>
            <p:nvPr/>
          </p:nvSpPr>
          <p:spPr>
            <a:xfrm>
              <a:off x="7690750" y="3333400"/>
              <a:ext cx="30100" cy="10675"/>
            </a:xfrm>
            <a:custGeom>
              <a:rect b="b" l="l" r="r" t="t"/>
              <a:pathLst>
                <a:path extrusionOk="0" h="427" w="1204">
                  <a:moveTo>
                    <a:pt x="0" y="368"/>
                  </a:moveTo>
                  <a:lnTo>
                    <a:pt x="1175" y="1"/>
                  </a:lnTo>
                  <a:lnTo>
                    <a:pt x="1204" y="59"/>
                  </a:lnTo>
                  <a:cubicBezTo>
                    <a:pt x="1013" y="147"/>
                    <a:pt x="822" y="206"/>
                    <a:pt x="631" y="250"/>
                  </a:cubicBezTo>
                  <a:lnTo>
                    <a:pt x="15" y="42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3"/>
            <p:cNvSpPr/>
            <p:nvPr/>
          </p:nvSpPr>
          <p:spPr>
            <a:xfrm>
              <a:off x="7525225" y="3135200"/>
              <a:ext cx="5150" cy="25350"/>
            </a:xfrm>
            <a:custGeom>
              <a:rect b="b" l="l" r="r" t="t"/>
              <a:pathLst>
                <a:path extrusionOk="0" h="1014" w="206">
                  <a:moveTo>
                    <a:pt x="191" y="16"/>
                  </a:moveTo>
                  <a:cubicBezTo>
                    <a:pt x="206" y="353"/>
                    <a:pt x="132" y="691"/>
                    <a:pt x="0" y="1014"/>
                  </a:cubicBezTo>
                  <a:cubicBezTo>
                    <a:pt x="59" y="676"/>
                    <a:pt x="103" y="339"/>
                    <a:pt x="1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3"/>
            <p:cNvSpPr/>
            <p:nvPr/>
          </p:nvSpPr>
          <p:spPr>
            <a:xfrm>
              <a:off x="7742125" y="3206050"/>
              <a:ext cx="19850" cy="13225"/>
            </a:xfrm>
            <a:custGeom>
              <a:rect b="b" l="l" r="r" t="t"/>
              <a:pathLst>
                <a:path extrusionOk="0" h="529" w="794">
                  <a:moveTo>
                    <a:pt x="793" y="59"/>
                  </a:moveTo>
                  <a:lnTo>
                    <a:pt x="0" y="529"/>
                  </a:lnTo>
                  <a:cubicBezTo>
                    <a:pt x="221" y="309"/>
                    <a:pt x="470" y="118"/>
                    <a:pt x="7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3"/>
            <p:cNvSpPr/>
            <p:nvPr/>
          </p:nvSpPr>
          <p:spPr>
            <a:xfrm>
              <a:off x="7669825" y="3124200"/>
              <a:ext cx="10300" cy="21675"/>
            </a:xfrm>
            <a:custGeom>
              <a:rect b="b" l="l" r="r" t="t"/>
              <a:pathLst>
                <a:path extrusionOk="0" h="867" w="412">
                  <a:moveTo>
                    <a:pt x="411" y="30"/>
                  </a:moveTo>
                  <a:cubicBezTo>
                    <a:pt x="323" y="324"/>
                    <a:pt x="206" y="602"/>
                    <a:pt x="44" y="867"/>
                  </a:cubicBezTo>
                  <a:lnTo>
                    <a:pt x="0" y="852"/>
                  </a:lnTo>
                  <a:cubicBezTo>
                    <a:pt x="118" y="573"/>
                    <a:pt x="235" y="294"/>
                    <a:pt x="35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13"/>
            <p:cNvSpPr/>
            <p:nvPr/>
          </p:nvSpPr>
          <p:spPr>
            <a:xfrm>
              <a:off x="7777350" y="3346625"/>
              <a:ext cx="11775" cy="3675"/>
            </a:xfrm>
            <a:custGeom>
              <a:rect b="b" l="l" r="r" t="t"/>
              <a:pathLst>
                <a:path extrusionOk="0" h="147" w="471">
                  <a:moveTo>
                    <a:pt x="471" y="74"/>
                  </a:moveTo>
                  <a:lnTo>
                    <a:pt x="1" y="147"/>
                  </a:lnTo>
                  <a:lnTo>
                    <a:pt x="1" y="74"/>
                  </a:lnTo>
                  <a:lnTo>
                    <a:pt x="45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3"/>
            <p:cNvSpPr/>
            <p:nvPr/>
          </p:nvSpPr>
          <p:spPr>
            <a:xfrm>
              <a:off x="7557150" y="3403875"/>
              <a:ext cx="16175" cy="8100"/>
            </a:xfrm>
            <a:custGeom>
              <a:rect b="b" l="l" r="r" t="t"/>
              <a:pathLst>
                <a:path extrusionOk="0" h="324" w="647">
                  <a:moveTo>
                    <a:pt x="632" y="0"/>
                  </a:moveTo>
                  <a:cubicBezTo>
                    <a:pt x="441" y="103"/>
                    <a:pt x="235" y="206"/>
                    <a:pt x="30" y="323"/>
                  </a:cubicBezTo>
                  <a:lnTo>
                    <a:pt x="0" y="265"/>
                  </a:lnTo>
                  <a:lnTo>
                    <a:pt x="64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13"/>
            <p:cNvSpPr/>
            <p:nvPr/>
          </p:nvSpPr>
          <p:spPr>
            <a:xfrm>
              <a:off x="7657350" y="3369375"/>
              <a:ext cx="11400" cy="4425"/>
            </a:xfrm>
            <a:custGeom>
              <a:rect b="b" l="l" r="r" t="t"/>
              <a:pathLst>
                <a:path extrusionOk="0" h="177" w="456">
                  <a:moveTo>
                    <a:pt x="0" y="147"/>
                  </a:moveTo>
                  <a:lnTo>
                    <a:pt x="455" y="0"/>
                  </a:lnTo>
                  <a:lnTo>
                    <a:pt x="455" y="30"/>
                  </a:lnTo>
                  <a:lnTo>
                    <a:pt x="0" y="17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3"/>
            <p:cNvSpPr/>
            <p:nvPr/>
          </p:nvSpPr>
          <p:spPr>
            <a:xfrm>
              <a:off x="7279300" y="3629950"/>
              <a:ext cx="510550" cy="146850"/>
            </a:xfrm>
            <a:custGeom>
              <a:rect b="b" l="l" r="r" t="t"/>
              <a:pathLst>
                <a:path extrusionOk="0" h="5874" w="20422">
                  <a:moveTo>
                    <a:pt x="1" y="5815"/>
                  </a:moveTo>
                  <a:lnTo>
                    <a:pt x="148" y="5712"/>
                  </a:lnTo>
                  <a:cubicBezTo>
                    <a:pt x="705" y="5301"/>
                    <a:pt x="1278" y="4890"/>
                    <a:pt x="1836" y="4464"/>
                  </a:cubicBezTo>
                  <a:cubicBezTo>
                    <a:pt x="2467" y="3994"/>
                    <a:pt x="3128" y="3539"/>
                    <a:pt x="3715" y="2996"/>
                  </a:cubicBezTo>
                  <a:cubicBezTo>
                    <a:pt x="4200" y="2541"/>
                    <a:pt x="4699" y="2100"/>
                    <a:pt x="5227" y="1689"/>
                  </a:cubicBezTo>
                  <a:cubicBezTo>
                    <a:pt x="5726" y="1293"/>
                    <a:pt x="6255" y="940"/>
                    <a:pt x="6813" y="632"/>
                  </a:cubicBezTo>
                  <a:cubicBezTo>
                    <a:pt x="7503" y="265"/>
                    <a:pt x="8266" y="45"/>
                    <a:pt x="9044" y="30"/>
                  </a:cubicBezTo>
                  <a:cubicBezTo>
                    <a:pt x="10028" y="1"/>
                    <a:pt x="11012" y="177"/>
                    <a:pt x="11907" y="544"/>
                  </a:cubicBezTo>
                  <a:cubicBezTo>
                    <a:pt x="13067" y="1014"/>
                    <a:pt x="14227" y="1454"/>
                    <a:pt x="15357" y="1939"/>
                  </a:cubicBezTo>
                  <a:cubicBezTo>
                    <a:pt x="15930" y="2174"/>
                    <a:pt x="16473" y="2453"/>
                    <a:pt x="17001" y="2761"/>
                  </a:cubicBezTo>
                  <a:cubicBezTo>
                    <a:pt x="17706" y="3187"/>
                    <a:pt x="18367" y="3656"/>
                    <a:pt x="19057" y="4082"/>
                  </a:cubicBezTo>
                  <a:cubicBezTo>
                    <a:pt x="19600" y="4435"/>
                    <a:pt x="19996" y="4934"/>
                    <a:pt x="20393" y="5418"/>
                  </a:cubicBezTo>
                  <a:cubicBezTo>
                    <a:pt x="20407" y="5433"/>
                    <a:pt x="20407" y="5462"/>
                    <a:pt x="20422" y="5521"/>
                  </a:cubicBezTo>
                  <a:cubicBezTo>
                    <a:pt x="20349" y="5506"/>
                    <a:pt x="20275" y="5477"/>
                    <a:pt x="20202" y="5448"/>
                  </a:cubicBezTo>
                  <a:cubicBezTo>
                    <a:pt x="19218" y="4963"/>
                    <a:pt x="18235" y="4449"/>
                    <a:pt x="17266" y="3965"/>
                  </a:cubicBezTo>
                  <a:cubicBezTo>
                    <a:pt x="16590" y="3627"/>
                    <a:pt x="15900" y="3333"/>
                    <a:pt x="15240" y="2981"/>
                  </a:cubicBezTo>
                  <a:cubicBezTo>
                    <a:pt x="14755" y="2717"/>
                    <a:pt x="14256" y="2511"/>
                    <a:pt x="13742" y="2335"/>
                  </a:cubicBezTo>
                  <a:cubicBezTo>
                    <a:pt x="13111" y="2130"/>
                    <a:pt x="12465" y="2027"/>
                    <a:pt x="11819" y="2012"/>
                  </a:cubicBezTo>
                  <a:cubicBezTo>
                    <a:pt x="11202" y="2012"/>
                    <a:pt x="10586" y="1997"/>
                    <a:pt x="9984" y="2027"/>
                  </a:cubicBezTo>
                  <a:cubicBezTo>
                    <a:pt x="8839" y="2071"/>
                    <a:pt x="7723" y="2276"/>
                    <a:pt x="6637" y="2614"/>
                  </a:cubicBezTo>
                  <a:cubicBezTo>
                    <a:pt x="5213" y="3055"/>
                    <a:pt x="3818" y="3612"/>
                    <a:pt x="2497" y="4288"/>
                  </a:cubicBezTo>
                  <a:cubicBezTo>
                    <a:pt x="1718" y="4713"/>
                    <a:pt x="970" y="5183"/>
                    <a:pt x="280" y="5726"/>
                  </a:cubicBezTo>
                  <a:cubicBezTo>
                    <a:pt x="206" y="5770"/>
                    <a:pt x="118" y="5815"/>
                    <a:pt x="45" y="5873"/>
                  </a:cubicBezTo>
                  <a:cubicBezTo>
                    <a:pt x="30" y="5844"/>
                    <a:pt x="15" y="5829"/>
                    <a:pt x="1" y="5815"/>
                  </a:cubicBezTo>
                  <a:close/>
                  <a:moveTo>
                    <a:pt x="2849" y="3862"/>
                  </a:moveTo>
                  <a:lnTo>
                    <a:pt x="2878" y="3891"/>
                  </a:lnTo>
                  <a:lnTo>
                    <a:pt x="3084" y="3774"/>
                  </a:lnTo>
                  <a:cubicBezTo>
                    <a:pt x="3700" y="3436"/>
                    <a:pt x="4332" y="3084"/>
                    <a:pt x="4963" y="2761"/>
                  </a:cubicBezTo>
                  <a:cubicBezTo>
                    <a:pt x="5183" y="2629"/>
                    <a:pt x="5433" y="2541"/>
                    <a:pt x="5682" y="2438"/>
                  </a:cubicBezTo>
                  <a:cubicBezTo>
                    <a:pt x="7048" y="1836"/>
                    <a:pt x="8516" y="1469"/>
                    <a:pt x="10013" y="1337"/>
                  </a:cubicBezTo>
                  <a:cubicBezTo>
                    <a:pt x="10791" y="1278"/>
                    <a:pt x="11569" y="1337"/>
                    <a:pt x="12333" y="1498"/>
                  </a:cubicBezTo>
                  <a:cubicBezTo>
                    <a:pt x="12450" y="1528"/>
                    <a:pt x="12568" y="1542"/>
                    <a:pt x="12700" y="1557"/>
                  </a:cubicBezTo>
                  <a:cubicBezTo>
                    <a:pt x="12670" y="1513"/>
                    <a:pt x="12641" y="1454"/>
                    <a:pt x="12582" y="1425"/>
                  </a:cubicBezTo>
                  <a:cubicBezTo>
                    <a:pt x="12215" y="1205"/>
                    <a:pt x="11848" y="970"/>
                    <a:pt x="11467" y="735"/>
                  </a:cubicBezTo>
                  <a:cubicBezTo>
                    <a:pt x="10850" y="353"/>
                    <a:pt x="10145" y="148"/>
                    <a:pt x="9411" y="148"/>
                  </a:cubicBezTo>
                  <a:cubicBezTo>
                    <a:pt x="8560" y="148"/>
                    <a:pt x="7738" y="250"/>
                    <a:pt x="6974" y="662"/>
                  </a:cubicBezTo>
                  <a:cubicBezTo>
                    <a:pt x="5917" y="1249"/>
                    <a:pt x="4948" y="1968"/>
                    <a:pt x="4082" y="2790"/>
                  </a:cubicBezTo>
                  <a:cubicBezTo>
                    <a:pt x="3715" y="3113"/>
                    <a:pt x="3348" y="3422"/>
                    <a:pt x="2996" y="3745"/>
                  </a:cubicBezTo>
                  <a:close/>
                  <a:moveTo>
                    <a:pt x="19292" y="4846"/>
                  </a:moveTo>
                  <a:lnTo>
                    <a:pt x="19321" y="4816"/>
                  </a:lnTo>
                  <a:cubicBezTo>
                    <a:pt x="19321" y="4816"/>
                    <a:pt x="19306" y="4802"/>
                    <a:pt x="19292" y="4787"/>
                  </a:cubicBezTo>
                  <a:cubicBezTo>
                    <a:pt x="19218" y="4728"/>
                    <a:pt x="19145" y="4669"/>
                    <a:pt x="19071" y="4611"/>
                  </a:cubicBezTo>
                  <a:cubicBezTo>
                    <a:pt x="18205" y="4038"/>
                    <a:pt x="17324" y="3510"/>
                    <a:pt x="16399" y="3025"/>
                  </a:cubicBezTo>
                  <a:cubicBezTo>
                    <a:pt x="15959" y="2790"/>
                    <a:pt x="15504" y="2614"/>
                    <a:pt x="15019" y="2497"/>
                  </a:cubicBezTo>
                  <a:cubicBezTo>
                    <a:pt x="14535" y="2365"/>
                    <a:pt x="14065" y="2188"/>
                    <a:pt x="13610" y="1983"/>
                  </a:cubicBezTo>
                  <a:cubicBezTo>
                    <a:pt x="13346" y="1865"/>
                    <a:pt x="13082" y="1763"/>
                    <a:pt x="12803" y="1689"/>
                  </a:cubicBezTo>
                  <a:cubicBezTo>
                    <a:pt x="11746" y="1440"/>
                    <a:pt x="10644" y="1366"/>
                    <a:pt x="9558" y="1498"/>
                  </a:cubicBezTo>
                  <a:cubicBezTo>
                    <a:pt x="8619" y="1601"/>
                    <a:pt x="7679" y="1821"/>
                    <a:pt x="6783" y="2130"/>
                  </a:cubicBezTo>
                  <a:cubicBezTo>
                    <a:pt x="5976" y="2394"/>
                    <a:pt x="5198" y="2746"/>
                    <a:pt x="4464" y="3157"/>
                  </a:cubicBezTo>
                  <a:cubicBezTo>
                    <a:pt x="4273" y="3260"/>
                    <a:pt x="4082" y="3333"/>
                    <a:pt x="3891" y="3436"/>
                  </a:cubicBezTo>
                  <a:cubicBezTo>
                    <a:pt x="3833" y="3466"/>
                    <a:pt x="3788" y="3495"/>
                    <a:pt x="3759" y="3539"/>
                  </a:cubicBezTo>
                  <a:cubicBezTo>
                    <a:pt x="3833" y="3524"/>
                    <a:pt x="3921" y="3510"/>
                    <a:pt x="3979" y="3480"/>
                  </a:cubicBezTo>
                  <a:cubicBezTo>
                    <a:pt x="4567" y="3245"/>
                    <a:pt x="5139" y="2981"/>
                    <a:pt x="5726" y="2776"/>
                  </a:cubicBezTo>
                  <a:cubicBezTo>
                    <a:pt x="6945" y="2335"/>
                    <a:pt x="8222" y="2071"/>
                    <a:pt x="9514" y="1953"/>
                  </a:cubicBezTo>
                  <a:cubicBezTo>
                    <a:pt x="10395" y="1880"/>
                    <a:pt x="11290" y="1865"/>
                    <a:pt x="12186" y="1939"/>
                  </a:cubicBezTo>
                  <a:cubicBezTo>
                    <a:pt x="12759" y="1983"/>
                    <a:pt x="13331" y="2086"/>
                    <a:pt x="13874" y="2276"/>
                  </a:cubicBezTo>
                  <a:cubicBezTo>
                    <a:pt x="14462" y="2467"/>
                    <a:pt x="15019" y="2717"/>
                    <a:pt x="15548" y="3010"/>
                  </a:cubicBezTo>
                  <a:cubicBezTo>
                    <a:pt x="16429" y="3466"/>
                    <a:pt x="17324" y="3877"/>
                    <a:pt x="18205" y="4317"/>
                  </a:cubicBezTo>
                  <a:close/>
                  <a:moveTo>
                    <a:pt x="11305" y="441"/>
                  </a:moveTo>
                  <a:lnTo>
                    <a:pt x="11276" y="500"/>
                  </a:lnTo>
                  <a:cubicBezTo>
                    <a:pt x="11951" y="896"/>
                    <a:pt x="12641" y="1322"/>
                    <a:pt x="13331" y="1704"/>
                  </a:cubicBezTo>
                  <a:cubicBezTo>
                    <a:pt x="13860" y="2012"/>
                    <a:pt x="14432" y="2232"/>
                    <a:pt x="15034" y="2379"/>
                  </a:cubicBezTo>
                  <a:cubicBezTo>
                    <a:pt x="15445" y="2497"/>
                    <a:pt x="15871" y="2629"/>
                    <a:pt x="16282" y="2761"/>
                  </a:cubicBezTo>
                  <a:cubicBezTo>
                    <a:pt x="16399" y="2805"/>
                    <a:pt x="16517" y="2878"/>
                    <a:pt x="16649" y="2937"/>
                  </a:cubicBezTo>
                  <a:cubicBezTo>
                    <a:pt x="16869" y="3025"/>
                    <a:pt x="17089" y="3099"/>
                    <a:pt x="17310" y="3187"/>
                  </a:cubicBezTo>
                  <a:cubicBezTo>
                    <a:pt x="17148" y="3025"/>
                    <a:pt x="16972" y="2878"/>
                    <a:pt x="16781" y="2761"/>
                  </a:cubicBezTo>
                  <a:cubicBezTo>
                    <a:pt x="16341" y="2526"/>
                    <a:pt x="15900" y="2276"/>
                    <a:pt x="15445" y="2086"/>
                  </a:cubicBezTo>
                  <a:cubicBezTo>
                    <a:pt x="14197" y="1572"/>
                    <a:pt x="12920" y="1073"/>
                    <a:pt x="11657" y="559"/>
                  </a:cubicBezTo>
                  <a:cubicBezTo>
                    <a:pt x="11540" y="515"/>
                    <a:pt x="11423" y="485"/>
                    <a:pt x="11305" y="441"/>
                  </a:cubicBezTo>
                  <a:close/>
                  <a:moveTo>
                    <a:pt x="17075" y="3260"/>
                  </a:moveTo>
                  <a:cubicBezTo>
                    <a:pt x="18088" y="3818"/>
                    <a:pt x="19042" y="4435"/>
                    <a:pt x="19938" y="5139"/>
                  </a:cubicBezTo>
                  <a:cubicBezTo>
                    <a:pt x="19703" y="4596"/>
                    <a:pt x="17868" y="3407"/>
                    <a:pt x="17075" y="326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3"/>
            <p:cNvSpPr/>
            <p:nvPr/>
          </p:nvSpPr>
          <p:spPr>
            <a:xfrm>
              <a:off x="7175800" y="3241275"/>
              <a:ext cx="170325" cy="457700"/>
            </a:xfrm>
            <a:custGeom>
              <a:rect b="b" l="l" r="r" t="t"/>
              <a:pathLst>
                <a:path extrusionOk="0" h="18308" w="6813">
                  <a:moveTo>
                    <a:pt x="1" y="1"/>
                  </a:moveTo>
                  <a:cubicBezTo>
                    <a:pt x="382" y="471"/>
                    <a:pt x="764" y="940"/>
                    <a:pt x="1161" y="1410"/>
                  </a:cubicBezTo>
                  <a:cubicBezTo>
                    <a:pt x="2012" y="2467"/>
                    <a:pt x="2805" y="3539"/>
                    <a:pt x="3554" y="4669"/>
                  </a:cubicBezTo>
                  <a:cubicBezTo>
                    <a:pt x="4317" y="5814"/>
                    <a:pt x="4963" y="7048"/>
                    <a:pt x="5447" y="8340"/>
                  </a:cubicBezTo>
                  <a:cubicBezTo>
                    <a:pt x="5917" y="9529"/>
                    <a:pt x="6284" y="10762"/>
                    <a:pt x="6548" y="12024"/>
                  </a:cubicBezTo>
                  <a:cubicBezTo>
                    <a:pt x="6666" y="12656"/>
                    <a:pt x="6739" y="13302"/>
                    <a:pt x="6769" y="13948"/>
                  </a:cubicBezTo>
                  <a:cubicBezTo>
                    <a:pt x="6783" y="14652"/>
                    <a:pt x="6813" y="15372"/>
                    <a:pt x="6798" y="16091"/>
                  </a:cubicBezTo>
                  <a:cubicBezTo>
                    <a:pt x="6813" y="16722"/>
                    <a:pt x="6695" y="17354"/>
                    <a:pt x="6475" y="17956"/>
                  </a:cubicBezTo>
                  <a:cubicBezTo>
                    <a:pt x="6402" y="18073"/>
                    <a:pt x="6328" y="18190"/>
                    <a:pt x="6255" y="18308"/>
                  </a:cubicBezTo>
                  <a:lnTo>
                    <a:pt x="6211" y="18279"/>
                  </a:lnTo>
                  <a:cubicBezTo>
                    <a:pt x="6225" y="18205"/>
                    <a:pt x="6240" y="18132"/>
                    <a:pt x="6270" y="18058"/>
                  </a:cubicBezTo>
                  <a:cubicBezTo>
                    <a:pt x="6431" y="17574"/>
                    <a:pt x="6504" y="17045"/>
                    <a:pt x="6460" y="16532"/>
                  </a:cubicBezTo>
                  <a:cubicBezTo>
                    <a:pt x="6372" y="14799"/>
                    <a:pt x="5829" y="13184"/>
                    <a:pt x="4992" y="11672"/>
                  </a:cubicBezTo>
                  <a:cubicBezTo>
                    <a:pt x="4611" y="10982"/>
                    <a:pt x="4185" y="10321"/>
                    <a:pt x="3759" y="9661"/>
                  </a:cubicBezTo>
                  <a:cubicBezTo>
                    <a:pt x="3612" y="9411"/>
                    <a:pt x="3421" y="9206"/>
                    <a:pt x="3275" y="8956"/>
                  </a:cubicBezTo>
                  <a:cubicBezTo>
                    <a:pt x="2614" y="7899"/>
                    <a:pt x="1968" y="6827"/>
                    <a:pt x="1528" y="5653"/>
                  </a:cubicBezTo>
                  <a:cubicBezTo>
                    <a:pt x="1205" y="4699"/>
                    <a:pt x="926" y="3715"/>
                    <a:pt x="705" y="2717"/>
                  </a:cubicBezTo>
                  <a:cubicBezTo>
                    <a:pt x="544" y="1909"/>
                    <a:pt x="324" y="1117"/>
                    <a:pt x="74" y="338"/>
                  </a:cubicBezTo>
                  <a:cubicBezTo>
                    <a:pt x="45" y="221"/>
                    <a:pt x="15" y="104"/>
                    <a:pt x="1" y="1"/>
                  </a:cubicBezTo>
                  <a:close/>
                  <a:moveTo>
                    <a:pt x="412" y="882"/>
                  </a:moveTo>
                  <a:lnTo>
                    <a:pt x="368" y="896"/>
                  </a:lnTo>
                  <a:cubicBezTo>
                    <a:pt x="382" y="926"/>
                    <a:pt x="382" y="955"/>
                    <a:pt x="382" y="984"/>
                  </a:cubicBezTo>
                  <a:cubicBezTo>
                    <a:pt x="573" y="1718"/>
                    <a:pt x="749" y="2452"/>
                    <a:pt x="940" y="3201"/>
                  </a:cubicBezTo>
                  <a:cubicBezTo>
                    <a:pt x="1175" y="4273"/>
                    <a:pt x="1513" y="5330"/>
                    <a:pt x="1953" y="6343"/>
                  </a:cubicBezTo>
                  <a:cubicBezTo>
                    <a:pt x="2467" y="7415"/>
                    <a:pt x="3054" y="8457"/>
                    <a:pt x="3744" y="9426"/>
                  </a:cubicBezTo>
                  <a:cubicBezTo>
                    <a:pt x="4244" y="10160"/>
                    <a:pt x="4699" y="10923"/>
                    <a:pt x="5124" y="11687"/>
                  </a:cubicBezTo>
                  <a:cubicBezTo>
                    <a:pt x="5653" y="12626"/>
                    <a:pt x="6064" y="13639"/>
                    <a:pt x="6314" y="14696"/>
                  </a:cubicBezTo>
                  <a:cubicBezTo>
                    <a:pt x="6387" y="15019"/>
                    <a:pt x="6431" y="15357"/>
                    <a:pt x="6504" y="15695"/>
                  </a:cubicBezTo>
                  <a:cubicBezTo>
                    <a:pt x="6534" y="15636"/>
                    <a:pt x="6548" y="15577"/>
                    <a:pt x="6534" y="15533"/>
                  </a:cubicBezTo>
                  <a:cubicBezTo>
                    <a:pt x="6519" y="15284"/>
                    <a:pt x="6519" y="15034"/>
                    <a:pt x="6490" y="14799"/>
                  </a:cubicBezTo>
                  <a:cubicBezTo>
                    <a:pt x="6416" y="14168"/>
                    <a:pt x="6358" y="13537"/>
                    <a:pt x="6225" y="12905"/>
                  </a:cubicBezTo>
                  <a:cubicBezTo>
                    <a:pt x="5726" y="10644"/>
                    <a:pt x="4831" y="8472"/>
                    <a:pt x="3583" y="6519"/>
                  </a:cubicBezTo>
                  <a:cubicBezTo>
                    <a:pt x="2497" y="4787"/>
                    <a:pt x="1410" y="3040"/>
                    <a:pt x="559" y="1175"/>
                  </a:cubicBezTo>
                  <a:cubicBezTo>
                    <a:pt x="515" y="1072"/>
                    <a:pt x="456" y="984"/>
                    <a:pt x="412" y="882"/>
                  </a:cubicBezTo>
                  <a:close/>
                  <a:moveTo>
                    <a:pt x="559" y="882"/>
                  </a:moveTo>
                  <a:lnTo>
                    <a:pt x="529" y="911"/>
                  </a:lnTo>
                  <a:cubicBezTo>
                    <a:pt x="544" y="955"/>
                    <a:pt x="559" y="984"/>
                    <a:pt x="573" y="1028"/>
                  </a:cubicBezTo>
                  <a:cubicBezTo>
                    <a:pt x="1161" y="2232"/>
                    <a:pt x="1807" y="3407"/>
                    <a:pt x="2511" y="4552"/>
                  </a:cubicBezTo>
                  <a:cubicBezTo>
                    <a:pt x="2952" y="5286"/>
                    <a:pt x="3421" y="5991"/>
                    <a:pt x="3847" y="6725"/>
                  </a:cubicBezTo>
                  <a:cubicBezTo>
                    <a:pt x="4258" y="7400"/>
                    <a:pt x="4625" y="8105"/>
                    <a:pt x="4948" y="8824"/>
                  </a:cubicBezTo>
                  <a:cubicBezTo>
                    <a:pt x="5315" y="9646"/>
                    <a:pt x="5638" y="10483"/>
                    <a:pt x="5917" y="11334"/>
                  </a:cubicBezTo>
                  <a:cubicBezTo>
                    <a:pt x="6225" y="12318"/>
                    <a:pt x="6446" y="13331"/>
                    <a:pt x="6563" y="14359"/>
                  </a:cubicBezTo>
                  <a:cubicBezTo>
                    <a:pt x="6607" y="14799"/>
                    <a:pt x="6637" y="15225"/>
                    <a:pt x="6681" y="15665"/>
                  </a:cubicBezTo>
                  <a:cubicBezTo>
                    <a:pt x="6695" y="15636"/>
                    <a:pt x="6710" y="15592"/>
                    <a:pt x="6710" y="15548"/>
                  </a:cubicBezTo>
                  <a:cubicBezTo>
                    <a:pt x="6681" y="14961"/>
                    <a:pt x="6681" y="14359"/>
                    <a:pt x="6637" y="13771"/>
                  </a:cubicBezTo>
                  <a:cubicBezTo>
                    <a:pt x="6593" y="13170"/>
                    <a:pt x="6519" y="12582"/>
                    <a:pt x="6416" y="11995"/>
                  </a:cubicBezTo>
                  <a:cubicBezTo>
                    <a:pt x="6167" y="10777"/>
                    <a:pt x="5814" y="9587"/>
                    <a:pt x="5345" y="8442"/>
                  </a:cubicBezTo>
                  <a:cubicBezTo>
                    <a:pt x="4875" y="7180"/>
                    <a:pt x="4273" y="5991"/>
                    <a:pt x="3539" y="4890"/>
                  </a:cubicBezTo>
                  <a:cubicBezTo>
                    <a:pt x="2893" y="3950"/>
                    <a:pt x="2276" y="3010"/>
                    <a:pt x="1572" y="2115"/>
                  </a:cubicBezTo>
                  <a:cubicBezTo>
                    <a:pt x="1249" y="1704"/>
                    <a:pt x="911" y="1293"/>
                    <a:pt x="559" y="88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13"/>
            <p:cNvSpPr/>
            <p:nvPr/>
          </p:nvSpPr>
          <p:spPr>
            <a:xfrm>
              <a:off x="7075975" y="3449750"/>
              <a:ext cx="362275" cy="1505200"/>
            </a:xfrm>
            <a:custGeom>
              <a:rect b="b" l="l" r="r" t="t"/>
              <a:pathLst>
                <a:path extrusionOk="0" h="60208" w="14491">
                  <a:moveTo>
                    <a:pt x="1880" y="60207"/>
                  </a:moveTo>
                  <a:cubicBezTo>
                    <a:pt x="1880" y="59840"/>
                    <a:pt x="1880" y="59473"/>
                    <a:pt x="1894" y="59106"/>
                  </a:cubicBezTo>
                  <a:cubicBezTo>
                    <a:pt x="1924" y="58166"/>
                    <a:pt x="1968" y="57227"/>
                    <a:pt x="2027" y="56287"/>
                  </a:cubicBezTo>
                  <a:cubicBezTo>
                    <a:pt x="2129" y="54482"/>
                    <a:pt x="2276" y="52676"/>
                    <a:pt x="2203" y="50855"/>
                  </a:cubicBezTo>
                  <a:cubicBezTo>
                    <a:pt x="2173" y="49930"/>
                    <a:pt x="2100" y="48991"/>
                    <a:pt x="2027" y="48066"/>
                  </a:cubicBezTo>
                  <a:cubicBezTo>
                    <a:pt x="1924" y="46803"/>
                    <a:pt x="1762" y="45555"/>
                    <a:pt x="1527" y="44308"/>
                  </a:cubicBezTo>
                  <a:cubicBezTo>
                    <a:pt x="1410" y="43647"/>
                    <a:pt x="1263" y="42986"/>
                    <a:pt x="1131" y="42326"/>
                  </a:cubicBezTo>
                  <a:cubicBezTo>
                    <a:pt x="852" y="40770"/>
                    <a:pt x="558" y="39199"/>
                    <a:pt x="309" y="37642"/>
                  </a:cubicBezTo>
                  <a:cubicBezTo>
                    <a:pt x="103" y="36277"/>
                    <a:pt x="1" y="34897"/>
                    <a:pt x="15" y="33517"/>
                  </a:cubicBezTo>
                  <a:cubicBezTo>
                    <a:pt x="15" y="32563"/>
                    <a:pt x="89" y="31623"/>
                    <a:pt x="191" y="30669"/>
                  </a:cubicBezTo>
                  <a:cubicBezTo>
                    <a:pt x="368" y="29039"/>
                    <a:pt x="661" y="27439"/>
                    <a:pt x="1072" y="25868"/>
                  </a:cubicBezTo>
                  <a:cubicBezTo>
                    <a:pt x="1439" y="24444"/>
                    <a:pt x="1938" y="23050"/>
                    <a:pt x="2540" y="21714"/>
                  </a:cubicBezTo>
                  <a:cubicBezTo>
                    <a:pt x="3172" y="20216"/>
                    <a:pt x="3862" y="18748"/>
                    <a:pt x="4772" y="17397"/>
                  </a:cubicBezTo>
                  <a:cubicBezTo>
                    <a:pt x="5433" y="16429"/>
                    <a:pt x="6137" y="15504"/>
                    <a:pt x="6842" y="14564"/>
                  </a:cubicBezTo>
                  <a:cubicBezTo>
                    <a:pt x="7180" y="14094"/>
                    <a:pt x="7517" y="13624"/>
                    <a:pt x="7899" y="13169"/>
                  </a:cubicBezTo>
                  <a:cubicBezTo>
                    <a:pt x="8560" y="12347"/>
                    <a:pt x="9176" y="11496"/>
                    <a:pt x="9749" y="10600"/>
                  </a:cubicBezTo>
                  <a:cubicBezTo>
                    <a:pt x="10189" y="9925"/>
                    <a:pt x="10615" y="9220"/>
                    <a:pt x="11011" y="8501"/>
                  </a:cubicBezTo>
                  <a:cubicBezTo>
                    <a:pt x="11892" y="6886"/>
                    <a:pt x="12626" y="5198"/>
                    <a:pt x="13184" y="3465"/>
                  </a:cubicBezTo>
                  <a:cubicBezTo>
                    <a:pt x="13551" y="2335"/>
                    <a:pt x="13991" y="1234"/>
                    <a:pt x="14388" y="118"/>
                  </a:cubicBezTo>
                  <a:cubicBezTo>
                    <a:pt x="14403" y="74"/>
                    <a:pt x="14447" y="30"/>
                    <a:pt x="14491" y="1"/>
                  </a:cubicBezTo>
                  <a:cubicBezTo>
                    <a:pt x="14491" y="45"/>
                    <a:pt x="14491" y="89"/>
                    <a:pt x="14491" y="118"/>
                  </a:cubicBezTo>
                  <a:cubicBezTo>
                    <a:pt x="14300" y="676"/>
                    <a:pt x="14094" y="1219"/>
                    <a:pt x="13903" y="1762"/>
                  </a:cubicBezTo>
                  <a:cubicBezTo>
                    <a:pt x="13536" y="2805"/>
                    <a:pt x="13169" y="3862"/>
                    <a:pt x="12802" y="4904"/>
                  </a:cubicBezTo>
                  <a:cubicBezTo>
                    <a:pt x="12377" y="6078"/>
                    <a:pt x="11848" y="7224"/>
                    <a:pt x="11246" y="8325"/>
                  </a:cubicBezTo>
                  <a:cubicBezTo>
                    <a:pt x="10497" y="9705"/>
                    <a:pt x="9661" y="11011"/>
                    <a:pt x="8736" y="12274"/>
                  </a:cubicBezTo>
                  <a:cubicBezTo>
                    <a:pt x="8574" y="12494"/>
                    <a:pt x="8413" y="12729"/>
                    <a:pt x="8237" y="12964"/>
                  </a:cubicBezTo>
                  <a:cubicBezTo>
                    <a:pt x="7679" y="13668"/>
                    <a:pt x="7150" y="14388"/>
                    <a:pt x="6578" y="15078"/>
                  </a:cubicBezTo>
                  <a:cubicBezTo>
                    <a:pt x="4669" y="17397"/>
                    <a:pt x="3304" y="20025"/>
                    <a:pt x="2203" y="22785"/>
                  </a:cubicBezTo>
                  <a:cubicBezTo>
                    <a:pt x="1806" y="23769"/>
                    <a:pt x="1469" y="24767"/>
                    <a:pt x="1190" y="25795"/>
                  </a:cubicBezTo>
                  <a:cubicBezTo>
                    <a:pt x="984" y="26558"/>
                    <a:pt x="823" y="27336"/>
                    <a:pt x="676" y="28115"/>
                  </a:cubicBezTo>
                  <a:cubicBezTo>
                    <a:pt x="529" y="28937"/>
                    <a:pt x="397" y="29773"/>
                    <a:pt x="309" y="30610"/>
                  </a:cubicBezTo>
                  <a:cubicBezTo>
                    <a:pt x="147" y="32093"/>
                    <a:pt x="103" y="33576"/>
                    <a:pt x="191" y="35073"/>
                  </a:cubicBezTo>
                  <a:cubicBezTo>
                    <a:pt x="279" y="36600"/>
                    <a:pt x="470" y="38127"/>
                    <a:pt x="764" y="39624"/>
                  </a:cubicBezTo>
                  <a:cubicBezTo>
                    <a:pt x="867" y="40182"/>
                    <a:pt x="984" y="40725"/>
                    <a:pt x="1087" y="41283"/>
                  </a:cubicBezTo>
                  <a:cubicBezTo>
                    <a:pt x="1322" y="42619"/>
                    <a:pt x="1586" y="43941"/>
                    <a:pt x="1821" y="45277"/>
                  </a:cubicBezTo>
                  <a:cubicBezTo>
                    <a:pt x="1953" y="46113"/>
                    <a:pt x="2027" y="46965"/>
                    <a:pt x="2129" y="47802"/>
                  </a:cubicBezTo>
                  <a:cubicBezTo>
                    <a:pt x="2305" y="49578"/>
                    <a:pt x="2364" y="51354"/>
                    <a:pt x="2305" y="53131"/>
                  </a:cubicBezTo>
                  <a:cubicBezTo>
                    <a:pt x="2291" y="53865"/>
                    <a:pt x="2232" y="54599"/>
                    <a:pt x="2188" y="55348"/>
                  </a:cubicBezTo>
                  <a:cubicBezTo>
                    <a:pt x="2129" y="56273"/>
                    <a:pt x="2071" y="57197"/>
                    <a:pt x="2027" y="58137"/>
                  </a:cubicBezTo>
                  <a:cubicBezTo>
                    <a:pt x="1997" y="58739"/>
                    <a:pt x="1997" y="59341"/>
                    <a:pt x="1982" y="59943"/>
                  </a:cubicBezTo>
                  <a:lnTo>
                    <a:pt x="1982" y="6020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7" name="Google Shape;987;p13"/>
          <p:cNvSpPr/>
          <p:nvPr/>
        </p:nvSpPr>
        <p:spPr>
          <a:xfrm flipH="1" rot="-931384">
            <a:off x="-17681" y="4717057"/>
            <a:ext cx="599799" cy="1129613"/>
          </a:xfrm>
          <a:custGeom>
            <a:rect b="b" l="l" r="r" t="t"/>
            <a:pathLst>
              <a:path extrusionOk="0" h="13992" w="7429">
                <a:moveTo>
                  <a:pt x="5550" y="13977"/>
                </a:moveTo>
                <a:cubicBezTo>
                  <a:pt x="5550" y="13947"/>
                  <a:pt x="5550" y="13933"/>
                  <a:pt x="5550" y="13903"/>
                </a:cubicBezTo>
                <a:cubicBezTo>
                  <a:pt x="5579" y="13874"/>
                  <a:pt x="5608" y="13830"/>
                  <a:pt x="5623" y="13786"/>
                </a:cubicBezTo>
                <a:cubicBezTo>
                  <a:pt x="6049" y="13022"/>
                  <a:pt x="6416" y="12230"/>
                  <a:pt x="6533" y="11349"/>
                </a:cubicBezTo>
                <a:cubicBezTo>
                  <a:pt x="6592" y="10791"/>
                  <a:pt x="6636" y="10233"/>
                  <a:pt x="6621" y="9690"/>
                </a:cubicBezTo>
                <a:cubicBezTo>
                  <a:pt x="6621" y="8295"/>
                  <a:pt x="6093" y="6974"/>
                  <a:pt x="5153" y="5961"/>
                </a:cubicBezTo>
                <a:cubicBezTo>
                  <a:pt x="4786" y="5521"/>
                  <a:pt x="4375" y="5124"/>
                  <a:pt x="3964" y="4713"/>
                </a:cubicBezTo>
                <a:cubicBezTo>
                  <a:pt x="3289" y="4008"/>
                  <a:pt x="2614" y="3304"/>
                  <a:pt x="1924" y="2614"/>
                </a:cubicBezTo>
                <a:cubicBezTo>
                  <a:pt x="1468" y="2144"/>
                  <a:pt x="1057" y="1645"/>
                  <a:pt x="690" y="1102"/>
                </a:cubicBezTo>
                <a:cubicBezTo>
                  <a:pt x="470" y="793"/>
                  <a:pt x="265" y="470"/>
                  <a:pt x="59" y="147"/>
                </a:cubicBezTo>
                <a:cubicBezTo>
                  <a:pt x="30" y="103"/>
                  <a:pt x="15" y="45"/>
                  <a:pt x="0" y="0"/>
                </a:cubicBezTo>
                <a:cubicBezTo>
                  <a:pt x="74" y="0"/>
                  <a:pt x="133" y="30"/>
                  <a:pt x="191" y="74"/>
                </a:cubicBezTo>
                <a:cubicBezTo>
                  <a:pt x="573" y="368"/>
                  <a:pt x="940" y="676"/>
                  <a:pt x="1336" y="925"/>
                </a:cubicBezTo>
                <a:cubicBezTo>
                  <a:pt x="2114" y="1439"/>
                  <a:pt x="2907" y="1924"/>
                  <a:pt x="3700" y="2408"/>
                </a:cubicBezTo>
                <a:cubicBezTo>
                  <a:pt x="4566" y="2907"/>
                  <a:pt x="5344" y="3553"/>
                  <a:pt x="6005" y="4302"/>
                </a:cubicBezTo>
                <a:cubicBezTo>
                  <a:pt x="6695" y="5124"/>
                  <a:pt x="7121" y="6137"/>
                  <a:pt x="7253" y="7194"/>
                </a:cubicBezTo>
                <a:cubicBezTo>
                  <a:pt x="7429" y="8310"/>
                  <a:pt x="7341" y="9426"/>
                  <a:pt x="7018" y="10497"/>
                </a:cubicBezTo>
                <a:cubicBezTo>
                  <a:pt x="6754" y="11320"/>
                  <a:pt x="6475" y="12127"/>
                  <a:pt x="6166" y="12920"/>
                </a:cubicBezTo>
                <a:cubicBezTo>
                  <a:pt x="6049" y="13199"/>
                  <a:pt x="5917" y="13463"/>
                  <a:pt x="5770" y="13712"/>
                </a:cubicBezTo>
                <a:cubicBezTo>
                  <a:pt x="5726" y="13815"/>
                  <a:pt x="5653" y="13903"/>
                  <a:pt x="5594" y="13991"/>
                </a:cubicBezTo>
                <a:close/>
                <a:moveTo>
                  <a:pt x="7047" y="10057"/>
                </a:moveTo>
                <a:cubicBezTo>
                  <a:pt x="7385" y="8413"/>
                  <a:pt x="7326" y="6783"/>
                  <a:pt x="6519" y="5256"/>
                </a:cubicBezTo>
                <a:cubicBezTo>
                  <a:pt x="6299" y="4831"/>
                  <a:pt x="6020" y="4449"/>
                  <a:pt x="5682" y="4096"/>
                </a:cubicBezTo>
                <a:cubicBezTo>
                  <a:pt x="4977" y="3392"/>
                  <a:pt x="4184" y="2775"/>
                  <a:pt x="3304" y="2291"/>
                </a:cubicBezTo>
                <a:cubicBezTo>
                  <a:pt x="2335" y="1733"/>
                  <a:pt x="1380" y="1131"/>
                  <a:pt x="455" y="485"/>
                </a:cubicBezTo>
                <a:cubicBezTo>
                  <a:pt x="485" y="544"/>
                  <a:pt x="514" y="602"/>
                  <a:pt x="558" y="661"/>
                </a:cubicBezTo>
                <a:cubicBezTo>
                  <a:pt x="852" y="1028"/>
                  <a:pt x="1190" y="1366"/>
                  <a:pt x="1571" y="1674"/>
                </a:cubicBezTo>
                <a:cubicBezTo>
                  <a:pt x="2114" y="2100"/>
                  <a:pt x="2643" y="2540"/>
                  <a:pt x="3171" y="2981"/>
                </a:cubicBezTo>
                <a:cubicBezTo>
                  <a:pt x="3553" y="3289"/>
                  <a:pt x="3950" y="3583"/>
                  <a:pt x="4331" y="3891"/>
                </a:cubicBezTo>
                <a:cubicBezTo>
                  <a:pt x="5080" y="4464"/>
                  <a:pt x="5726" y="5154"/>
                  <a:pt x="6240" y="5946"/>
                </a:cubicBezTo>
                <a:cubicBezTo>
                  <a:pt x="6900" y="7018"/>
                  <a:pt x="7194" y="8295"/>
                  <a:pt x="7033" y="9543"/>
                </a:cubicBezTo>
                <a:cubicBezTo>
                  <a:pt x="7003" y="9778"/>
                  <a:pt x="6974" y="10013"/>
                  <a:pt x="6944" y="10233"/>
                </a:cubicBezTo>
                <a:lnTo>
                  <a:pt x="6974" y="10248"/>
                </a:lnTo>
                <a:cubicBezTo>
                  <a:pt x="7003" y="10189"/>
                  <a:pt x="7033" y="10130"/>
                  <a:pt x="7047" y="10057"/>
                </a:cubicBezTo>
                <a:close/>
                <a:moveTo>
                  <a:pt x="1689" y="2188"/>
                </a:moveTo>
                <a:cubicBezTo>
                  <a:pt x="2716" y="3392"/>
                  <a:pt x="3891" y="4464"/>
                  <a:pt x="4977" y="5594"/>
                </a:cubicBezTo>
                <a:cubicBezTo>
                  <a:pt x="5653" y="6269"/>
                  <a:pt x="6166" y="7091"/>
                  <a:pt x="6475" y="8002"/>
                </a:cubicBezTo>
                <a:cubicBezTo>
                  <a:pt x="6666" y="8589"/>
                  <a:pt x="6754" y="9205"/>
                  <a:pt x="6754" y="9837"/>
                </a:cubicBezTo>
                <a:cubicBezTo>
                  <a:pt x="6754" y="10042"/>
                  <a:pt x="6754" y="10262"/>
                  <a:pt x="6768" y="10468"/>
                </a:cubicBezTo>
                <a:cubicBezTo>
                  <a:pt x="6812" y="10292"/>
                  <a:pt x="6856" y="10116"/>
                  <a:pt x="6886" y="9939"/>
                </a:cubicBezTo>
                <a:cubicBezTo>
                  <a:pt x="7135" y="8530"/>
                  <a:pt x="6842" y="7077"/>
                  <a:pt x="6064" y="5873"/>
                </a:cubicBezTo>
                <a:cubicBezTo>
                  <a:pt x="5873" y="5594"/>
                  <a:pt x="5667" y="5330"/>
                  <a:pt x="5447" y="5095"/>
                </a:cubicBezTo>
                <a:cubicBezTo>
                  <a:pt x="4889" y="4508"/>
                  <a:pt x="4287" y="3964"/>
                  <a:pt x="3641" y="3495"/>
                </a:cubicBezTo>
                <a:cubicBezTo>
                  <a:pt x="3010" y="2995"/>
                  <a:pt x="2393" y="2496"/>
                  <a:pt x="1777" y="1982"/>
                </a:cubicBezTo>
                <a:cubicBezTo>
                  <a:pt x="1513" y="1777"/>
                  <a:pt x="1263" y="1557"/>
                  <a:pt x="1013" y="1336"/>
                </a:cubicBezTo>
                <a:lnTo>
                  <a:pt x="984" y="136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3"/>
          <p:cNvSpPr/>
          <p:nvPr/>
        </p:nvSpPr>
        <p:spPr>
          <a:xfrm>
            <a:off x="155600" y="3330125"/>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13"/>
          <p:cNvSpPr/>
          <p:nvPr/>
        </p:nvSpPr>
        <p:spPr>
          <a:xfrm rot="8100000">
            <a:off x="7969595" y="4186770"/>
            <a:ext cx="2284353" cy="310897"/>
          </a:xfrm>
          <a:custGeom>
            <a:rect b="b" l="l" r="r" t="t"/>
            <a:pathLst>
              <a:path extrusionOk="0" h="12436" w="91375">
                <a:moveTo>
                  <a:pt x="91375" y="1557"/>
                </a:moveTo>
                <a:cubicBezTo>
                  <a:pt x="90509" y="1601"/>
                  <a:pt x="89642" y="1660"/>
                  <a:pt x="88776" y="1689"/>
                </a:cubicBezTo>
                <a:cubicBezTo>
                  <a:pt x="87572" y="1718"/>
                  <a:pt x="86383" y="1733"/>
                  <a:pt x="85179" y="1704"/>
                </a:cubicBezTo>
                <a:cubicBezTo>
                  <a:pt x="83242" y="1674"/>
                  <a:pt x="81318" y="1469"/>
                  <a:pt x="79395" y="1278"/>
                </a:cubicBezTo>
                <a:cubicBezTo>
                  <a:pt x="77942" y="1131"/>
                  <a:pt x="76488" y="1014"/>
                  <a:pt x="75035" y="970"/>
                </a:cubicBezTo>
                <a:cubicBezTo>
                  <a:pt x="74037" y="926"/>
                  <a:pt x="73038" y="970"/>
                  <a:pt x="72040" y="1102"/>
                </a:cubicBezTo>
                <a:cubicBezTo>
                  <a:pt x="71144" y="1205"/>
                  <a:pt x="70264" y="1439"/>
                  <a:pt x="69412" y="1777"/>
                </a:cubicBezTo>
                <a:cubicBezTo>
                  <a:pt x="69309" y="1821"/>
                  <a:pt x="69192" y="1880"/>
                  <a:pt x="69045" y="1953"/>
                </a:cubicBezTo>
                <a:cubicBezTo>
                  <a:pt x="69177" y="2012"/>
                  <a:pt x="69251" y="2041"/>
                  <a:pt x="69339" y="2085"/>
                </a:cubicBezTo>
                <a:cubicBezTo>
                  <a:pt x="69955" y="2350"/>
                  <a:pt x="70543" y="2717"/>
                  <a:pt x="71056" y="3157"/>
                </a:cubicBezTo>
                <a:cubicBezTo>
                  <a:pt x="71335" y="3392"/>
                  <a:pt x="71556" y="3671"/>
                  <a:pt x="71717" y="4009"/>
                </a:cubicBezTo>
                <a:cubicBezTo>
                  <a:pt x="72025" y="4596"/>
                  <a:pt x="71908" y="5315"/>
                  <a:pt x="71453" y="5800"/>
                </a:cubicBezTo>
                <a:cubicBezTo>
                  <a:pt x="71247" y="6005"/>
                  <a:pt x="71027" y="6167"/>
                  <a:pt x="70777" y="6299"/>
                </a:cubicBezTo>
                <a:cubicBezTo>
                  <a:pt x="70190" y="6622"/>
                  <a:pt x="69530" y="6754"/>
                  <a:pt x="68869" y="6666"/>
                </a:cubicBezTo>
                <a:cubicBezTo>
                  <a:pt x="68296" y="6622"/>
                  <a:pt x="67768" y="6402"/>
                  <a:pt x="67327" y="6049"/>
                </a:cubicBezTo>
                <a:cubicBezTo>
                  <a:pt x="66843" y="5682"/>
                  <a:pt x="66593" y="5095"/>
                  <a:pt x="66667" y="4493"/>
                </a:cubicBezTo>
                <a:cubicBezTo>
                  <a:pt x="66696" y="4141"/>
                  <a:pt x="66814" y="3788"/>
                  <a:pt x="67004" y="3495"/>
                </a:cubicBezTo>
                <a:cubicBezTo>
                  <a:pt x="67342" y="2952"/>
                  <a:pt x="67797" y="2496"/>
                  <a:pt x="68340" y="2159"/>
                </a:cubicBezTo>
                <a:lnTo>
                  <a:pt x="68619" y="1968"/>
                </a:lnTo>
                <a:cubicBezTo>
                  <a:pt x="68502" y="1924"/>
                  <a:pt x="68429" y="1880"/>
                  <a:pt x="68355" y="1865"/>
                </a:cubicBezTo>
                <a:cubicBezTo>
                  <a:pt x="67606" y="1630"/>
                  <a:pt x="66858" y="1381"/>
                  <a:pt x="66109" y="1190"/>
                </a:cubicBezTo>
                <a:cubicBezTo>
                  <a:pt x="64171" y="720"/>
                  <a:pt x="62204" y="426"/>
                  <a:pt x="60237" y="280"/>
                </a:cubicBezTo>
                <a:cubicBezTo>
                  <a:pt x="57697" y="59"/>
                  <a:pt x="55157" y="89"/>
                  <a:pt x="52632" y="382"/>
                </a:cubicBezTo>
                <a:cubicBezTo>
                  <a:pt x="51076" y="559"/>
                  <a:pt x="49534" y="882"/>
                  <a:pt x="48037" y="1337"/>
                </a:cubicBezTo>
                <a:cubicBezTo>
                  <a:pt x="46774" y="1704"/>
                  <a:pt x="45570" y="2232"/>
                  <a:pt x="44440" y="2878"/>
                </a:cubicBezTo>
                <a:cubicBezTo>
                  <a:pt x="43075" y="3686"/>
                  <a:pt x="41944" y="4772"/>
                  <a:pt x="40916" y="5976"/>
                </a:cubicBezTo>
                <a:cubicBezTo>
                  <a:pt x="40329" y="6651"/>
                  <a:pt x="39757" y="7341"/>
                  <a:pt x="39169" y="8002"/>
                </a:cubicBezTo>
                <a:cubicBezTo>
                  <a:pt x="38274" y="9029"/>
                  <a:pt x="37173" y="9837"/>
                  <a:pt x="35925" y="10365"/>
                </a:cubicBezTo>
                <a:cubicBezTo>
                  <a:pt x="35117" y="10674"/>
                  <a:pt x="34295" y="10923"/>
                  <a:pt x="33444" y="11070"/>
                </a:cubicBezTo>
                <a:cubicBezTo>
                  <a:pt x="32049" y="11305"/>
                  <a:pt x="30625" y="11437"/>
                  <a:pt x="29216" y="11466"/>
                </a:cubicBezTo>
                <a:cubicBezTo>
                  <a:pt x="28071" y="11496"/>
                  <a:pt x="26925" y="11496"/>
                  <a:pt x="25780" y="11466"/>
                </a:cubicBezTo>
                <a:cubicBezTo>
                  <a:pt x="24356" y="11408"/>
                  <a:pt x="22932" y="11320"/>
                  <a:pt x="21508" y="11232"/>
                </a:cubicBezTo>
                <a:cubicBezTo>
                  <a:pt x="20994" y="11202"/>
                  <a:pt x="20481" y="11158"/>
                  <a:pt x="19967" y="11114"/>
                </a:cubicBezTo>
                <a:cubicBezTo>
                  <a:pt x="19027" y="11026"/>
                  <a:pt x="18088" y="10938"/>
                  <a:pt x="17148" y="10850"/>
                </a:cubicBezTo>
                <a:cubicBezTo>
                  <a:pt x="16473" y="10776"/>
                  <a:pt x="15812" y="10718"/>
                  <a:pt x="15137" y="10644"/>
                </a:cubicBezTo>
                <a:cubicBezTo>
                  <a:pt x="14124" y="10542"/>
                  <a:pt x="13096" y="10424"/>
                  <a:pt x="12083" y="10336"/>
                </a:cubicBezTo>
                <a:cubicBezTo>
                  <a:pt x="11114" y="10248"/>
                  <a:pt x="10145" y="10175"/>
                  <a:pt x="9191" y="10086"/>
                </a:cubicBezTo>
                <a:cubicBezTo>
                  <a:pt x="7444" y="9910"/>
                  <a:pt x="5682" y="9896"/>
                  <a:pt x="3935" y="10028"/>
                </a:cubicBezTo>
                <a:cubicBezTo>
                  <a:pt x="3245" y="10072"/>
                  <a:pt x="2570" y="10219"/>
                  <a:pt x="1924" y="10468"/>
                </a:cubicBezTo>
                <a:cubicBezTo>
                  <a:pt x="1028" y="10865"/>
                  <a:pt x="309" y="11437"/>
                  <a:pt x="59" y="12435"/>
                </a:cubicBezTo>
                <a:cubicBezTo>
                  <a:pt x="1" y="12303"/>
                  <a:pt x="1" y="12142"/>
                  <a:pt x="59" y="11995"/>
                </a:cubicBezTo>
                <a:cubicBezTo>
                  <a:pt x="191" y="11672"/>
                  <a:pt x="397" y="11364"/>
                  <a:pt x="661" y="11129"/>
                </a:cubicBezTo>
                <a:cubicBezTo>
                  <a:pt x="1175" y="10630"/>
                  <a:pt x="1806" y="10277"/>
                  <a:pt x="2496" y="10116"/>
                </a:cubicBezTo>
                <a:cubicBezTo>
                  <a:pt x="3641" y="9852"/>
                  <a:pt x="4816" y="9734"/>
                  <a:pt x="5990" y="9778"/>
                </a:cubicBezTo>
                <a:cubicBezTo>
                  <a:pt x="8002" y="9808"/>
                  <a:pt x="10028" y="9969"/>
                  <a:pt x="12024" y="10175"/>
                </a:cubicBezTo>
                <a:cubicBezTo>
                  <a:pt x="13213" y="10307"/>
                  <a:pt x="14417" y="10424"/>
                  <a:pt x="15606" y="10542"/>
                </a:cubicBezTo>
                <a:cubicBezTo>
                  <a:pt x="16884" y="10674"/>
                  <a:pt x="18176" y="10806"/>
                  <a:pt x="19453" y="10909"/>
                </a:cubicBezTo>
                <a:cubicBezTo>
                  <a:pt x="20965" y="11041"/>
                  <a:pt x="22477" y="11143"/>
                  <a:pt x="23975" y="11232"/>
                </a:cubicBezTo>
                <a:cubicBezTo>
                  <a:pt x="26280" y="11378"/>
                  <a:pt x="28570" y="11378"/>
                  <a:pt x="30875" y="11232"/>
                </a:cubicBezTo>
                <a:cubicBezTo>
                  <a:pt x="31785" y="11158"/>
                  <a:pt x="32695" y="11055"/>
                  <a:pt x="33591" y="10894"/>
                </a:cubicBezTo>
                <a:cubicBezTo>
                  <a:pt x="35866" y="10512"/>
                  <a:pt x="37922" y="9323"/>
                  <a:pt x="39375" y="7547"/>
                </a:cubicBezTo>
                <a:cubicBezTo>
                  <a:pt x="39830" y="6989"/>
                  <a:pt x="40315" y="6446"/>
                  <a:pt x="40770" y="5873"/>
                </a:cubicBezTo>
                <a:cubicBezTo>
                  <a:pt x="42355" y="3935"/>
                  <a:pt x="44410" y="2467"/>
                  <a:pt x="46759" y="1601"/>
                </a:cubicBezTo>
                <a:cubicBezTo>
                  <a:pt x="48169" y="1087"/>
                  <a:pt x="49622" y="691"/>
                  <a:pt x="51105" y="441"/>
                </a:cubicBezTo>
                <a:cubicBezTo>
                  <a:pt x="52382" y="221"/>
                  <a:pt x="53674" y="89"/>
                  <a:pt x="54966" y="30"/>
                </a:cubicBezTo>
                <a:cubicBezTo>
                  <a:pt x="55729" y="1"/>
                  <a:pt x="56493" y="15"/>
                  <a:pt x="57256" y="1"/>
                </a:cubicBezTo>
                <a:cubicBezTo>
                  <a:pt x="58475" y="1"/>
                  <a:pt x="59708" y="59"/>
                  <a:pt x="60927" y="192"/>
                </a:cubicBezTo>
                <a:cubicBezTo>
                  <a:pt x="62086" y="324"/>
                  <a:pt x="63231" y="500"/>
                  <a:pt x="64377" y="676"/>
                </a:cubicBezTo>
                <a:cubicBezTo>
                  <a:pt x="65404" y="837"/>
                  <a:pt x="66403" y="1072"/>
                  <a:pt x="67401" y="1381"/>
                </a:cubicBezTo>
                <a:cubicBezTo>
                  <a:pt x="67871" y="1527"/>
                  <a:pt x="68355" y="1704"/>
                  <a:pt x="68825" y="1865"/>
                </a:cubicBezTo>
                <a:cubicBezTo>
                  <a:pt x="68869" y="1836"/>
                  <a:pt x="68913" y="1821"/>
                  <a:pt x="68972" y="1806"/>
                </a:cubicBezTo>
                <a:cubicBezTo>
                  <a:pt x="69632" y="1498"/>
                  <a:pt x="70337" y="1263"/>
                  <a:pt x="71056" y="1116"/>
                </a:cubicBezTo>
                <a:cubicBezTo>
                  <a:pt x="72407" y="837"/>
                  <a:pt x="73772" y="749"/>
                  <a:pt x="75152" y="823"/>
                </a:cubicBezTo>
                <a:cubicBezTo>
                  <a:pt x="76033" y="852"/>
                  <a:pt x="76929" y="911"/>
                  <a:pt x="77824" y="984"/>
                </a:cubicBezTo>
                <a:cubicBezTo>
                  <a:pt x="78514" y="1028"/>
                  <a:pt x="79219" y="1116"/>
                  <a:pt x="79924" y="1160"/>
                </a:cubicBezTo>
                <a:cubicBezTo>
                  <a:pt x="80849" y="1249"/>
                  <a:pt x="81774" y="1366"/>
                  <a:pt x="82713" y="1425"/>
                </a:cubicBezTo>
                <a:cubicBezTo>
                  <a:pt x="84489" y="1542"/>
                  <a:pt x="86281" y="1601"/>
                  <a:pt x="88072" y="1557"/>
                </a:cubicBezTo>
                <a:cubicBezTo>
                  <a:pt x="88747" y="1542"/>
                  <a:pt x="89437" y="1498"/>
                  <a:pt x="90127" y="1469"/>
                </a:cubicBezTo>
                <a:cubicBezTo>
                  <a:pt x="90538" y="1454"/>
                  <a:pt x="90964" y="1425"/>
                  <a:pt x="91375" y="1410"/>
                </a:cubicBezTo>
                <a:close/>
                <a:moveTo>
                  <a:pt x="67034" y="3788"/>
                </a:moveTo>
                <a:cubicBezTo>
                  <a:pt x="66858" y="4097"/>
                  <a:pt x="66770" y="4449"/>
                  <a:pt x="66799" y="4801"/>
                </a:cubicBezTo>
                <a:cubicBezTo>
                  <a:pt x="66872" y="5330"/>
                  <a:pt x="67166" y="5800"/>
                  <a:pt x="67621" y="6079"/>
                </a:cubicBezTo>
                <a:cubicBezTo>
                  <a:pt x="68311" y="6519"/>
                  <a:pt x="69148" y="6651"/>
                  <a:pt x="69926" y="6446"/>
                </a:cubicBezTo>
                <a:cubicBezTo>
                  <a:pt x="70308" y="6372"/>
                  <a:pt x="70660" y="6225"/>
                  <a:pt x="70968" y="6005"/>
                </a:cubicBezTo>
                <a:cubicBezTo>
                  <a:pt x="71820" y="5418"/>
                  <a:pt x="71967" y="4508"/>
                  <a:pt x="71321" y="3686"/>
                </a:cubicBezTo>
                <a:cubicBezTo>
                  <a:pt x="71203" y="3539"/>
                  <a:pt x="71071" y="3392"/>
                  <a:pt x="70924" y="3260"/>
                </a:cubicBezTo>
                <a:cubicBezTo>
                  <a:pt x="70293" y="2731"/>
                  <a:pt x="69588" y="2335"/>
                  <a:pt x="68825" y="2056"/>
                </a:cubicBezTo>
                <a:cubicBezTo>
                  <a:pt x="68061" y="2467"/>
                  <a:pt x="67430" y="2996"/>
                  <a:pt x="67034" y="3788"/>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990" name="Shape 990"/>
        <p:cNvGrpSpPr/>
        <p:nvPr/>
      </p:nvGrpSpPr>
      <p:grpSpPr>
        <a:xfrm>
          <a:off x="0" y="0"/>
          <a:ext cx="0" cy="0"/>
          <a:chOff x="0" y="0"/>
          <a:chExt cx="0" cy="0"/>
        </a:xfrm>
      </p:grpSpPr>
      <p:sp>
        <p:nvSpPr>
          <p:cNvPr id="991" name="Google Shape;991;p14"/>
          <p:cNvSpPr txBox="1"/>
          <p:nvPr>
            <p:ph type="title"/>
          </p:nvPr>
        </p:nvSpPr>
        <p:spPr>
          <a:xfrm>
            <a:off x="2159400" y="3467313"/>
            <a:ext cx="4825200" cy="484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18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992" name="Google Shape;992;p14"/>
          <p:cNvSpPr txBox="1"/>
          <p:nvPr>
            <p:ph idx="1" type="subTitle"/>
          </p:nvPr>
        </p:nvSpPr>
        <p:spPr>
          <a:xfrm>
            <a:off x="1458150" y="1182138"/>
            <a:ext cx="6227700" cy="1740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None/>
              <a:defRPr sz="30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993" name="Google Shape;993;p14"/>
          <p:cNvSpPr/>
          <p:nvPr/>
        </p:nvSpPr>
        <p:spPr>
          <a:xfrm rot="-8842189">
            <a:off x="-1298473" y="3787174"/>
            <a:ext cx="2604914" cy="2444725"/>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4"/>
          <p:cNvSpPr/>
          <p:nvPr/>
        </p:nvSpPr>
        <p:spPr>
          <a:xfrm rot="-5400000">
            <a:off x="7454678" y="3361338"/>
            <a:ext cx="2519654" cy="3296370"/>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5" name="Google Shape;995;p14"/>
          <p:cNvGrpSpPr/>
          <p:nvPr/>
        </p:nvGrpSpPr>
        <p:grpSpPr>
          <a:xfrm rot="10800000">
            <a:off x="7875941" y="-987723"/>
            <a:ext cx="2320780" cy="2239764"/>
            <a:chOff x="-788098" y="4140766"/>
            <a:chExt cx="1702700" cy="1643260"/>
          </a:xfrm>
        </p:grpSpPr>
        <p:sp>
          <p:nvSpPr>
            <p:cNvPr id="996" name="Google Shape;996;p14"/>
            <p:cNvSpPr/>
            <p:nvPr/>
          </p:nvSpPr>
          <p:spPr>
            <a:xfrm rot="-4883258">
              <a:off x="-769191" y="4313203"/>
              <a:ext cx="1465374" cy="129838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14"/>
            <p:cNvSpPr/>
            <p:nvPr/>
          </p:nvSpPr>
          <p:spPr>
            <a:xfrm rot="10800000">
              <a:off x="-419578" y="4190994"/>
              <a:ext cx="1334180" cy="1077494"/>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8" name="Google Shape;998;p14"/>
          <p:cNvSpPr/>
          <p:nvPr/>
        </p:nvSpPr>
        <p:spPr>
          <a:xfrm rot="-9689061">
            <a:off x="-1219844" y="-1542468"/>
            <a:ext cx="2036029" cy="1936027"/>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accent2"/>
          </a:solidFill>
          <a:ln cap="flat" cmpd="sng" w="152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9" name="Google Shape;999;p14"/>
          <p:cNvGrpSpPr/>
          <p:nvPr/>
        </p:nvGrpSpPr>
        <p:grpSpPr>
          <a:xfrm rot="-9190985">
            <a:off x="7627785" y="4006360"/>
            <a:ext cx="1841410" cy="1015871"/>
            <a:chOff x="1115875" y="3494525"/>
            <a:chExt cx="923450" cy="509450"/>
          </a:xfrm>
        </p:grpSpPr>
        <p:sp>
          <p:nvSpPr>
            <p:cNvPr id="1000" name="Google Shape;1000;p14"/>
            <p:cNvSpPr/>
            <p:nvPr/>
          </p:nvSpPr>
          <p:spPr>
            <a:xfrm>
              <a:off x="1541250" y="3618225"/>
              <a:ext cx="498075" cy="385750"/>
            </a:xfrm>
            <a:custGeom>
              <a:rect b="b" l="l" r="r" t="t"/>
              <a:pathLst>
                <a:path extrusionOk="0" h="15430" w="19923">
                  <a:moveTo>
                    <a:pt x="6387" y="44"/>
                  </a:moveTo>
                  <a:cubicBezTo>
                    <a:pt x="6563" y="147"/>
                    <a:pt x="6739" y="235"/>
                    <a:pt x="6930" y="294"/>
                  </a:cubicBezTo>
                  <a:cubicBezTo>
                    <a:pt x="7239" y="382"/>
                    <a:pt x="7562" y="441"/>
                    <a:pt x="7870" y="470"/>
                  </a:cubicBezTo>
                  <a:cubicBezTo>
                    <a:pt x="7987" y="485"/>
                    <a:pt x="8105" y="470"/>
                    <a:pt x="8222" y="411"/>
                  </a:cubicBezTo>
                  <a:cubicBezTo>
                    <a:pt x="8751" y="220"/>
                    <a:pt x="9309" y="88"/>
                    <a:pt x="9881" y="44"/>
                  </a:cubicBezTo>
                  <a:cubicBezTo>
                    <a:pt x="10322" y="29"/>
                    <a:pt x="10762" y="0"/>
                    <a:pt x="11202" y="15"/>
                  </a:cubicBezTo>
                  <a:cubicBezTo>
                    <a:pt x="11481" y="15"/>
                    <a:pt x="11760" y="59"/>
                    <a:pt x="12039" y="118"/>
                  </a:cubicBezTo>
                  <a:cubicBezTo>
                    <a:pt x="12436" y="191"/>
                    <a:pt x="12832" y="308"/>
                    <a:pt x="13228" y="411"/>
                  </a:cubicBezTo>
                  <a:cubicBezTo>
                    <a:pt x="14300" y="661"/>
                    <a:pt x="15225" y="1248"/>
                    <a:pt x="16121" y="1879"/>
                  </a:cubicBezTo>
                  <a:cubicBezTo>
                    <a:pt x="17133" y="2569"/>
                    <a:pt x="18132" y="3318"/>
                    <a:pt x="19115" y="4037"/>
                  </a:cubicBezTo>
                  <a:cubicBezTo>
                    <a:pt x="19306" y="4184"/>
                    <a:pt x="19468" y="4346"/>
                    <a:pt x="19629" y="4507"/>
                  </a:cubicBezTo>
                  <a:cubicBezTo>
                    <a:pt x="19791" y="4698"/>
                    <a:pt x="19894" y="4933"/>
                    <a:pt x="19894" y="5182"/>
                  </a:cubicBezTo>
                  <a:cubicBezTo>
                    <a:pt x="19923" y="5403"/>
                    <a:pt x="19791" y="5608"/>
                    <a:pt x="19600" y="5682"/>
                  </a:cubicBezTo>
                  <a:cubicBezTo>
                    <a:pt x="19321" y="5784"/>
                    <a:pt x="19042" y="5843"/>
                    <a:pt x="18748" y="5872"/>
                  </a:cubicBezTo>
                  <a:cubicBezTo>
                    <a:pt x="18513" y="5902"/>
                    <a:pt x="18279" y="5946"/>
                    <a:pt x="18058" y="6019"/>
                  </a:cubicBezTo>
                  <a:cubicBezTo>
                    <a:pt x="17251" y="6342"/>
                    <a:pt x="16385" y="6489"/>
                    <a:pt x="15533" y="6445"/>
                  </a:cubicBezTo>
                  <a:cubicBezTo>
                    <a:pt x="14799" y="6430"/>
                    <a:pt x="14080" y="6313"/>
                    <a:pt x="13375" y="6078"/>
                  </a:cubicBezTo>
                  <a:lnTo>
                    <a:pt x="13170" y="6019"/>
                  </a:lnTo>
                  <a:cubicBezTo>
                    <a:pt x="13155" y="6034"/>
                    <a:pt x="13126" y="6034"/>
                    <a:pt x="13111" y="6034"/>
                  </a:cubicBezTo>
                  <a:cubicBezTo>
                    <a:pt x="13126" y="6093"/>
                    <a:pt x="13155" y="6122"/>
                    <a:pt x="13184" y="6166"/>
                  </a:cubicBezTo>
                  <a:cubicBezTo>
                    <a:pt x="13933" y="6974"/>
                    <a:pt x="14329" y="7942"/>
                    <a:pt x="14520" y="9000"/>
                  </a:cubicBezTo>
                  <a:cubicBezTo>
                    <a:pt x="14682" y="9866"/>
                    <a:pt x="14682" y="10761"/>
                    <a:pt x="14520" y="11627"/>
                  </a:cubicBezTo>
                  <a:cubicBezTo>
                    <a:pt x="14506" y="11760"/>
                    <a:pt x="14476" y="11892"/>
                    <a:pt x="14418" y="12024"/>
                  </a:cubicBezTo>
                  <a:cubicBezTo>
                    <a:pt x="14256" y="12494"/>
                    <a:pt x="13698" y="12699"/>
                    <a:pt x="13258" y="12450"/>
                  </a:cubicBezTo>
                  <a:cubicBezTo>
                    <a:pt x="13038" y="12317"/>
                    <a:pt x="12832" y="12171"/>
                    <a:pt x="12626" y="12024"/>
                  </a:cubicBezTo>
                  <a:cubicBezTo>
                    <a:pt x="12157" y="11657"/>
                    <a:pt x="11702" y="11290"/>
                    <a:pt x="11217" y="10923"/>
                  </a:cubicBezTo>
                  <a:cubicBezTo>
                    <a:pt x="10689" y="10556"/>
                    <a:pt x="10233" y="10086"/>
                    <a:pt x="9881" y="9543"/>
                  </a:cubicBezTo>
                  <a:cubicBezTo>
                    <a:pt x="9866" y="9572"/>
                    <a:pt x="9852" y="9601"/>
                    <a:pt x="9852" y="9631"/>
                  </a:cubicBezTo>
                  <a:cubicBezTo>
                    <a:pt x="9793" y="10526"/>
                    <a:pt x="9793" y="11437"/>
                    <a:pt x="9852" y="12332"/>
                  </a:cubicBezTo>
                  <a:cubicBezTo>
                    <a:pt x="9881" y="12714"/>
                    <a:pt x="9896" y="13110"/>
                    <a:pt x="9896" y="13492"/>
                  </a:cubicBezTo>
                  <a:cubicBezTo>
                    <a:pt x="9896" y="13976"/>
                    <a:pt x="9617" y="14314"/>
                    <a:pt x="9294" y="14608"/>
                  </a:cubicBezTo>
                  <a:cubicBezTo>
                    <a:pt x="9132" y="14754"/>
                    <a:pt x="8883" y="14784"/>
                    <a:pt x="8692" y="14696"/>
                  </a:cubicBezTo>
                  <a:cubicBezTo>
                    <a:pt x="8560" y="14652"/>
                    <a:pt x="8428" y="14578"/>
                    <a:pt x="8325" y="14505"/>
                  </a:cubicBezTo>
                  <a:cubicBezTo>
                    <a:pt x="7033" y="13551"/>
                    <a:pt x="5800" y="12552"/>
                    <a:pt x="4948" y="11158"/>
                  </a:cubicBezTo>
                  <a:cubicBezTo>
                    <a:pt x="4772" y="10864"/>
                    <a:pt x="4596" y="10541"/>
                    <a:pt x="4420" y="10233"/>
                  </a:cubicBezTo>
                  <a:cubicBezTo>
                    <a:pt x="4376" y="10159"/>
                    <a:pt x="4346" y="10086"/>
                    <a:pt x="4288" y="9983"/>
                  </a:cubicBezTo>
                  <a:cubicBezTo>
                    <a:pt x="4258" y="10042"/>
                    <a:pt x="4244" y="10101"/>
                    <a:pt x="4229" y="10174"/>
                  </a:cubicBezTo>
                  <a:cubicBezTo>
                    <a:pt x="4097" y="10864"/>
                    <a:pt x="3891" y="11525"/>
                    <a:pt x="3598" y="12171"/>
                  </a:cubicBezTo>
                  <a:cubicBezTo>
                    <a:pt x="3304" y="12817"/>
                    <a:pt x="3084" y="13507"/>
                    <a:pt x="2908" y="14197"/>
                  </a:cubicBezTo>
                  <a:cubicBezTo>
                    <a:pt x="2849" y="14461"/>
                    <a:pt x="2746" y="14710"/>
                    <a:pt x="2614" y="14945"/>
                  </a:cubicBezTo>
                  <a:cubicBezTo>
                    <a:pt x="2335" y="15400"/>
                    <a:pt x="1909" y="15430"/>
                    <a:pt x="1528" y="15063"/>
                  </a:cubicBezTo>
                  <a:cubicBezTo>
                    <a:pt x="1146" y="14652"/>
                    <a:pt x="867" y="14167"/>
                    <a:pt x="691" y="13639"/>
                  </a:cubicBezTo>
                  <a:cubicBezTo>
                    <a:pt x="383" y="12846"/>
                    <a:pt x="177" y="12024"/>
                    <a:pt x="74" y="11187"/>
                  </a:cubicBezTo>
                  <a:cubicBezTo>
                    <a:pt x="1" y="10526"/>
                    <a:pt x="1" y="9851"/>
                    <a:pt x="60" y="9190"/>
                  </a:cubicBezTo>
                  <a:cubicBezTo>
                    <a:pt x="133" y="8251"/>
                    <a:pt x="338" y="7326"/>
                    <a:pt x="676" y="6430"/>
                  </a:cubicBezTo>
                  <a:cubicBezTo>
                    <a:pt x="999" y="5623"/>
                    <a:pt x="1425" y="4845"/>
                    <a:pt x="1939" y="4140"/>
                  </a:cubicBezTo>
                  <a:cubicBezTo>
                    <a:pt x="2717" y="3039"/>
                    <a:pt x="3803" y="2173"/>
                    <a:pt x="5051" y="1630"/>
                  </a:cubicBezTo>
                  <a:cubicBezTo>
                    <a:pt x="5301" y="1512"/>
                    <a:pt x="5550" y="1380"/>
                    <a:pt x="5770" y="1204"/>
                  </a:cubicBezTo>
                  <a:cubicBezTo>
                    <a:pt x="5947" y="1057"/>
                    <a:pt x="6093" y="881"/>
                    <a:pt x="6226" y="705"/>
                  </a:cubicBezTo>
                  <a:cubicBezTo>
                    <a:pt x="6328" y="573"/>
                    <a:pt x="6387" y="396"/>
                    <a:pt x="6372" y="235"/>
                  </a:cubicBezTo>
                  <a:cubicBezTo>
                    <a:pt x="6372" y="176"/>
                    <a:pt x="6372" y="103"/>
                    <a:pt x="6387" y="44"/>
                  </a:cubicBezTo>
                  <a:close/>
                  <a:moveTo>
                    <a:pt x="9793" y="9088"/>
                  </a:moveTo>
                  <a:cubicBezTo>
                    <a:pt x="9749" y="8735"/>
                    <a:pt x="9690" y="8398"/>
                    <a:pt x="9676" y="8045"/>
                  </a:cubicBezTo>
                  <a:cubicBezTo>
                    <a:pt x="9646" y="7311"/>
                    <a:pt x="9543" y="6592"/>
                    <a:pt x="9367" y="5887"/>
                  </a:cubicBezTo>
                  <a:cubicBezTo>
                    <a:pt x="9191" y="5080"/>
                    <a:pt x="8897" y="4316"/>
                    <a:pt x="8472" y="3612"/>
                  </a:cubicBezTo>
                  <a:cubicBezTo>
                    <a:pt x="8046" y="2907"/>
                    <a:pt x="7517" y="2276"/>
                    <a:pt x="7033" y="1615"/>
                  </a:cubicBezTo>
                  <a:cubicBezTo>
                    <a:pt x="6813" y="1336"/>
                    <a:pt x="6563" y="1277"/>
                    <a:pt x="6211" y="1365"/>
                  </a:cubicBezTo>
                  <a:cubicBezTo>
                    <a:pt x="5726" y="1512"/>
                    <a:pt x="5301" y="1806"/>
                    <a:pt x="4978" y="2188"/>
                  </a:cubicBezTo>
                  <a:cubicBezTo>
                    <a:pt x="4053" y="3215"/>
                    <a:pt x="3671" y="4448"/>
                    <a:pt x="3583" y="5799"/>
                  </a:cubicBezTo>
                  <a:cubicBezTo>
                    <a:pt x="3539" y="6577"/>
                    <a:pt x="3612" y="7370"/>
                    <a:pt x="3789" y="8133"/>
                  </a:cubicBezTo>
                  <a:cubicBezTo>
                    <a:pt x="4053" y="9234"/>
                    <a:pt x="4493" y="10262"/>
                    <a:pt x="5110" y="11202"/>
                  </a:cubicBezTo>
                  <a:cubicBezTo>
                    <a:pt x="5976" y="12523"/>
                    <a:pt x="7165" y="13492"/>
                    <a:pt x="8384" y="14402"/>
                  </a:cubicBezTo>
                  <a:cubicBezTo>
                    <a:pt x="8501" y="14490"/>
                    <a:pt x="8633" y="14549"/>
                    <a:pt x="8751" y="14593"/>
                  </a:cubicBezTo>
                  <a:cubicBezTo>
                    <a:pt x="8942" y="14666"/>
                    <a:pt x="9147" y="14622"/>
                    <a:pt x="9279" y="14475"/>
                  </a:cubicBezTo>
                  <a:cubicBezTo>
                    <a:pt x="9514" y="14255"/>
                    <a:pt x="9676" y="13976"/>
                    <a:pt x="9764" y="13668"/>
                  </a:cubicBezTo>
                  <a:cubicBezTo>
                    <a:pt x="9896" y="13213"/>
                    <a:pt x="9793" y="12743"/>
                    <a:pt x="9734" y="12288"/>
                  </a:cubicBezTo>
                  <a:cubicBezTo>
                    <a:pt x="9720" y="12127"/>
                    <a:pt x="9676" y="11965"/>
                    <a:pt x="9676" y="11804"/>
                  </a:cubicBezTo>
                  <a:cubicBezTo>
                    <a:pt x="9676" y="11671"/>
                    <a:pt x="9661" y="11539"/>
                    <a:pt x="9661" y="11392"/>
                  </a:cubicBezTo>
                  <a:cubicBezTo>
                    <a:pt x="9661" y="10952"/>
                    <a:pt x="9661" y="10512"/>
                    <a:pt x="9676" y="10057"/>
                  </a:cubicBezTo>
                  <a:cubicBezTo>
                    <a:pt x="9690" y="9734"/>
                    <a:pt x="9749" y="9411"/>
                    <a:pt x="9793" y="9088"/>
                  </a:cubicBezTo>
                  <a:close/>
                  <a:moveTo>
                    <a:pt x="17442" y="6034"/>
                  </a:moveTo>
                  <a:lnTo>
                    <a:pt x="18073" y="5887"/>
                  </a:lnTo>
                  <a:cubicBezTo>
                    <a:pt x="18220" y="5858"/>
                    <a:pt x="18367" y="5814"/>
                    <a:pt x="18513" y="5784"/>
                  </a:cubicBezTo>
                  <a:cubicBezTo>
                    <a:pt x="18822" y="5726"/>
                    <a:pt x="19130" y="5696"/>
                    <a:pt x="19438" y="5623"/>
                  </a:cubicBezTo>
                  <a:cubicBezTo>
                    <a:pt x="19761" y="5520"/>
                    <a:pt x="19864" y="5329"/>
                    <a:pt x="19747" y="4992"/>
                  </a:cubicBezTo>
                  <a:cubicBezTo>
                    <a:pt x="19688" y="4830"/>
                    <a:pt x="19600" y="4669"/>
                    <a:pt x="19497" y="4522"/>
                  </a:cubicBezTo>
                  <a:cubicBezTo>
                    <a:pt x="19380" y="4375"/>
                    <a:pt x="19233" y="4258"/>
                    <a:pt x="19086" y="4155"/>
                  </a:cubicBezTo>
                  <a:cubicBezTo>
                    <a:pt x="18044" y="3391"/>
                    <a:pt x="17016" y="2628"/>
                    <a:pt x="15944" y="1894"/>
                  </a:cubicBezTo>
                  <a:cubicBezTo>
                    <a:pt x="14931" y="1189"/>
                    <a:pt x="13845" y="587"/>
                    <a:pt x="12597" y="352"/>
                  </a:cubicBezTo>
                  <a:cubicBezTo>
                    <a:pt x="12098" y="235"/>
                    <a:pt x="11569" y="162"/>
                    <a:pt x="11056" y="132"/>
                  </a:cubicBezTo>
                  <a:cubicBezTo>
                    <a:pt x="10600" y="132"/>
                    <a:pt x="10160" y="162"/>
                    <a:pt x="9720" y="191"/>
                  </a:cubicBezTo>
                  <a:cubicBezTo>
                    <a:pt x="9176" y="250"/>
                    <a:pt x="8648" y="367"/>
                    <a:pt x="8149" y="558"/>
                  </a:cubicBezTo>
                  <a:cubicBezTo>
                    <a:pt x="7884" y="661"/>
                    <a:pt x="7650" y="793"/>
                    <a:pt x="7415" y="940"/>
                  </a:cubicBezTo>
                  <a:cubicBezTo>
                    <a:pt x="7018" y="1189"/>
                    <a:pt x="6989" y="1351"/>
                    <a:pt x="7253" y="1732"/>
                  </a:cubicBezTo>
                  <a:cubicBezTo>
                    <a:pt x="7664" y="2290"/>
                    <a:pt x="8134" y="2804"/>
                    <a:pt x="8648" y="3274"/>
                  </a:cubicBezTo>
                  <a:cubicBezTo>
                    <a:pt x="8942" y="3524"/>
                    <a:pt x="9279" y="3729"/>
                    <a:pt x="9646" y="3861"/>
                  </a:cubicBezTo>
                  <a:cubicBezTo>
                    <a:pt x="10336" y="4111"/>
                    <a:pt x="11056" y="4287"/>
                    <a:pt x="11790" y="4360"/>
                  </a:cubicBezTo>
                  <a:cubicBezTo>
                    <a:pt x="12759" y="4463"/>
                    <a:pt x="13728" y="4713"/>
                    <a:pt x="14638" y="5094"/>
                  </a:cubicBezTo>
                  <a:cubicBezTo>
                    <a:pt x="15093" y="5285"/>
                    <a:pt x="15548" y="5505"/>
                    <a:pt x="16003" y="5711"/>
                  </a:cubicBezTo>
                  <a:cubicBezTo>
                    <a:pt x="16443" y="5917"/>
                    <a:pt x="16943" y="6034"/>
                    <a:pt x="17442" y="6034"/>
                  </a:cubicBezTo>
                  <a:close/>
                  <a:moveTo>
                    <a:pt x="4978" y="1997"/>
                  </a:moveTo>
                  <a:lnTo>
                    <a:pt x="4948" y="1953"/>
                  </a:lnTo>
                  <a:cubicBezTo>
                    <a:pt x="4875" y="1982"/>
                    <a:pt x="4816" y="2026"/>
                    <a:pt x="4743" y="2070"/>
                  </a:cubicBezTo>
                  <a:cubicBezTo>
                    <a:pt x="4537" y="2217"/>
                    <a:pt x="4346" y="2378"/>
                    <a:pt x="4170" y="2555"/>
                  </a:cubicBezTo>
                  <a:cubicBezTo>
                    <a:pt x="3319" y="3435"/>
                    <a:pt x="2526" y="4375"/>
                    <a:pt x="1983" y="5491"/>
                  </a:cubicBezTo>
                  <a:cubicBezTo>
                    <a:pt x="1542" y="6372"/>
                    <a:pt x="1175" y="7297"/>
                    <a:pt x="911" y="8251"/>
                  </a:cubicBezTo>
                  <a:cubicBezTo>
                    <a:pt x="706" y="9000"/>
                    <a:pt x="573" y="9763"/>
                    <a:pt x="544" y="10541"/>
                  </a:cubicBezTo>
                  <a:cubicBezTo>
                    <a:pt x="500" y="11290"/>
                    <a:pt x="544" y="12038"/>
                    <a:pt x="676" y="12773"/>
                  </a:cubicBezTo>
                  <a:cubicBezTo>
                    <a:pt x="764" y="13374"/>
                    <a:pt x="955" y="13962"/>
                    <a:pt x="1263" y="14490"/>
                  </a:cubicBezTo>
                  <a:cubicBezTo>
                    <a:pt x="1396" y="14696"/>
                    <a:pt x="1557" y="14887"/>
                    <a:pt x="1748" y="15048"/>
                  </a:cubicBezTo>
                  <a:cubicBezTo>
                    <a:pt x="1997" y="15268"/>
                    <a:pt x="2232" y="15239"/>
                    <a:pt x="2453" y="14975"/>
                  </a:cubicBezTo>
                  <a:cubicBezTo>
                    <a:pt x="2541" y="14857"/>
                    <a:pt x="2629" y="14710"/>
                    <a:pt x="2687" y="14564"/>
                  </a:cubicBezTo>
                  <a:cubicBezTo>
                    <a:pt x="2746" y="14417"/>
                    <a:pt x="2805" y="14255"/>
                    <a:pt x="2834" y="14094"/>
                  </a:cubicBezTo>
                  <a:cubicBezTo>
                    <a:pt x="3010" y="13389"/>
                    <a:pt x="3231" y="12699"/>
                    <a:pt x="3524" y="12038"/>
                  </a:cubicBezTo>
                  <a:cubicBezTo>
                    <a:pt x="3730" y="11539"/>
                    <a:pt x="3891" y="11011"/>
                    <a:pt x="4053" y="10482"/>
                  </a:cubicBezTo>
                  <a:cubicBezTo>
                    <a:pt x="4185" y="10057"/>
                    <a:pt x="4170" y="9601"/>
                    <a:pt x="3994" y="9190"/>
                  </a:cubicBezTo>
                  <a:cubicBezTo>
                    <a:pt x="3671" y="8339"/>
                    <a:pt x="3495" y="7458"/>
                    <a:pt x="3466" y="6562"/>
                  </a:cubicBezTo>
                  <a:cubicBezTo>
                    <a:pt x="3436" y="5975"/>
                    <a:pt x="3480" y="5388"/>
                    <a:pt x="3598" y="4830"/>
                  </a:cubicBezTo>
                  <a:cubicBezTo>
                    <a:pt x="3759" y="3832"/>
                    <a:pt x="4185" y="2907"/>
                    <a:pt x="4846" y="2158"/>
                  </a:cubicBezTo>
                  <a:cubicBezTo>
                    <a:pt x="4890" y="2114"/>
                    <a:pt x="4934" y="2055"/>
                    <a:pt x="4978" y="1997"/>
                  </a:cubicBezTo>
                  <a:close/>
                  <a:moveTo>
                    <a:pt x="8398" y="3274"/>
                  </a:moveTo>
                  <a:cubicBezTo>
                    <a:pt x="8428" y="3347"/>
                    <a:pt x="8457" y="3406"/>
                    <a:pt x="8501" y="3465"/>
                  </a:cubicBezTo>
                  <a:cubicBezTo>
                    <a:pt x="9264" y="4566"/>
                    <a:pt x="9499" y="5843"/>
                    <a:pt x="9734" y="7135"/>
                  </a:cubicBezTo>
                  <a:cubicBezTo>
                    <a:pt x="9822" y="7737"/>
                    <a:pt x="9866" y="8354"/>
                    <a:pt x="9852" y="8970"/>
                  </a:cubicBezTo>
                  <a:cubicBezTo>
                    <a:pt x="9837" y="9337"/>
                    <a:pt x="10028" y="9675"/>
                    <a:pt x="10336" y="9866"/>
                  </a:cubicBezTo>
                  <a:cubicBezTo>
                    <a:pt x="10556" y="9998"/>
                    <a:pt x="10777" y="10101"/>
                    <a:pt x="11026" y="10189"/>
                  </a:cubicBezTo>
                  <a:cubicBezTo>
                    <a:pt x="11775" y="10424"/>
                    <a:pt x="12421" y="10923"/>
                    <a:pt x="12832" y="11583"/>
                  </a:cubicBezTo>
                  <a:cubicBezTo>
                    <a:pt x="12905" y="11686"/>
                    <a:pt x="12979" y="11804"/>
                    <a:pt x="13038" y="11906"/>
                  </a:cubicBezTo>
                  <a:cubicBezTo>
                    <a:pt x="13111" y="12009"/>
                    <a:pt x="13199" y="12141"/>
                    <a:pt x="13302" y="12244"/>
                  </a:cubicBezTo>
                  <a:cubicBezTo>
                    <a:pt x="13434" y="12435"/>
                    <a:pt x="13713" y="12494"/>
                    <a:pt x="13918" y="12376"/>
                  </a:cubicBezTo>
                  <a:cubicBezTo>
                    <a:pt x="14095" y="12303"/>
                    <a:pt x="14227" y="12156"/>
                    <a:pt x="14300" y="11965"/>
                  </a:cubicBezTo>
                  <a:cubicBezTo>
                    <a:pt x="14388" y="11671"/>
                    <a:pt x="14447" y="11363"/>
                    <a:pt x="14462" y="11055"/>
                  </a:cubicBezTo>
                  <a:cubicBezTo>
                    <a:pt x="14447" y="10570"/>
                    <a:pt x="14344" y="10086"/>
                    <a:pt x="14168" y="9616"/>
                  </a:cubicBezTo>
                  <a:cubicBezTo>
                    <a:pt x="13845" y="8794"/>
                    <a:pt x="13390" y="8031"/>
                    <a:pt x="12832" y="7355"/>
                  </a:cubicBezTo>
                  <a:cubicBezTo>
                    <a:pt x="12494" y="6929"/>
                    <a:pt x="12142" y="6518"/>
                    <a:pt x="11804" y="6093"/>
                  </a:cubicBezTo>
                  <a:cubicBezTo>
                    <a:pt x="11408" y="5608"/>
                    <a:pt x="11012" y="5109"/>
                    <a:pt x="10483" y="4757"/>
                  </a:cubicBezTo>
                  <a:cubicBezTo>
                    <a:pt x="9778" y="4331"/>
                    <a:pt x="9103" y="3832"/>
                    <a:pt x="8472" y="3289"/>
                  </a:cubicBezTo>
                  <a:cubicBezTo>
                    <a:pt x="8472" y="3289"/>
                    <a:pt x="8442" y="3289"/>
                    <a:pt x="8398" y="3274"/>
                  </a:cubicBezTo>
                  <a:close/>
                  <a:moveTo>
                    <a:pt x="9558" y="3964"/>
                  </a:moveTo>
                  <a:lnTo>
                    <a:pt x="9543" y="4008"/>
                  </a:lnTo>
                  <a:cubicBezTo>
                    <a:pt x="9587" y="4037"/>
                    <a:pt x="9632" y="4081"/>
                    <a:pt x="9690" y="4111"/>
                  </a:cubicBezTo>
                  <a:cubicBezTo>
                    <a:pt x="9734" y="4140"/>
                    <a:pt x="9793" y="4169"/>
                    <a:pt x="9852" y="4199"/>
                  </a:cubicBezTo>
                  <a:cubicBezTo>
                    <a:pt x="10762" y="4845"/>
                    <a:pt x="11746" y="5373"/>
                    <a:pt x="12788" y="5770"/>
                  </a:cubicBezTo>
                  <a:cubicBezTo>
                    <a:pt x="13537" y="6049"/>
                    <a:pt x="14315" y="6239"/>
                    <a:pt x="15108" y="6328"/>
                  </a:cubicBezTo>
                  <a:cubicBezTo>
                    <a:pt x="15563" y="6357"/>
                    <a:pt x="16018" y="6357"/>
                    <a:pt x="16473" y="6313"/>
                  </a:cubicBezTo>
                  <a:cubicBezTo>
                    <a:pt x="16737" y="6284"/>
                    <a:pt x="17016" y="6225"/>
                    <a:pt x="17280" y="6181"/>
                  </a:cubicBezTo>
                  <a:cubicBezTo>
                    <a:pt x="17031" y="6107"/>
                    <a:pt x="16796" y="6078"/>
                    <a:pt x="16561" y="6034"/>
                  </a:cubicBezTo>
                  <a:cubicBezTo>
                    <a:pt x="16121" y="5902"/>
                    <a:pt x="15695" y="5740"/>
                    <a:pt x="15298" y="5505"/>
                  </a:cubicBezTo>
                  <a:cubicBezTo>
                    <a:pt x="14124" y="4948"/>
                    <a:pt x="12876" y="4581"/>
                    <a:pt x="11569" y="4434"/>
                  </a:cubicBezTo>
                  <a:cubicBezTo>
                    <a:pt x="10967" y="4375"/>
                    <a:pt x="10380" y="4243"/>
                    <a:pt x="9808" y="4037"/>
                  </a:cubicBezTo>
                  <a:cubicBezTo>
                    <a:pt x="9734" y="4008"/>
                    <a:pt x="9646" y="3979"/>
                    <a:pt x="9558" y="3964"/>
                  </a:cubicBezTo>
                  <a:close/>
                  <a:moveTo>
                    <a:pt x="515" y="12684"/>
                  </a:moveTo>
                  <a:cubicBezTo>
                    <a:pt x="206" y="10673"/>
                    <a:pt x="515" y="8765"/>
                    <a:pt x="1234" y="6885"/>
                  </a:cubicBezTo>
                  <a:cubicBezTo>
                    <a:pt x="1909" y="5021"/>
                    <a:pt x="3054" y="3347"/>
                    <a:pt x="4537" y="2026"/>
                  </a:cubicBezTo>
                  <a:cubicBezTo>
                    <a:pt x="4405" y="2085"/>
                    <a:pt x="4288" y="2144"/>
                    <a:pt x="4170" y="2217"/>
                  </a:cubicBezTo>
                  <a:cubicBezTo>
                    <a:pt x="3304" y="2745"/>
                    <a:pt x="2541" y="3450"/>
                    <a:pt x="1968" y="4287"/>
                  </a:cubicBezTo>
                  <a:cubicBezTo>
                    <a:pt x="1542" y="4889"/>
                    <a:pt x="1190" y="5535"/>
                    <a:pt x="896" y="6195"/>
                  </a:cubicBezTo>
                  <a:cubicBezTo>
                    <a:pt x="427" y="7311"/>
                    <a:pt x="177" y="8486"/>
                    <a:pt x="162" y="9690"/>
                  </a:cubicBezTo>
                  <a:cubicBezTo>
                    <a:pt x="148" y="10218"/>
                    <a:pt x="162" y="10747"/>
                    <a:pt x="206" y="11260"/>
                  </a:cubicBezTo>
                  <a:cubicBezTo>
                    <a:pt x="250" y="11745"/>
                    <a:pt x="353" y="12229"/>
                    <a:pt x="515" y="12684"/>
                  </a:cubicBezTo>
                  <a:close/>
                  <a:moveTo>
                    <a:pt x="11261" y="5212"/>
                  </a:moveTo>
                  <a:lnTo>
                    <a:pt x="11246" y="5241"/>
                  </a:lnTo>
                  <a:cubicBezTo>
                    <a:pt x="11716" y="5814"/>
                    <a:pt x="12186" y="6401"/>
                    <a:pt x="12670" y="6959"/>
                  </a:cubicBezTo>
                  <a:cubicBezTo>
                    <a:pt x="13155" y="7517"/>
                    <a:pt x="13581" y="8133"/>
                    <a:pt x="13918" y="8794"/>
                  </a:cubicBezTo>
                  <a:cubicBezTo>
                    <a:pt x="14109" y="9161"/>
                    <a:pt x="14241" y="9543"/>
                    <a:pt x="14388" y="9924"/>
                  </a:cubicBezTo>
                  <a:cubicBezTo>
                    <a:pt x="14418" y="9998"/>
                    <a:pt x="14432" y="10057"/>
                    <a:pt x="14462" y="10130"/>
                  </a:cubicBezTo>
                  <a:cubicBezTo>
                    <a:pt x="14491" y="10057"/>
                    <a:pt x="14506" y="9983"/>
                    <a:pt x="14491" y="9910"/>
                  </a:cubicBezTo>
                  <a:cubicBezTo>
                    <a:pt x="14462" y="9572"/>
                    <a:pt x="14447" y="9234"/>
                    <a:pt x="14388" y="8897"/>
                  </a:cubicBezTo>
                  <a:cubicBezTo>
                    <a:pt x="14227" y="8001"/>
                    <a:pt x="13845" y="7164"/>
                    <a:pt x="13287" y="6445"/>
                  </a:cubicBezTo>
                  <a:cubicBezTo>
                    <a:pt x="13023" y="6093"/>
                    <a:pt x="12670" y="5828"/>
                    <a:pt x="12274" y="5667"/>
                  </a:cubicBezTo>
                  <a:cubicBezTo>
                    <a:pt x="12010" y="5579"/>
                    <a:pt x="11760" y="5432"/>
                    <a:pt x="11496" y="5300"/>
                  </a:cubicBezTo>
                  <a:close/>
                  <a:moveTo>
                    <a:pt x="10527" y="10159"/>
                  </a:moveTo>
                  <a:cubicBezTo>
                    <a:pt x="11335" y="10864"/>
                    <a:pt x="12186" y="11539"/>
                    <a:pt x="13052" y="12156"/>
                  </a:cubicBezTo>
                  <a:cubicBezTo>
                    <a:pt x="12509" y="11099"/>
                    <a:pt x="11687" y="10409"/>
                    <a:pt x="10527" y="1014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4"/>
            <p:cNvSpPr/>
            <p:nvPr/>
          </p:nvSpPr>
          <p:spPr>
            <a:xfrm>
              <a:off x="1692850" y="3676950"/>
              <a:ext cx="48450" cy="234900"/>
            </a:xfrm>
            <a:custGeom>
              <a:rect b="b" l="l" r="r" t="t"/>
              <a:pathLst>
                <a:path extrusionOk="0" h="9396" w="1938">
                  <a:moveTo>
                    <a:pt x="206" y="0"/>
                  </a:moveTo>
                  <a:cubicBezTo>
                    <a:pt x="0" y="3274"/>
                    <a:pt x="631" y="6386"/>
                    <a:pt x="1938" y="9396"/>
                  </a:cubicBezTo>
                  <a:cubicBezTo>
                    <a:pt x="1909" y="9337"/>
                    <a:pt x="1879" y="9293"/>
                    <a:pt x="1850" y="9234"/>
                  </a:cubicBezTo>
                  <a:cubicBezTo>
                    <a:pt x="1277" y="8016"/>
                    <a:pt x="852" y="6739"/>
                    <a:pt x="573" y="5417"/>
                  </a:cubicBezTo>
                  <a:cubicBezTo>
                    <a:pt x="411" y="4625"/>
                    <a:pt x="264" y="3832"/>
                    <a:pt x="176" y="3039"/>
                  </a:cubicBezTo>
                  <a:cubicBezTo>
                    <a:pt x="88" y="2129"/>
                    <a:pt x="73" y="1204"/>
                    <a:pt x="162" y="294"/>
                  </a:cubicBezTo>
                  <a:cubicBezTo>
                    <a:pt x="176" y="206"/>
                    <a:pt x="162" y="117"/>
                    <a:pt x="162"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14"/>
            <p:cNvSpPr/>
            <p:nvPr/>
          </p:nvSpPr>
          <p:spPr>
            <a:xfrm>
              <a:off x="1731375" y="3649775"/>
              <a:ext cx="170700" cy="87375"/>
            </a:xfrm>
            <a:custGeom>
              <a:rect b="b" l="l" r="r" t="t"/>
              <a:pathLst>
                <a:path extrusionOk="0" h="3495" w="6828">
                  <a:moveTo>
                    <a:pt x="6827" y="3495"/>
                  </a:moveTo>
                  <a:cubicBezTo>
                    <a:pt x="5021" y="1572"/>
                    <a:pt x="2614" y="338"/>
                    <a:pt x="1" y="1"/>
                  </a:cubicBezTo>
                  <a:cubicBezTo>
                    <a:pt x="2717" y="309"/>
                    <a:pt x="5007" y="1439"/>
                    <a:pt x="6827" y="349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14"/>
            <p:cNvSpPr/>
            <p:nvPr/>
          </p:nvSpPr>
          <p:spPr>
            <a:xfrm>
              <a:off x="1574300" y="3802100"/>
              <a:ext cx="18725" cy="150875"/>
            </a:xfrm>
            <a:custGeom>
              <a:rect b="b" l="l" r="r" t="t"/>
              <a:pathLst>
                <a:path extrusionOk="0" h="6035" w="749">
                  <a:moveTo>
                    <a:pt x="734" y="0"/>
                  </a:moveTo>
                  <a:cubicBezTo>
                    <a:pt x="749" y="499"/>
                    <a:pt x="558" y="955"/>
                    <a:pt x="470" y="1424"/>
                  </a:cubicBezTo>
                  <a:cubicBezTo>
                    <a:pt x="367" y="2070"/>
                    <a:pt x="250" y="2716"/>
                    <a:pt x="162" y="3347"/>
                  </a:cubicBezTo>
                  <a:cubicBezTo>
                    <a:pt x="29" y="4184"/>
                    <a:pt x="74" y="5036"/>
                    <a:pt x="59" y="5873"/>
                  </a:cubicBezTo>
                  <a:cubicBezTo>
                    <a:pt x="74" y="5931"/>
                    <a:pt x="59" y="5990"/>
                    <a:pt x="29" y="6034"/>
                  </a:cubicBezTo>
                  <a:cubicBezTo>
                    <a:pt x="15" y="5931"/>
                    <a:pt x="0" y="5814"/>
                    <a:pt x="0" y="5711"/>
                  </a:cubicBezTo>
                  <a:cubicBezTo>
                    <a:pt x="0" y="4992"/>
                    <a:pt x="0" y="4258"/>
                    <a:pt x="44" y="3538"/>
                  </a:cubicBezTo>
                  <a:cubicBezTo>
                    <a:pt x="147" y="2481"/>
                    <a:pt x="338" y="1439"/>
                    <a:pt x="617" y="411"/>
                  </a:cubicBezTo>
                  <a:cubicBezTo>
                    <a:pt x="661" y="279"/>
                    <a:pt x="705" y="147"/>
                    <a:pt x="749"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14"/>
            <p:cNvSpPr/>
            <p:nvPr/>
          </p:nvSpPr>
          <p:spPr>
            <a:xfrm>
              <a:off x="1731750" y="3678050"/>
              <a:ext cx="41125" cy="137275"/>
            </a:xfrm>
            <a:custGeom>
              <a:rect b="b" l="l" r="r" t="t"/>
              <a:pathLst>
                <a:path extrusionOk="0" h="5491" w="1645">
                  <a:moveTo>
                    <a:pt x="1644" y="5491"/>
                  </a:moveTo>
                  <a:cubicBezTo>
                    <a:pt x="1219" y="3626"/>
                    <a:pt x="881" y="1732"/>
                    <a:pt x="0" y="0"/>
                  </a:cubicBezTo>
                  <a:cubicBezTo>
                    <a:pt x="59" y="103"/>
                    <a:pt x="147" y="220"/>
                    <a:pt x="206" y="338"/>
                  </a:cubicBezTo>
                  <a:cubicBezTo>
                    <a:pt x="558" y="1028"/>
                    <a:pt x="822" y="1776"/>
                    <a:pt x="1013" y="2540"/>
                  </a:cubicBezTo>
                  <a:cubicBezTo>
                    <a:pt x="1219" y="3347"/>
                    <a:pt x="1395" y="4155"/>
                    <a:pt x="1556" y="4962"/>
                  </a:cubicBezTo>
                  <a:cubicBezTo>
                    <a:pt x="1615" y="5138"/>
                    <a:pt x="1630" y="5315"/>
                    <a:pt x="1644" y="549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4"/>
            <p:cNvSpPr/>
            <p:nvPr/>
          </p:nvSpPr>
          <p:spPr>
            <a:xfrm>
              <a:off x="1672650" y="3649400"/>
              <a:ext cx="29025" cy="127750"/>
            </a:xfrm>
            <a:custGeom>
              <a:rect b="b" l="l" r="r" t="t"/>
              <a:pathLst>
                <a:path extrusionOk="0" h="5110" w="1161">
                  <a:moveTo>
                    <a:pt x="235" y="5110"/>
                  </a:moveTo>
                  <a:cubicBezTo>
                    <a:pt x="74" y="4391"/>
                    <a:pt x="1" y="3657"/>
                    <a:pt x="15" y="2922"/>
                  </a:cubicBezTo>
                  <a:cubicBezTo>
                    <a:pt x="30" y="2277"/>
                    <a:pt x="147" y="1645"/>
                    <a:pt x="382" y="1043"/>
                  </a:cubicBezTo>
                  <a:cubicBezTo>
                    <a:pt x="514" y="720"/>
                    <a:pt x="691" y="412"/>
                    <a:pt x="940" y="162"/>
                  </a:cubicBezTo>
                  <a:cubicBezTo>
                    <a:pt x="999" y="89"/>
                    <a:pt x="1072" y="30"/>
                    <a:pt x="1160" y="1"/>
                  </a:cubicBezTo>
                  <a:cubicBezTo>
                    <a:pt x="1146" y="30"/>
                    <a:pt x="1131" y="60"/>
                    <a:pt x="1116" y="74"/>
                  </a:cubicBezTo>
                  <a:cubicBezTo>
                    <a:pt x="558" y="618"/>
                    <a:pt x="324" y="1308"/>
                    <a:pt x="177" y="2042"/>
                  </a:cubicBezTo>
                  <a:cubicBezTo>
                    <a:pt x="74" y="2644"/>
                    <a:pt x="45" y="3245"/>
                    <a:pt x="89" y="3847"/>
                  </a:cubicBezTo>
                  <a:cubicBezTo>
                    <a:pt x="103" y="4170"/>
                    <a:pt x="162" y="4479"/>
                    <a:pt x="191" y="4802"/>
                  </a:cubicBezTo>
                  <a:cubicBezTo>
                    <a:pt x="221" y="4904"/>
                    <a:pt x="235" y="5007"/>
                    <a:pt x="235" y="511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14"/>
            <p:cNvSpPr/>
            <p:nvPr/>
          </p:nvSpPr>
          <p:spPr>
            <a:xfrm>
              <a:off x="1675950" y="3867050"/>
              <a:ext cx="45900" cy="90675"/>
            </a:xfrm>
            <a:custGeom>
              <a:rect b="b" l="l" r="r" t="t"/>
              <a:pathLst>
                <a:path extrusionOk="0" h="3627" w="1836">
                  <a:moveTo>
                    <a:pt x="1836" y="3627"/>
                  </a:moveTo>
                  <a:cubicBezTo>
                    <a:pt x="1484" y="3363"/>
                    <a:pt x="280" y="984"/>
                    <a:pt x="1" y="1"/>
                  </a:cubicBezTo>
                  <a:cubicBezTo>
                    <a:pt x="294" y="617"/>
                    <a:pt x="588" y="1234"/>
                    <a:pt x="896" y="1836"/>
                  </a:cubicBezTo>
                  <a:cubicBezTo>
                    <a:pt x="1205" y="2438"/>
                    <a:pt x="1528" y="3025"/>
                    <a:pt x="1836" y="362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4"/>
            <p:cNvSpPr/>
            <p:nvPr/>
          </p:nvSpPr>
          <p:spPr>
            <a:xfrm>
              <a:off x="1635950" y="3690525"/>
              <a:ext cx="16175" cy="113800"/>
            </a:xfrm>
            <a:custGeom>
              <a:rect b="b" l="l" r="r" t="t"/>
              <a:pathLst>
                <a:path extrusionOk="0" h="4552" w="647">
                  <a:moveTo>
                    <a:pt x="397" y="4551"/>
                  </a:moveTo>
                  <a:cubicBezTo>
                    <a:pt x="74" y="3010"/>
                    <a:pt x="1" y="1483"/>
                    <a:pt x="646" y="0"/>
                  </a:cubicBezTo>
                  <a:cubicBezTo>
                    <a:pt x="397" y="720"/>
                    <a:pt x="265" y="1483"/>
                    <a:pt x="235" y="2261"/>
                  </a:cubicBezTo>
                  <a:cubicBezTo>
                    <a:pt x="191" y="3039"/>
                    <a:pt x="323" y="3803"/>
                    <a:pt x="397" y="455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4"/>
            <p:cNvSpPr/>
            <p:nvPr/>
          </p:nvSpPr>
          <p:spPr>
            <a:xfrm>
              <a:off x="1856175" y="3832200"/>
              <a:ext cx="45150" cy="88825"/>
            </a:xfrm>
            <a:custGeom>
              <a:rect b="b" l="l" r="r" t="t"/>
              <a:pathLst>
                <a:path extrusionOk="0" h="3553" w="1806">
                  <a:moveTo>
                    <a:pt x="0" y="0"/>
                  </a:moveTo>
                  <a:cubicBezTo>
                    <a:pt x="778" y="866"/>
                    <a:pt x="1806" y="2951"/>
                    <a:pt x="1732" y="3553"/>
                  </a:cubicBezTo>
                  <a:cubicBezTo>
                    <a:pt x="1630" y="3245"/>
                    <a:pt x="1527" y="2936"/>
                    <a:pt x="1409" y="2628"/>
                  </a:cubicBezTo>
                  <a:cubicBezTo>
                    <a:pt x="1292" y="2334"/>
                    <a:pt x="1145" y="2026"/>
                    <a:pt x="998" y="1732"/>
                  </a:cubicBezTo>
                  <a:cubicBezTo>
                    <a:pt x="837" y="1424"/>
                    <a:pt x="675" y="1145"/>
                    <a:pt x="514" y="852"/>
                  </a:cubicBezTo>
                  <a:cubicBezTo>
                    <a:pt x="338" y="558"/>
                    <a:pt x="176" y="279"/>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4"/>
            <p:cNvSpPr/>
            <p:nvPr/>
          </p:nvSpPr>
          <p:spPr>
            <a:xfrm>
              <a:off x="1608425" y="3889800"/>
              <a:ext cx="14325" cy="95100"/>
            </a:xfrm>
            <a:custGeom>
              <a:rect b="b" l="l" r="r" t="t"/>
              <a:pathLst>
                <a:path extrusionOk="0" h="3804" w="573">
                  <a:moveTo>
                    <a:pt x="426" y="1"/>
                  </a:moveTo>
                  <a:cubicBezTo>
                    <a:pt x="573" y="794"/>
                    <a:pt x="279" y="3436"/>
                    <a:pt x="0" y="3803"/>
                  </a:cubicBezTo>
                  <a:cubicBezTo>
                    <a:pt x="89" y="3187"/>
                    <a:pt x="206" y="2570"/>
                    <a:pt x="279" y="1939"/>
                  </a:cubicBezTo>
                  <a:cubicBezTo>
                    <a:pt x="353" y="1293"/>
                    <a:pt x="382" y="676"/>
                    <a:pt x="4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4"/>
            <p:cNvSpPr/>
            <p:nvPr/>
          </p:nvSpPr>
          <p:spPr>
            <a:xfrm>
              <a:off x="1764050" y="3879900"/>
              <a:ext cx="19100" cy="93250"/>
            </a:xfrm>
            <a:custGeom>
              <a:rect b="b" l="l" r="r" t="t"/>
              <a:pathLst>
                <a:path extrusionOk="0" h="3730" w="764">
                  <a:moveTo>
                    <a:pt x="30" y="1"/>
                  </a:moveTo>
                  <a:cubicBezTo>
                    <a:pt x="132" y="412"/>
                    <a:pt x="264" y="808"/>
                    <a:pt x="352" y="1219"/>
                  </a:cubicBezTo>
                  <a:cubicBezTo>
                    <a:pt x="485" y="1821"/>
                    <a:pt x="602" y="2423"/>
                    <a:pt x="720" y="3040"/>
                  </a:cubicBezTo>
                  <a:cubicBezTo>
                    <a:pt x="764" y="3260"/>
                    <a:pt x="749" y="3495"/>
                    <a:pt x="690" y="3730"/>
                  </a:cubicBezTo>
                  <a:cubicBezTo>
                    <a:pt x="646" y="3098"/>
                    <a:pt x="558" y="2482"/>
                    <a:pt x="411" y="1865"/>
                  </a:cubicBezTo>
                  <a:cubicBezTo>
                    <a:pt x="279" y="1248"/>
                    <a:pt x="132" y="632"/>
                    <a:pt x="0"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14"/>
            <p:cNvSpPr/>
            <p:nvPr/>
          </p:nvSpPr>
          <p:spPr>
            <a:xfrm>
              <a:off x="1837825" y="3628850"/>
              <a:ext cx="96550" cy="57300"/>
            </a:xfrm>
            <a:custGeom>
              <a:rect b="b" l="l" r="r" t="t"/>
              <a:pathLst>
                <a:path extrusionOk="0" h="2292" w="3862">
                  <a:moveTo>
                    <a:pt x="0" y="1"/>
                  </a:moveTo>
                  <a:cubicBezTo>
                    <a:pt x="411" y="16"/>
                    <a:pt x="763" y="206"/>
                    <a:pt x="1116" y="383"/>
                  </a:cubicBezTo>
                  <a:cubicBezTo>
                    <a:pt x="2085" y="867"/>
                    <a:pt x="2995" y="1484"/>
                    <a:pt x="3817" y="2203"/>
                  </a:cubicBezTo>
                  <a:cubicBezTo>
                    <a:pt x="3846" y="2218"/>
                    <a:pt x="3861" y="2247"/>
                    <a:pt x="3861" y="2291"/>
                  </a:cubicBezTo>
                  <a:cubicBezTo>
                    <a:pt x="3817" y="2262"/>
                    <a:pt x="3773" y="2232"/>
                    <a:pt x="3729" y="2188"/>
                  </a:cubicBezTo>
                  <a:cubicBezTo>
                    <a:pt x="3024" y="1601"/>
                    <a:pt x="2246" y="1073"/>
                    <a:pt x="1439" y="632"/>
                  </a:cubicBezTo>
                  <a:cubicBezTo>
                    <a:pt x="1042" y="427"/>
                    <a:pt x="631" y="265"/>
                    <a:pt x="220" y="89"/>
                  </a:cubicBezTo>
                  <a:cubicBezTo>
                    <a:pt x="147" y="60"/>
                    <a:pt x="73" y="30"/>
                    <a:pt x="1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4"/>
            <p:cNvSpPr/>
            <p:nvPr/>
          </p:nvSpPr>
          <p:spPr>
            <a:xfrm>
              <a:off x="1604025" y="3717300"/>
              <a:ext cx="34150" cy="103175"/>
            </a:xfrm>
            <a:custGeom>
              <a:rect b="b" l="l" r="r" t="t"/>
              <a:pathLst>
                <a:path extrusionOk="0" h="4127" w="1366">
                  <a:moveTo>
                    <a:pt x="1366" y="1"/>
                  </a:moveTo>
                  <a:cubicBezTo>
                    <a:pt x="632" y="1278"/>
                    <a:pt x="338" y="2717"/>
                    <a:pt x="0" y="4126"/>
                  </a:cubicBezTo>
                  <a:cubicBezTo>
                    <a:pt x="279" y="2688"/>
                    <a:pt x="543" y="1249"/>
                    <a:pt x="136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14"/>
            <p:cNvSpPr/>
            <p:nvPr/>
          </p:nvSpPr>
          <p:spPr>
            <a:xfrm>
              <a:off x="1725875" y="3655650"/>
              <a:ext cx="82600" cy="29750"/>
            </a:xfrm>
            <a:custGeom>
              <a:rect b="b" l="l" r="r" t="t"/>
              <a:pathLst>
                <a:path extrusionOk="0" h="1190" w="3304">
                  <a:moveTo>
                    <a:pt x="3304" y="1190"/>
                  </a:moveTo>
                  <a:cubicBezTo>
                    <a:pt x="2291" y="602"/>
                    <a:pt x="1175" y="206"/>
                    <a:pt x="0" y="1"/>
                  </a:cubicBezTo>
                  <a:cubicBezTo>
                    <a:pt x="1189" y="118"/>
                    <a:pt x="2320" y="529"/>
                    <a:pt x="3304" y="119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14"/>
            <p:cNvSpPr/>
            <p:nvPr/>
          </p:nvSpPr>
          <p:spPr>
            <a:xfrm>
              <a:off x="1947550" y="3727225"/>
              <a:ext cx="45175" cy="41125"/>
            </a:xfrm>
            <a:custGeom>
              <a:rect b="b" l="l" r="r" t="t"/>
              <a:pathLst>
                <a:path extrusionOk="0" h="1645" w="1807">
                  <a:moveTo>
                    <a:pt x="1" y="0"/>
                  </a:moveTo>
                  <a:cubicBezTo>
                    <a:pt x="823" y="544"/>
                    <a:pt x="1733" y="1366"/>
                    <a:pt x="1806" y="164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14"/>
            <p:cNvSpPr/>
            <p:nvPr/>
          </p:nvSpPr>
          <p:spPr>
            <a:xfrm>
              <a:off x="1713750" y="3712175"/>
              <a:ext cx="26100" cy="85900"/>
            </a:xfrm>
            <a:custGeom>
              <a:rect b="b" l="l" r="r" t="t"/>
              <a:pathLst>
                <a:path extrusionOk="0" h="3436" w="1044">
                  <a:moveTo>
                    <a:pt x="1043" y="3436"/>
                  </a:moveTo>
                  <a:cubicBezTo>
                    <a:pt x="544" y="2335"/>
                    <a:pt x="206" y="1190"/>
                    <a:pt x="1" y="0"/>
                  </a:cubicBezTo>
                  <a:cubicBezTo>
                    <a:pt x="280" y="1175"/>
                    <a:pt x="617" y="2305"/>
                    <a:pt x="1043" y="343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14"/>
            <p:cNvSpPr/>
            <p:nvPr/>
          </p:nvSpPr>
          <p:spPr>
            <a:xfrm>
              <a:off x="1774675" y="3691625"/>
              <a:ext cx="60600" cy="36000"/>
            </a:xfrm>
            <a:custGeom>
              <a:rect b="b" l="l" r="r" t="t"/>
              <a:pathLst>
                <a:path extrusionOk="0" h="1440" w="2424">
                  <a:moveTo>
                    <a:pt x="1" y="0"/>
                  </a:moveTo>
                  <a:lnTo>
                    <a:pt x="2423" y="1439"/>
                  </a:lnTo>
                  <a:cubicBezTo>
                    <a:pt x="2130" y="1395"/>
                    <a:pt x="353" y="338"/>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14"/>
            <p:cNvSpPr/>
            <p:nvPr/>
          </p:nvSpPr>
          <p:spPr>
            <a:xfrm>
              <a:off x="1592650" y="3728700"/>
              <a:ext cx="28275" cy="73775"/>
            </a:xfrm>
            <a:custGeom>
              <a:rect b="b" l="l" r="r" t="t"/>
              <a:pathLst>
                <a:path extrusionOk="0" h="2951" w="1131">
                  <a:moveTo>
                    <a:pt x="15" y="2951"/>
                  </a:moveTo>
                  <a:cubicBezTo>
                    <a:pt x="30" y="2760"/>
                    <a:pt x="59" y="2584"/>
                    <a:pt x="103" y="2422"/>
                  </a:cubicBezTo>
                  <a:cubicBezTo>
                    <a:pt x="411" y="1644"/>
                    <a:pt x="734" y="896"/>
                    <a:pt x="1042" y="132"/>
                  </a:cubicBezTo>
                  <a:cubicBezTo>
                    <a:pt x="1057" y="73"/>
                    <a:pt x="1087" y="44"/>
                    <a:pt x="1131" y="0"/>
                  </a:cubicBezTo>
                  <a:cubicBezTo>
                    <a:pt x="954" y="470"/>
                    <a:pt x="734" y="925"/>
                    <a:pt x="558" y="1380"/>
                  </a:cubicBezTo>
                  <a:cubicBezTo>
                    <a:pt x="382" y="1850"/>
                    <a:pt x="220" y="2349"/>
                    <a:pt x="59" y="2833"/>
                  </a:cubicBezTo>
                  <a:cubicBezTo>
                    <a:pt x="44" y="2878"/>
                    <a:pt x="15" y="2907"/>
                    <a:pt x="0" y="293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4"/>
            <p:cNvSpPr/>
            <p:nvPr/>
          </p:nvSpPr>
          <p:spPr>
            <a:xfrm>
              <a:off x="1778350" y="3771275"/>
              <a:ext cx="31600" cy="65700"/>
            </a:xfrm>
            <a:custGeom>
              <a:rect b="b" l="l" r="r" t="t"/>
              <a:pathLst>
                <a:path extrusionOk="0" h="2628" w="1264">
                  <a:moveTo>
                    <a:pt x="45" y="0"/>
                  </a:moveTo>
                  <a:cubicBezTo>
                    <a:pt x="456" y="866"/>
                    <a:pt x="852" y="1732"/>
                    <a:pt x="1263" y="2613"/>
                  </a:cubicBezTo>
                  <a:lnTo>
                    <a:pt x="1234" y="2628"/>
                  </a:lnTo>
                  <a:cubicBezTo>
                    <a:pt x="1190" y="2555"/>
                    <a:pt x="1131" y="2481"/>
                    <a:pt x="1102" y="2393"/>
                  </a:cubicBezTo>
                  <a:cubicBezTo>
                    <a:pt x="852" y="1850"/>
                    <a:pt x="603" y="1321"/>
                    <a:pt x="368" y="778"/>
                  </a:cubicBezTo>
                  <a:cubicBezTo>
                    <a:pt x="265" y="543"/>
                    <a:pt x="148" y="323"/>
                    <a:pt x="30" y="103"/>
                  </a:cubicBezTo>
                  <a:cubicBezTo>
                    <a:pt x="15" y="73"/>
                    <a:pt x="15" y="44"/>
                    <a:pt x="1"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14"/>
            <p:cNvSpPr/>
            <p:nvPr/>
          </p:nvSpPr>
          <p:spPr>
            <a:xfrm>
              <a:off x="1663850" y="3678400"/>
              <a:ext cx="11400" cy="68300"/>
            </a:xfrm>
            <a:custGeom>
              <a:rect b="b" l="l" r="r" t="t"/>
              <a:pathLst>
                <a:path extrusionOk="0" h="2732" w="456">
                  <a:moveTo>
                    <a:pt x="455" y="1"/>
                  </a:moveTo>
                  <a:cubicBezTo>
                    <a:pt x="191" y="882"/>
                    <a:pt x="88" y="1807"/>
                    <a:pt x="147" y="2731"/>
                  </a:cubicBezTo>
                  <a:cubicBezTo>
                    <a:pt x="0" y="1807"/>
                    <a:pt x="103" y="867"/>
                    <a:pt x="4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4"/>
            <p:cNvSpPr/>
            <p:nvPr/>
          </p:nvSpPr>
          <p:spPr>
            <a:xfrm>
              <a:off x="1775425" y="3620425"/>
              <a:ext cx="62775" cy="8450"/>
            </a:xfrm>
            <a:custGeom>
              <a:rect b="b" l="l" r="r" t="t"/>
              <a:pathLst>
                <a:path extrusionOk="0" h="338" w="2511">
                  <a:moveTo>
                    <a:pt x="2511" y="338"/>
                  </a:moveTo>
                  <a:cubicBezTo>
                    <a:pt x="2349" y="323"/>
                    <a:pt x="2202" y="308"/>
                    <a:pt x="2056" y="279"/>
                  </a:cubicBezTo>
                  <a:cubicBezTo>
                    <a:pt x="1468" y="147"/>
                    <a:pt x="866" y="103"/>
                    <a:pt x="265" y="132"/>
                  </a:cubicBezTo>
                  <a:cubicBezTo>
                    <a:pt x="176" y="132"/>
                    <a:pt x="88" y="132"/>
                    <a:pt x="0" y="118"/>
                  </a:cubicBezTo>
                  <a:cubicBezTo>
                    <a:pt x="837" y="0"/>
                    <a:pt x="1689" y="74"/>
                    <a:pt x="2496" y="33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14"/>
            <p:cNvSpPr/>
            <p:nvPr/>
          </p:nvSpPr>
          <p:spPr>
            <a:xfrm>
              <a:off x="1806625" y="3628850"/>
              <a:ext cx="60575" cy="20950"/>
            </a:xfrm>
            <a:custGeom>
              <a:rect b="b" l="l" r="r" t="t"/>
              <a:pathLst>
                <a:path extrusionOk="0" h="838" w="2423">
                  <a:moveTo>
                    <a:pt x="0" y="1"/>
                  </a:moveTo>
                  <a:cubicBezTo>
                    <a:pt x="896" y="30"/>
                    <a:pt x="1674" y="397"/>
                    <a:pt x="2423" y="838"/>
                  </a:cubicBezTo>
                  <a:cubicBezTo>
                    <a:pt x="2393" y="823"/>
                    <a:pt x="2364" y="823"/>
                    <a:pt x="2334" y="808"/>
                  </a:cubicBezTo>
                  <a:cubicBezTo>
                    <a:pt x="1630" y="427"/>
                    <a:pt x="881" y="177"/>
                    <a:pt x="88" y="45"/>
                  </a:cubicBezTo>
                  <a:cubicBezTo>
                    <a:pt x="59" y="30"/>
                    <a:pt x="30" y="16"/>
                    <a:pt x="1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14"/>
            <p:cNvSpPr/>
            <p:nvPr/>
          </p:nvSpPr>
          <p:spPr>
            <a:xfrm>
              <a:off x="1602550" y="3938250"/>
              <a:ext cx="7375" cy="55075"/>
            </a:xfrm>
            <a:custGeom>
              <a:rect b="b" l="l" r="r" t="t"/>
              <a:pathLst>
                <a:path extrusionOk="0" h="2203" w="295">
                  <a:moveTo>
                    <a:pt x="265" y="1"/>
                  </a:moveTo>
                  <a:cubicBezTo>
                    <a:pt x="294" y="735"/>
                    <a:pt x="206" y="1484"/>
                    <a:pt x="1" y="220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14"/>
            <p:cNvSpPr/>
            <p:nvPr/>
          </p:nvSpPr>
          <p:spPr>
            <a:xfrm>
              <a:off x="1875250" y="3882475"/>
              <a:ext cx="19850" cy="44425"/>
            </a:xfrm>
            <a:custGeom>
              <a:rect b="b" l="l" r="r" t="t"/>
              <a:pathLst>
                <a:path extrusionOk="0" h="1777" w="794">
                  <a:moveTo>
                    <a:pt x="0" y="0"/>
                  </a:moveTo>
                  <a:cubicBezTo>
                    <a:pt x="323" y="411"/>
                    <a:pt x="793" y="1468"/>
                    <a:pt x="793" y="1777"/>
                  </a:cubicBezTo>
                  <a:cubicBezTo>
                    <a:pt x="514" y="1160"/>
                    <a:pt x="265" y="573"/>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14"/>
            <p:cNvSpPr/>
            <p:nvPr/>
          </p:nvSpPr>
          <p:spPr>
            <a:xfrm>
              <a:off x="1632650" y="3828525"/>
              <a:ext cx="4050" cy="49925"/>
            </a:xfrm>
            <a:custGeom>
              <a:rect b="b" l="l" r="r" t="t"/>
              <a:pathLst>
                <a:path extrusionOk="0" h="1997" w="162">
                  <a:moveTo>
                    <a:pt x="0" y="1997"/>
                  </a:moveTo>
                  <a:cubicBezTo>
                    <a:pt x="30" y="1336"/>
                    <a:pt x="59" y="690"/>
                    <a:pt x="88" y="0"/>
                  </a:cubicBezTo>
                  <a:cubicBezTo>
                    <a:pt x="118" y="44"/>
                    <a:pt x="147" y="88"/>
                    <a:pt x="162" y="132"/>
                  </a:cubicBezTo>
                  <a:cubicBezTo>
                    <a:pt x="162" y="338"/>
                    <a:pt x="162" y="543"/>
                    <a:pt x="162" y="749"/>
                  </a:cubicBezTo>
                  <a:cubicBezTo>
                    <a:pt x="118" y="1175"/>
                    <a:pt x="74" y="1586"/>
                    <a:pt x="30" y="199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14"/>
            <p:cNvSpPr/>
            <p:nvPr/>
          </p:nvSpPr>
          <p:spPr>
            <a:xfrm>
              <a:off x="1765875" y="3715850"/>
              <a:ext cx="34525" cy="39300"/>
            </a:xfrm>
            <a:custGeom>
              <a:rect b="b" l="l" r="r" t="t"/>
              <a:pathLst>
                <a:path extrusionOk="0" h="1572" w="1381">
                  <a:moveTo>
                    <a:pt x="1351" y="1571"/>
                  </a:moveTo>
                  <a:lnTo>
                    <a:pt x="1" y="30"/>
                  </a:lnTo>
                  <a:lnTo>
                    <a:pt x="15" y="0"/>
                  </a:lnTo>
                  <a:cubicBezTo>
                    <a:pt x="133" y="132"/>
                    <a:pt x="265" y="250"/>
                    <a:pt x="382" y="367"/>
                  </a:cubicBezTo>
                  <a:cubicBezTo>
                    <a:pt x="691" y="676"/>
                    <a:pt x="984" y="1013"/>
                    <a:pt x="1248" y="1380"/>
                  </a:cubicBezTo>
                  <a:cubicBezTo>
                    <a:pt x="1292" y="1439"/>
                    <a:pt x="1337" y="1498"/>
                    <a:pt x="1381" y="155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4"/>
            <p:cNvSpPr/>
            <p:nvPr/>
          </p:nvSpPr>
          <p:spPr>
            <a:xfrm>
              <a:off x="1687325" y="3910000"/>
              <a:ext cx="20575" cy="35250"/>
            </a:xfrm>
            <a:custGeom>
              <a:rect b="b" l="l" r="r" t="t"/>
              <a:pathLst>
                <a:path extrusionOk="0" h="1410" w="823">
                  <a:moveTo>
                    <a:pt x="1" y="0"/>
                  </a:moveTo>
                  <a:cubicBezTo>
                    <a:pt x="280" y="456"/>
                    <a:pt x="559" y="911"/>
                    <a:pt x="823" y="1380"/>
                  </a:cubicBezTo>
                  <a:lnTo>
                    <a:pt x="779" y="1410"/>
                  </a:lnTo>
                  <a:cubicBezTo>
                    <a:pt x="471" y="969"/>
                    <a:pt x="206" y="500"/>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14"/>
            <p:cNvSpPr/>
            <p:nvPr/>
          </p:nvSpPr>
          <p:spPr>
            <a:xfrm>
              <a:off x="1765875" y="3625925"/>
              <a:ext cx="41125" cy="2950"/>
            </a:xfrm>
            <a:custGeom>
              <a:rect b="b" l="l" r="r" t="t"/>
              <a:pathLst>
                <a:path extrusionOk="0" h="118" w="1645">
                  <a:moveTo>
                    <a:pt x="1645" y="118"/>
                  </a:moveTo>
                  <a:lnTo>
                    <a:pt x="1" y="118"/>
                  </a:lnTo>
                  <a:cubicBezTo>
                    <a:pt x="529" y="0"/>
                    <a:pt x="1087" y="0"/>
                    <a:pt x="1630" y="1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14"/>
            <p:cNvSpPr/>
            <p:nvPr/>
          </p:nvSpPr>
          <p:spPr>
            <a:xfrm>
              <a:off x="1619075" y="3744850"/>
              <a:ext cx="12125" cy="37825"/>
            </a:xfrm>
            <a:custGeom>
              <a:rect b="b" l="l" r="r" t="t"/>
              <a:pathLst>
                <a:path extrusionOk="0" h="1513" w="485">
                  <a:moveTo>
                    <a:pt x="485" y="29"/>
                  </a:moveTo>
                  <a:lnTo>
                    <a:pt x="30" y="1512"/>
                  </a:lnTo>
                  <a:lnTo>
                    <a:pt x="0" y="1497"/>
                  </a:lnTo>
                  <a:lnTo>
                    <a:pt x="44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14"/>
            <p:cNvSpPr/>
            <p:nvPr/>
          </p:nvSpPr>
          <p:spPr>
            <a:xfrm>
              <a:off x="1782025" y="3791825"/>
              <a:ext cx="14700" cy="33050"/>
            </a:xfrm>
            <a:custGeom>
              <a:rect b="b" l="l" r="r" t="t"/>
              <a:pathLst>
                <a:path extrusionOk="0" h="1322" w="588">
                  <a:moveTo>
                    <a:pt x="15" y="0"/>
                  </a:moveTo>
                  <a:cubicBezTo>
                    <a:pt x="74" y="44"/>
                    <a:pt x="103" y="103"/>
                    <a:pt x="147" y="162"/>
                  </a:cubicBezTo>
                  <a:cubicBezTo>
                    <a:pt x="309" y="529"/>
                    <a:pt x="456" y="925"/>
                    <a:pt x="588" y="1321"/>
                  </a:cubicBezTo>
                  <a:cubicBezTo>
                    <a:pt x="397" y="881"/>
                    <a:pt x="206" y="441"/>
                    <a:pt x="1"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14"/>
            <p:cNvSpPr/>
            <p:nvPr/>
          </p:nvSpPr>
          <p:spPr>
            <a:xfrm>
              <a:off x="2002975" y="3737125"/>
              <a:ext cx="23525" cy="21325"/>
            </a:xfrm>
            <a:custGeom>
              <a:rect b="b" l="l" r="r" t="t"/>
              <a:pathLst>
                <a:path extrusionOk="0" h="853" w="941">
                  <a:moveTo>
                    <a:pt x="940" y="852"/>
                  </a:moveTo>
                  <a:lnTo>
                    <a:pt x="0" y="1"/>
                  </a:lnTo>
                  <a:cubicBezTo>
                    <a:pt x="279" y="133"/>
                    <a:pt x="837" y="632"/>
                    <a:pt x="940" y="85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4"/>
            <p:cNvSpPr/>
            <p:nvPr/>
          </p:nvSpPr>
          <p:spPr>
            <a:xfrm>
              <a:off x="1965900" y="3749975"/>
              <a:ext cx="19850" cy="18000"/>
            </a:xfrm>
            <a:custGeom>
              <a:rect b="b" l="l" r="r" t="t"/>
              <a:pathLst>
                <a:path extrusionOk="0" h="720" w="794">
                  <a:moveTo>
                    <a:pt x="1" y="1"/>
                  </a:moveTo>
                  <a:lnTo>
                    <a:pt x="793" y="720"/>
                  </a:lnTo>
                  <a:cubicBezTo>
                    <a:pt x="632" y="691"/>
                    <a:pt x="118" y="235"/>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14"/>
            <p:cNvSpPr/>
            <p:nvPr/>
          </p:nvSpPr>
          <p:spPr>
            <a:xfrm>
              <a:off x="1743500" y="3629225"/>
              <a:ext cx="16150" cy="4800"/>
            </a:xfrm>
            <a:custGeom>
              <a:rect b="b" l="l" r="r" t="t"/>
              <a:pathLst>
                <a:path extrusionOk="0" h="192" w="646">
                  <a:moveTo>
                    <a:pt x="646" y="1"/>
                  </a:moveTo>
                  <a:lnTo>
                    <a:pt x="0" y="191"/>
                  </a:lnTo>
                  <a:cubicBezTo>
                    <a:pt x="191" y="59"/>
                    <a:pt x="411" y="1"/>
                    <a:pt x="64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14"/>
            <p:cNvSpPr/>
            <p:nvPr/>
          </p:nvSpPr>
          <p:spPr>
            <a:xfrm>
              <a:off x="1115875" y="3494525"/>
              <a:ext cx="588000" cy="129575"/>
            </a:xfrm>
            <a:custGeom>
              <a:rect b="b" l="l" r="r" t="t"/>
              <a:pathLst>
                <a:path extrusionOk="0" h="5183" w="23520">
                  <a:moveTo>
                    <a:pt x="23490" y="5183"/>
                  </a:moveTo>
                  <a:cubicBezTo>
                    <a:pt x="23461" y="5168"/>
                    <a:pt x="23431" y="5139"/>
                    <a:pt x="23402" y="5110"/>
                  </a:cubicBezTo>
                  <a:cubicBezTo>
                    <a:pt x="22932" y="4434"/>
                    <a:pt x="22242" y="4155"/>
                    <a:pt x="21449" y="4141"/>
                  </a:cubicBezTo>
                  <a:cubicBezTo>
                    <a:pt x="20759" y="4126"/>
                    <a:pt x="20055" y="4185"/>
                    <a:pt x="19365" y="4302"/>
                  </a:cubicBezTo>
                  <a:cubicBezTo>
                    <a:pt x="18822" y="4376"/>
                    <a:pt x="18264" y="4449"/>
                    <a:pt x="17721" y="4493"/>
                  </a:cubicBezTo>
                  <a:cubicBezTo>
                    <a:pt x="17104" y="4522"/>
                    <a:pt x="16502" y="4420"/>
                    <a:pt x="15944" y="4199"/>
                  </a:cubicBezTo>
                  <a:cubicBezTo>
                    <a:pt x="15313" y="3994"/>
                    <a:pt x="14711" y="3774"/>
                    <a:pt x="14109" y="3509"/>
                  </a:cubicBezTo>
                  <a:cubicBezTo>
                    <a:pt x="13228" y="3142"/>
                    <a:pt x="12303" y="2863"/>
                    <a:pt x="11378" y="2673"/>
                  </a:cubicBezTo>
                  <a:cubicBezTo>
                    <a:pt x="11099" y="2629"/>
                    <a:pt x="10820" y="2599"/>
                    <a:pt x="10542" y="2614"/>
                  </a:cubicBezTo>
                  <a:cubicBezTo>
                    <a:pt x="9881" y="2629"/>
                    <a:pt x="9220" y="2673"/>
                    <a:pt x="8574" y="2775"/>
                  </a:cubicBezTo>
                  <a:cubicBezTo>
                    <a:pt x="8046" y="2849"/>
                    <a:pt x="7503" y="2893"/>
                    <a:pt x="6959" y="2937"/>
                  </a:cubicBezTo>
                  <a:cubicBezTo>
                    <a:pt x="6504" y="2966"/>
                    <a:pt x="6049" y="2981"/>
                    <a:pt x="5609" y="2981"/>
                  </a:cubicBezTo>
                  <a:cubicBezTo>
                    <a:pt x="4948" y="2981"/>
                    <a:pt x="4287" y="2878"/>
                    <a:pt x="3656" y="2673"/>
                  </a:cubicBezTo>
                  <a:cubicBezTo>
                    <a:pt x="2673" y="2335"/>
                    <a:pt x="1792" y="1806"/>
                    <a:pt x="1043" y="1102"/>
                  </a:cubicBezTo>
                  <a:cubicBezTo>
                    <a:pt x="691" y="764"/>
                    <a:pt x="353" y="412"/>
                    <a:pt x="1" y="74"/>
                  </a:cubicBezTo>
                  <a:cubicBezTo>
                    <a:pt x="133" y="1"/>
                    <a:pt x="191" y="89"/>
                    <a:pt x="250" y="147"/>
                  </a:cubicBezTo>
                  <a:cubicBezTo>
                    <a:pt x="529" y="426"/>
                    <a:pt x="808" y="705"/>
                    <a:pt x="1072" y="970"/>
                  </a:cubicBezTo>
                  <a:cubicBezTo>
                    <a:pt x="1924" y="1792"/>
                    <a:pt x="2981" y="2379"/>
                    <a:pt x="4126" y="2673"/>
                  </a:cubicBezTo>
                  <a:cubicBezTo>
                    <a:pt x="4566" y="2790"/>
                    <a:pt x="5007" y="2863"/>
                    <a:pt x="5462" y="2863"/>
                  </a:cubicBezTo>
                  <a:cubicBezTo>
                    <a:pt x="6108" y="2863"/>
                    <a:pt x="6754" y="2849"/>
                    <a:pt x="7400" y="2805"/>
                  </a:cubicBezTo>
                  <a:cubicBezTo>
                    <a:pt x="7840" y="2775"/>
                    <a:pt x="8266" y="2717"/>
                    <a:pt x="8706" y="2643"/>
                  </a:cubicBezTo>
                  <a:cubicBezTo>
                    <a:pt x="9499" y="2526"/>
                    <a:pt x="10321" y="2496"/>
                    <a:pt x="11129" y="2540"/>
                  </a:cubicBezTo>
                  <a:cubicBezTo>
                    <a:pt x="11349" y="2555"/>
                    <a:pt x="11584" y="2599"/>
                    <a:pt x="11804" y="2658"/>
                  </a:cubicBezTo>
                  <a:cubicBezTo>
                    <a:pt x="12656" y="2863"/>
                    <a:pt x="13507" y="3142"/>
                    <a:pt x="14315" y="3495"/>
                  </a:cubicBezTo>
                  <a:cubicBezTo>
                    <a:pt x="15107" y="3847"/>
                    <a:pt x="15929" y="4126"/>
                    <a:pt x="16766" y="4317"/>
                  </a:cubicBezTo>
                  <a:cubicBezTo>
                    <a:pt x="17221" y="4405"/>
                    <a:pt x="17691" y="4420"/>
                    <a:pt x="18146" y="4361"/>
                  </a:cubicBezTo>
                  <a:cubicBezTo>
                    <a:pt x="18924" y="4258"/>
                    <a:pt x="19688" y="4141"/>
                    <a:pt x="20466" y="4067"/>
                  </a:cubicBezTo>
                  <a:cubicBezTo>
                    <a:pt x="20980" y="3994"/>
                    <a:pt x="21508" y="4009"/>
                    <a:pt x="22037" y="4111"/>
                  </a:cubicBezTo>
                  <a:cubicBezTo>
                    <a:pt x="22551" y="4214"/>
                    <a:pt x="23020" y="4493"/>
                    <a:pt x="23373" y="4889"/>
                  </a:cubicBezTo>
                  <a:cubicBezTo>
                    <a:pt x="23431" y="4963"/>
                    <a:pt x="23519" y="5036"/>
                    <a:pt x="23490" y="518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4" name="Google Shape;1034;p14"/>
          <p:cNvGrpSpPr/>
          <p:nvPr/>
        </p:nvGrpSpPr>
        <p:grpSpPr>
          <a:xfrm rot="-7200058">
            <a:off x="-100295" y="-96576"/>
            <a:ext cx="1630791" cy="994776"/>
            <a:chOff x="4041610" y="-668932"/>
            <a:chExt cx="878401" cy="535821"/>
          </a:xfrm>
        </p:grpSpPr>
        <p:sp>
          <p:nvSpPr>
            <p:cNvPr id="1035" name="Google Shape;1035;p14"/>
            <p:cNvSpPr/>
            <p:nvPr/>
          </p:nvSpPr>
          <p:spPr>
            <a:xfrm>
              <a:off x="4186302" y="-293942"/>
              <a:ext cx="73200" cy="47985"/>
            </a:xfrm>
            <a:custGeom>
              <a:rect b="b" l="l" r="r" t="t"/>
              <a:pathLst>
                <a:path extrusionOk="0" h="3315" w="5057">
                  <a:moveTo>
                    <a:pt x="5057" y="0"/>
                  </a:moveTo>
                  <a:lnTo>
                    <a:pt x="5057" y="0"/>
                  </a:lnTo>
                  <a:cubicBezTo>
                    <a:pt x="3460" y="1242"/>
                    <a:pt x="1774" y="2337"/>
                    <a:pt x="0" y="3313"/>
                  </a:cubicBezTo>
                  <a:cubicBezTo>
                    <a:pt x="14" y="3314"/>
                    <a:pt x="30" y="3315"/>
                    <a:pt x="46" y="3315"/>
                  </a:cubicBezTo>
                  <a:cubicBezTo>
                    <a:pt x="929" y="3315"/>
                    <a:pt x="4476" y="959"/>
                    <a:pt x="505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4"/>
            <p:cNvSpPr/>
            <p:nvPr/>
          </p:nvSpPr>
          <p:spPr>
            <a:xfrm>
              <a:off x="4216265" y="-219888"/>
              <a:ext cx="66353" cy="30513"/>
            </a:xfrm>
            <a:custGeom>
              <a:rect b="b" l="l" r="r" t="t"/>
              <a:pathLst>
                <a:path extrusionOk="0" h="2108" w="4584">
                  <a:moveTo>
                    <a:pt x="4584" y="0"/>
                  </a:moveTo>
                  <a:lnTo>
                    <a:pt x="4584" y="0"/>
                  </a:lnTo>
                  <a:cubicBezTo>
                    <a:pt x="3105" y="888"/>
                    <a:pt x="1686" y="1775"/>
                    <a:pt x="0" y="2100"/>
                  </a:cubicBezTo>
                  <a:cubicBezTo>
                    <a:pt x="45" y="2105"/>
                    <a:pt x="94" y="2108"/>
                    <a:pt x="145" y="2108"/>
                  </a:cubicBezTo>
                  <a:cubicBezTo>
                    <a:pt x="1270" y="2108"/>
                    <a:pt x="3792" y="905"/>
                    <a:pt x="458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14"/>
            <p:cNvSpPr/>
            <p:nvPr/>
          </p:nvSpPr>
          <p:spPr>
            <a:xfrm>
              <a:off x="4067723" y="-448535"/>
              <a:ext cx="52660" cy="16777"/>
            </a:xfrm>
            <a:custGeom>
              <a:rect b="b" l="l" r="r" t="t"/>
              <a:pathLst>
                <a:path extrusionOk="0" h="1159" w="3638">
                  <a:moveTo>
                    <a:pt x="3487" y="1"/>
                  </a:moveTo>
                  <a:cubicBezTo>
                    <a:pt x="2414" y="1"/>
                    <a:pt x="508" y="566"/>
                    <a:pt x="1" y="1158"/>
                  </a:cubicBezTo>
                  <a:cubicBezTo>
                    <a:pt x="651" y="892"/>
                    <a:pt x="1213" y="655"/>
                    <a:pt x="1834" y="478"/>
                  </a:cubicBezTo>
                  <a:cubicBezTo>
                    <a:pt x="2485" y="271"/>
                    <a:pt x="3135" y="153"/>
                    <a:pt x="3638" y="5"/>
                  </a:cubicBezTo>
                  <a:cubicBezTo>
                    <a:pt x="3590" y="2"/>
                    <a:pt x="3540" y="1"/>
                    <a:pt x="34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14"/>
            <p:cNvSpPr/>
            <p:nvPr/>
          </p:nvSpPr>
          <p:spPr>
            <a:xfrm>
              <a:off x="4463252" y="-345314"/>
              <a:ext cx="51806" cy="5718"/>
            </a:xfrm>
            <a:custGeom>
              <a:rect b="b" l="l" r="r" t="t"/>
              <a:pathLst>
                <a:path extrusionOk="0" h="395" w="3579">
                  <a:moveTo>
                    <a:pt x="3579" y="1"/>
                  </a:moveTo>
                  <a:lnTo>
                    <a:pt x="3579" y="1"/>
                  </a:lnTo>
                  <a:cubicBezTo>
                    <a:pt x="2836" y="149"/>
                    <a:pt x="2082" y="216"/>
                    <a:pt x="1331" y="216"/>
                  </a:cubicBezTo>
                  <a:cubicBezTo>
                    <a:pt x="885" y="216"/>
                    <a:pt x="441" y="193"/>
                    <a:pt x="0" y="149"/>
                  </a:cubicBezTo>
                  <a:lnTo>
                    <a:pt x="0" y="149"/>
                  </a:lnTo>
                  <a:cubicBezTo>
                    <a:pt x="294" y="320"/>
                    <a:pt x="840" y="395"/>
                    <a:pt x="1428" y="395"/>
                  </a:cubicBezTo>
                  <a:cubicBezTo>
                    <a:pt x="2262" y="395"/>
                    <a:pt x="3180" y="244"/>
                    <a:pt x="357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14"/>
            <p:cNvSpPr/>
            <p:nvPr/>
          </p:nvSpPr>
          <p:spPr>
            <a:xfrm>
              <a:off x="4180729" y="-277253"/>
              <a:ext cx="42397" cy="27416"/>
            </a:xfrm>
            <a:custGeom>
              <a:rect b="b" l="l" r="r" t="t"/>
              <a:pathLst>
                <a:path extrusionOk="0" h="1894" w="2929">
                  <a:moveTo>
                    <a:pt x="2928" y="1"/>
                  </a:moveTo>
                  <a:lnTo>
                    <a:pt x="1" y="1775"/>
                  </a:lnTo>
                  <a:cubicBezTo>
                    <a:pt x="30" y="1805"/>
                    <a:pt x="60" y="1864"/>
                    <a:pt x="89" y="1893"/>
                  </a:cubicBezTo>
                  <a:cubicBezTo>
                    <a:pt x="592" y="1657"/>
                    <a:pt x="1095" y="1391"/>
                    <a:pt x="1568" y="1065"/>
                  </a:cubicBezTo>
                  <a:cubicBezTo>
                    <a:pt x="2071" y="770"/>
                    <a:pt x="2514" y="415"/>
                    <a:pt x="292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14"/>
            <p:cNvSpPr/>
            <p:nvPr/>
          </p:nvSpPr>
          <p:spPr>
            <a:xfrm>
              <a:off x="4410607" y="-347022"/>
              <a:ext cx="6427" cy="28689"/>
            </a:xfrm>
            <a:custGeom>
              <a:rect b="b" l="l" r="r" t="t"/>
              <a:pathLst>
                <a:path extrusionOk="0" h="1982" w="444">
                  <a:moveTo>
                    <a:pt x="89" y="0"/>
                  </a:moveTo>
                  <a:lnTo>
                    <a:pt x="0" y="30"/>
                  </a:lnTo>
                  <a:lnTo>
                    <a:pt x="355" y="1982"/>
                  </a:lnTo>
                  <a:cubicBezTo>
                    <a:pt x="444" y="1302"/>
                    <a:pt x="325" y="621"/>
                    <a:pt x="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4"/>
            <p:cNvSpPr/>
            <p:nvPr/>
          </p:nvSpPr>
          <p:spPr>
            <a:xfrm>
              <a:off x="4088277" y="-532375"/>
              <a:ext cx="23551" cy="15430"/>
            </a:xfrm>
            <a:custGeom>
              <a:rect b="b" l="l" r="r" t="t"/>
              <a:pathLst>
                <a:path extrusionOk="0" h="1066" w="1627">
                  <a:moveTo>
                    <a:pt x="1627" y="1"/>
                  </a:moveTo>
                  <a:cubicBezTo>
                    <a:pt x="1006" y="89"/>
                    <a:pt x="89" y="740"/>
                    <a:pt x="0" y="1065"/>
                  </a:cubicBezTo>
                  <a:lnTo>
                    <a:pt x="162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14"/>
            <p:cNvSpPr/>
            <p:nvPr/>
          </p:nvSpPr>
          <p:spPr>
            <a:xfrm>
              <a:off x="4403746" y="-311920"/>
              <a:ext cx="3879" cy="21409"/>
            </a:xfrm>
            <a:custGeom>
              <a:rect b="b" l="l" r="r" t="t"/>
              <a:pathLst>
                <a:path extrusionOk="0" h="1479" w="268">
                  <a:moveTo>
                    <a:pt x="1" y="0"/>
                  </a:moveTo>
                  <a:lnTo>
                    <a:pt x="1" y="0"/>
                  </a:lnTo>
                  <a:cubicBezTo>
                    <a:pt x="30" y="562"/>
                    <a:pt x="60" y="1006"/>
                    <a:pt x="90" y="1479"/>
                  </a:cubicBezTo>
                  <a:lnTo>
                    <a:pt x="178" y="1479"/>
                  </a:lnTo>
                  <a:cubicBezTo>
                    <a:pt x="267" y="976"/>
                    <a:pt x="208" y="474"/>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3" name="Google Shape;1043;p14"/>
            <p:cNvGrpSpPr/>
            <p:nvPr/>
          </p:nvGrpSpPr>
          <p:grpSpPr>
            <a:xfrm>
              <a:off x="4041610" y="-668932"/>
              <a:ext cx="878401" cy="535821"/>
              <a:chOff x="4041610" y="-668932"/>
              <a:chExt cx="878401" cy="535821"/>
            </a:xfrm>
          </p:grpSpPr>
          <p:sp>
            <p:nvSpPr>
              <p:cNvPr id="1044" name="Google Shape;1044;p14"/>
              <p:cNvSpPr/>
              <p:nvPr/>
            </p:nvSpPr>
            <p:spPr>
              <a:xfrm>
                <a:off x="4155470" y="-430702"/>
                <a:ext cx="145561" cy="44308"/>
              </a:xfrm>
              <a:custGeom>
                <a:rect b="b" l="l" r="r" t="t"/>
                <a:pathLst>
                  <a:path extrusionOk="0" h="3061" w="10056">
                    <a:moveTo>
                      <a:pt x="9017" y="0"/>
                    </a:moveTo>
                    <a:cubicBezTo>
                      <a:pt x="8791" y="0"/>
                      <a:pt x="8562" y="44"/>
                      <a:pt x="8340" y="74"/>
                    </a:cubicBezTo>
                    <a:cubicBezTo>
                      <a:pt x="7335" y="163"/>
                      <a:pt x="6359" y="311"/>
                      <a:pt x="5383" y="488"/>
                    </a:cubicBezTo>
                    <a:cubicBezTo>
                      <a:pt x="4348" y="665"/>
                      <a:pt x="3313" y="902"/>
                      <a:pt x="2278" y="1109"/>
                    </a:cubicBezTo>
                    <a:cubicBezTo>
                      <a:pt x="4437" y="872"/>
                      <a:pt x="6566" y="399"/>
                      <a:pt x="8754" y="311"/>
                    </a:cubicBezTo>
                    <a:lnTo>
                      <a:pt x="8754" y="311"/>
                    </a:lnTo>
                    <a:cubicBezTo>
                      <a:pt x="5738" y="961"/>
                      <a:pt x="2810" y="1878"/>
                      <a:pt x="1" y="3061"/>
                    </a:cubicBezTo>
                    <a:cubicBezTo>
                      <a:pt x="31" y="3061"/>
                      <a:pt x="90" y="3061"/>
                      <a:pt x="149" y="3031"/>
                    </a:cubicBezTo>
                    <a:cubicBezTo>
                      <a:pt x="1509" y="2617"/>
                      <a:pt x="2840" y="2114"/>
                      <a:pt x="4230" y="1760"/>
                    </a:cubicBezTo>
                    <a:cubicBezTo>
                      <a:pt x="5975" y="1257"/>
                      <a:pt x="7749" y="872"/>
                      <a:pt x="9494" y="458"/>
                    </a:cubicBezTo>
                    <a:cubicBezTo>
                      <a:pt x="9671" y="399"/>
                      <a:pt x="9878" y="340"/>
                      <a:pt x="10056" y="281"/>
                    </a:cubicBezTo>
                    <a:cubicBezTo>
                      <a:pt x="9908" y="192"/>
                      <a:pt x="9760" y="251"/>
                      <a:pt x="9671" y="192"/>
                    </a:cubicBezTo>
                    <a:cubicBezTo>
                      <a:pt x="9464" y="44"/>
                      <a:pt x="9242" y="0"/>
                      <a:pt x="90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14"/>
              <p:cNvSpPr/>
              <p:nvPr/>
            </p:nvSpPr>
            <p:spPr>
              <a:xfrm>
                <a:off x="4215831" y="-542218"/>
                <a:ext cx="150699" cy="26547"/>
              </a:xfrm>
              <a:custGeom>
                <a:rect b="b" l="l" r="r" t="t"/>
                <a:pathLst>
                  <a:path extrusionOk="0" h="1834" w="10411">
                    <a:moveTo>
                      <a:pt x="5412" y="0"/>
                    </a:moveTo>
                    <a:cubicBezTo>
                      <a:pt x="4141" y="0"/>
                      <a:pt x="2869" y="89"/>
                      <a:pt x="1627" y="296"/>
                    </a:cubicBezTo>
                    <a:cubicBezTo>
                      <a:pt x="1065" y="355"/>
                      <a:pt x="563" y="503"/>
                      <a:pt x="1" y="621"/>
                    </a:cubicBezTo>
                    <a:cubicBezTo>
                      <a:pt x="89" y="651"/>
                      <a:pt x="178" y="666"/>
                      <a:pt x="263" y="666"/>
                    </a:cubicBezTo>
                    <a:cubicBezTo>
                      <a:pt x="348" y="666"/>
                      <a:pt x="429" y="651"/>
                      <a:pt x="503" y="621"/>
                    </a:cubicBezTo>
                    <a:cubicBezTo>
                      <a:pt x="2047" y="382"/>
                      <a:pt x="3615" y="262"/>
                      <a:pt x="5163" y="262"/>
                    </a:cubicBezTo>
                    <a:cubicBezTo>
                      <a:pt x="5335" y="262"/>
                      <a:pt x="5507" y="264"/>
                      <a:pt x="5679" y="267"/>
                    </a:cubicBezTo>
                    <a:cubicBezTo>
                      <a:pt x="6773" y="267"/>
                      <a:pt x="7867" y="503"/>
                      <a:pt x="8872" y="917"/>
                    </a:cubicBezTo>
                    <a:cubicBezTo>
                      <a:pt x="9050" y="1006"/>
                      <a:pt x="9198" y="1095"/>
                      <a:pt x="9375" y="1183"/>
                    </a:cubicBezTo>
                    <a:lnTo>
                      <a:pt x="9345" y="1272"/>
                    </a:lnTo>
                    <a:cubicBezTo>
                      <a:pt x="8154" y="974"/>
                      <a:pt x="6927" y="818"/>
                      <a:pt x="5705" y="818"/>
                    </a:cubicBezTo>
                    <a:cubicBezTo>
                      <a:pt x="5350" y="818"/>
                      <a:pt x="4996" y="831"/>
                      <a:pt x="4643" y="858"/>
                    </a:cubicBezTo>
                    <a:cubicBezTo>
                      <a:pt x="6507" y="917"/>
                      <a:pt x="8517" y="1035"/>
                      <a:pt x="10410" y="1834"/>
                    </a:cubicBezTo>
                    <a:lnTo>
                      <a:pt x="9967" y="1509"/>
                    </a:lnTo>
                    <a:cubicBezTo>
                      <a:pt x="9907" y="1361"/>
                      <a:pt x="9819" y="1242"/>
                      <a:pt x="9730" y="1154"/>
                    </a:cubicBezTo>
                    <a:cubicBezTo>
                      <a:pt x="9375" y="917"/>
                      <a:pt x="8991" y="710"/>
                      <a:pt x="8606" y="562"/>
                    </a:cubicBezTo>
                    <a:cubicBezTo>
                      <a:pt x="7601" y="178"/>
                      <a:pt x="6507" y="0"/>
                      <a:pt x="541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14"/>
              <p:cNvSpPr/>
              <p:nvPr/>
            </p:nvSpPr>
            <p:spPr>
              <a:xfrm>
                <a:off x="4269765" y="-419788"/>
                <a:ext cx="145126" cy="169097"/>
              </a:xfrm>
              <a:custGeom>
                <a:rect b="b" l="l" r="r" t="t"/>
                <a:pathLst>
                  <a:path extrusionOk="0" h="11682" w="10026">
                    <a:moveTo>
                      <a:pt x="10026" y="0"/>
                    </a:moveTo>
                    <a:lnTo>
                      <a:pt x="10026" y="0"/>
                    </a:lnTo>
                    <a:cubicBezTo>
                      <a:pt x="9907" y="532"/>
                      <a:pt x="9848" y="1065"/>
                      <a:pt x="9730" y="1597"/>
                    </a:cubicBezTo>
                    <a:cubicBezTo>
                      <a:pt x="9434" y="2928"/>
                      <a:pt x="8813" y="4170"/>
                      <a:pt x="7956" y="5234"/>
                    </a:cubicBezTo>
                    <a:cubicBezTo>
                      <a:pt x="6625" y="6920"/>
                      <a:pt x="5087" y="8399"/>
                      <a:pt x="3372" y="9670"/>
                    </a:cubicBezTo>
                    <a:cubicBezTo>
                      <a:pt x="2988" y="9966"/>
                      <a:pt x="2603" y="10232"/>
                      <a:pt x="2219" y="10469"/>
                    </a:cubicBezTo>
                    <a:cubicBezTo>
                      <a:pt x="1479" y="10883"/>
                      <a:pt x="740" y="11267"/>
                      <a:pt x="1" y="11681"/>
                    </a:cubicBezTo>
                    <a:cubicBezTo>
                      <a:pt x="1154" y="11238"/>
                      <a:pt x="2248" y="10676"/>
                      <a:pt x="3254" y="9966"/>
                    </a:cubicBezTo>
                    <a:cubicBezTo>
                      <a:pt x="4673" y="8961"/>
                      <a:pt x="5945" y="7807"/>
                      <a:pt x="7128" y="6536"/>
                    </a:cubicBezTo>
                    <a:cubicBezTo>
                      <a:pt x="7837" y="5796"/>
                      <a:pt x="8458" y="4968"/>
                      <a:pt x="8991" y="4081"/>
                    </a:cubicBezTo>
                    <a:cubicBezTo>
                      <a:pt x="9671" y="2839"/>
                      <a:pt x="10026" y="1420"/>
                      <a:pt x="1002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14"/>
              <p:cNvSpPr/>
              <p:nvPr/>
            </p:nvSpPr>
            <p:spPr>
              <a:xfrm>
                <a:off x="4277900" y="-441515"/>
                <a:ext cx="101470" cy="64544"/>
              </a:xfrm>
              <a:custGeom>
                <a:rect b="b" l="l" r="r" t="t"/>
                <a:pathLst>
                  <a:path extrusionOk="0" h="4459" w="7010">
                    <a:moveTo>
                      <a:pt x="6828" y="0"/>
                    </a:moveTo>
                    <a:cubicBezTo>
                      <a:pt x="6765" y="0"/>
                      <a:pt x="6699" y="8"/>
                      <a:pt x="6625" y="23"/>
                    </a:cubicBezTo>
                    <a:cubicBezTo>
                      <a:pt x="6122" y="170"/>
                      <a:pt x="5619" y="348"/>
                      <a:pt x="5146" y="584"/>
                    </a:cubicBezTo>
                    <a:cubicBezTo>
                      <a:pt x="4348" y="1028"/>
                      <a:pt x="3579" y="1531"/>
                      <a:pt x="2840" y="2063"/>
                    </a:cubicBezTo>
                    <a:cubicBezTo>
                      <a:pt x="2248" y="2447"/>
                      <a:pt x="1716" y="2891"/>
                      <a:pt x="1184" y="3335"/>
                    </a:cubicBezTo>
                    <a:cubicBezTo>
                      <a:pt x="770" y="3660"/>
                      <a:pt x="385" y="4015"/>
                      <a:pt x="1" y="4399"/>
                    </a:cubicBezTo>
                    <a:lnTo>
                      <a:pt x="60" y="4458"/>
                    </a:lnTo>
                    <a:cubicBezTo>
                      <a:pt x="89" y="4429"/>
                      <a:pt x="119" y="4429"/>
                      <a:pt x="178" y="4399"/>
                    </a:cubicBezTo>
                    <a:cubicBezTo>
                      <a:pt x="977" y="3749"/>
                      <a:pt x="1805" y="3098"/>
                      <a:pt x="2633" y="2477"/>
                    </a:cubicBezTo>
                    <a:cubicBezTo>
                      <a:pt x="3224" y="2033"/>
                      <a:pt x="3875" y="1619"/>
                      <a:pt x="4525" y="1235"/>
                    </a:cubicBezTo>
                    <a:cubicBezTo>
                      <a:pt x="5205" y="762"/>
                      <a:pt x="5974" y="407"/>
                      <a:pt x="6802" y="170"/>
                    </a:cubicBezTo>
                    <a:cubicBezTo>
                      <a:pt x="6861" y="170"/>
                      <a:pt x="6891" y="111"/>
                      <a:pt x="7009" y="23"/>
                    </a:cubicBezTo>
                    <a:cubicBezTo>
                      <a:pt x="6950" y="8"/>
                      <a:pt x="6891" y="0"/>
                      <a:pt x="682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4"/>
              <p:cNvSpPr/>
              <p:nvPr/>
            </p:nvSpPr>
            <p:spPr>
              <a:xfrm>
                <a:off x="4093402" y="-357719"/>
                <a:ext cx="91193" cy="25881"/>
              </a:xfrm>
              <a:custGeom>
                <a:rect b="b" l="l" r="r" t="t"/>
                <a:pathLst>
                  <a:path extrusionOk="0" h="1788" w="6300">
                    <a:moveTo>
                      <a:pt x="6300" y="0"/>
                    </a:moveTo>
                    <a:cubicBezTo>
                      <a:pt x="5265" y="325"/>
                      <a:pt x="4259" y="680"/>
                      <a:pt x="3224" y="976"/>
                    </a:cubicBezTo>
                    <a:cubicBezTo>
                      <a:pt x="2189" y="1272"/>
                      <a:pt x="1154" y="1479"/>
                      <a:pt x="1" y="1745"/>
                    </a:cubicBezTo>
                    <a:cubicBezTo>
                      <a:pt x="90" y="1774"/>
                      <a:pt x="215" y="1787"/>
                      <a:pt x="367" y="1787"/>
                    </a:cubicBezTo>
                    <a:cubicBezTo>
                      <a:pt x="1775" y="1787"/>
                      <a:pt x="5579" y="641"/>
                      <a:pt x="630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14"/>
              <p:cNvSpPr/>
              <p:nvPr/>
            </p:nvSpPr>
            <p:spPr>
              <a:xfrm>
                <a:off x="4351100" y="-438200"/>
                <a:ext cx="62937" cy="112601"/>
              </a:xfrm>
              <a:custGeom>
                <a:rect b="b" l="l" r="r" t="t"/>
                <a:pathLst>
                  <a:path extrusionOk="0" h="7779" w="4348">
                    <a:moveTo>
                      <a:pt x="4348" y="1"/>
                    </a:moveTo>
                    <a:cubicBezTo>
                      <a:pt x="4081" y="1479"/>
                      <a:pt x="3549" y="2928"/>
                      <a:pt x="2810" y="4259"/>
                    </a:cubicBezTo>
                    <a:cubicBezTo>
                      <a:pt x="2011" y="5531"/>
                      <a:pt x="1095" y="6713"/>
                      <a:pt x="0" y="7778"/>
                    </a:cubicBezTo>
                    <a:lnTo>
                      <a:pt x="148" y="7660"/>
                    </a:lnTo>
                    <a:cubicBezTo>
                      <a:pt x="947" y="6980"/>
                      <a:pt x="1657" y="6240"/>
                      <a:pt x="2248" y="5383"/>
                    </a:cubicBezTo>
                    <a:cubicBezTo>
                      <a:pt x="3283" y="4022"/>
                      <a:pt x="3993" y="2455"/>
                      <a:pt x="4259" y="769"/>
                    </a:cubicBezTo>
                    <a:cubicBezTo>
                      <a:pt x="4288" y="533"/>
                      <a:pt x="4318" y="267"/>
                      <a:pt x="434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14"/>
              <p:cNvSpPr/>
              <p:nvPr/>
            </p:nvSpPr>
            <p:spPr>
              <a:xfrm>
                <a:off x="4089985" y="-565768"/>
                <a:ext cx="76631" cy="36839"/>
              </a:xfrm>
              <a:custGeom>
                <a:rect b="b" l="l" r="r" t="t"/>
                <a:pathLst>
                  <a:path extrusionOk="0" h="2545" w="5294">
                    <a:moveTo>
                      <a:pt x="5294" y="1"/>
                    </a:moveTo>
                    <a:lnTo>
                      <a:pt x="5294" y="1"/>
                    </a:lnTo>
                    <a:cubicBezTo>
                      <a:pt x="4909" y="60"/>
                      <a:pt x="4495" y="149"/>
                      <a:pt x="4111" y="267"/>
                    </a:cubicBezTo>
                    <a:cubicBezTo>
                      <a:pt x="2869" y="592"/>
                      <a:pt x="1686" y="1154"/>
                      <a:pt x="592" y="1864"/>
                    </a:cubicBezTo>
                    <a:cubicBezTo>
                      <a:pt x="385" y="2041"/>
                      <a:pt x="207" y="2219"/>
                      <a:pt x="0" y="2396"/>
                    </a:cubicBezTo>
                    <a:lnTo>
                      <a:pt x="119" y="2544"/>
                    </a:lnTo>
                    <a:cubicBezTo>
                      <a:pt x="858" y="1953"/>
                      <a:pt x="1686" y="1450"/>
                      <a:pt x="2573" y="1066"/>
                    </a:cubicBezTo>
                    <a:cubicBezTo>
                      <a:pt x="3490" y="711"/>
                      <a:pt x="4377" y="356"/>
                      <a:pt x="529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14"/>
              <p:cNvSpPr/>
              <p:nvPr/>
            </p:nvSpPr>
            <p:spPr>
              <a:xfrm>
                <a:off x="4261630" y="-469872"/>
                <a:ext cx="87342" cy="10277"/>
              </a:xfrm>
              <a:custGeom>
                <a:rect b="b" l="l" r="r" t="t"/>
                <a:pathLst>
                  <a:path extrusionOk="0" h="710" w="6034">
                    <a:moveTo>
                      <a:pt x="6034" y="0"/>
                    </a:moveTo>
                    <a:lnTo>
                      <a:pt x="6034" y="0"/>
                    </a:lnTo>
                    <a:cubicBezTo>
                      <a:pt x="4500" y="271"/>
                      <a:pt x="2983" y="524"/>
                      <a:pt x="1444" y="524"/>
                    </a:cubicBezTo>
                    <a:cubicBezTo>
                      <a:pt x="965" y="524"/>
                      <a:pt x="485" y="500"/>
                      <a:pt x="1" y="444"/>
                    </a:cubicBezTo>
                    <a:lnTo>
                      <a:pt x="1" y="444"/>
                    </a:lnTo>
                    <a:cubicBezTo>
                      <a:pt x="60" y="503"/>
                      <a:pt x="119" y="592"/>
                      <a:pt x="178" y="592"/>
                    </a:cubicBezTo>
                    <a:cubicBezTo>
                      <a:pt x="474" y="651"/>
                      <a:pt x="799" y="710"/>
                      <a:pt x="1095" y="710"/>
                    </a:cubicBezTo>
                    <a:cubicBezTo>
                      <a:pt x="2041" y="651"/>
                      <a:pt x="2958" y="621"/>
                      <a:pt x="3875" y="503"/>
                    </a:cubicBezTo>
                    <a:cubicBezTo>
                      <a:pt x="4614" y="414"/>
                      <a:pt x="5324" y="178"/>
                      <a:pt x="603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14"/>
              <p:cNvSpPr/>
              <p:nvPr/>
            </p:nvSpPr>
            <p:spPr>
              <a:xfrm>
                <a:off x="4416599" y="-472448"/>
                <a:ext cx="62937" cy="43686"/>
              </a:xfrm>
              <a:custGeom>
                <a:rect b="b" l="l" r="r" t="t"/>
                <a:pathLst>
                  <a:path extrusionOk="0" h="3018" w="4348">
                    <a:moveTo>
                      <a:pt x="4199" y="1"/>
                    </a:moveTo>
                    <a:cubicBezTo>
                      <a:pt x="3194" y="296"/>
                      <a:pt x="2218" y="770"/>
                      <a:pt x="1360" y="1391"/>
                    </a:cubicBezTo>
                    <a:cubicBezTo>
                      <a:pt x="946" y="1716"/>
                      <a:pt x="562" y="2100"/>
                      <a:pt x="207" y="2514"/>
                    </a:cubicBezTo>
                    <a:cubicBezTo>
                      <a:pt x="118" y="2662"/>
                      <a:pt x="59" y="2810"/>
                      <a:pt x="0" y="2958"/>
                    </a:cubicBezTo>
                    <a:lnTo>
                      <a:pt x="148" y="3017"/>
                    </a:lnTo>
                    <a:cubicBezTo>
                      <a:pt x="591" y="2278"/>
                      <a:pt x="1213" y="1657"/>
                      <a:pt x="1981" y="1213"/>
                    </a:cubicBezTo>
                    <a:cubicBezTo>
                      <a:pt x="2750" y="799"/>
                      <a:pt x="3549" y="415"/>
                      <a:pt x="43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14"/>
              <p:cNvSpPr/>
              <p:nvPr/>
            </p:nvSpPr>
            <p:spPr>
              <a:xfrm>
                <a:off x="4238513" y="-392401"/>
                <a:ext cx="77933" cy="67222"/>
              </a:xfrm>
              <a:custGeom>
                <a:rect b="b" l="l" r="r" t="t"/>
                <a:pathLst>
                  <a:path extrusionOk="0" h="4644" w="5384">
                    <a:moveTo>
                      <a:pt x="5383" y="1"/>
                    </a:moveTo>
                    <a:cubicBezTo>
                      <a:pt x="3609" y="1065"/>
                      <a:pt x="563" y="3668"/>
                      <a:pt x="1" y="4644"/>
                    </a:cubicBezTo>
                    <a:cubicBezTo>
                      <a:pt x="859" y="3816"/>
                      <a:pt x="1687" y="3017"/>
                      <a:pt x="2603" y="2219"/>
                    </a:cubicBezTo>
                    <a:cubicBezTo>
                      <a:pt x="3491" y="1450"/>
                      <a:pt x="4466" y="740"/>
                      <a:pt x="53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14"/>
              <p:cNvSpPr/>
              <p:nvPr/>
            </p:nvSpPr>
            <p:spPr>
              <a:xfrm>
                <a:off x="4164459" y="-365434"/>
                <a:ext cx="60375" cy="35970"/>
              </a:xfrm>
              <a:custGeom>
                <a:rect b="b" l="l" r="r" t="t"/>
                <a:pathLst>
                  <a:path extrusionOk="0" h="2485" w="4171">
                    <a:moveTo>
                      <a:pt x="4171" y="1"/>
                    </a:moveTo>
                    <a:cubicBezTo>
                      <a:pt x="2958" y="1095"/>
                      <a:pt x="1509" y="1775"/>
                      <a:pt x="1" y="2485"/>
                    </a:cubicBezTo>
                    <a:cubicBezTo>
                      <a:pt x="1391" y="2219"/>
                      <a:pt x="3786" y="829"/>
                      <a:pt x="41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14"/>
              <p:cNvSpPr/>
              <p:nvPr/>
            </p:nvSpPr>
            <p:spPr>
              <a:xfrm>
                <a:off x="4384060" y="-542652"/>
                <a:ext cx="13288" cy="54383"/>
              </a:xfrm>
              <a:custGeom>
                <a:rect b="b" l="l" r="r" t="t"/>
                <a:pathLst>
                  <a:path extrusionOk="0" h="3757" w="918">
                    <a:moveTo>
                      <a:pt x="1" y="1"/>
                    </a:moveTo>
                    <a:cubicBezTo>
                      <a:pt x="119" y="651"/>
                      <a:pt x="267" y="1243"/>
                      <a:pt x="355" y="1864"/>
                    </a:cubicBezTo>
                    <a:cubicBezTo>
                      <a:pt x="415" y="2455"/>
                      <a:pt x="444" y="3076"/>
                      <a:pt x="503" y="3757"/>
                    </a:cubicBezTo>
                    <a:cubicBezTo>
                      <a:pt x="917" y="3283"/>
                      <a:pt x="592" y="947"/>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14"/>
              <p:cNvSpPr/>
              <p:nvPr/>
            </p:nvSpPr>
            <p:spPr>
              <a:xfrm>
                <a:off x="4456825" y="-460202"/>
                <a:ext cx="59941" cy="16458"/>
              </a:xfrm>
              <a:custGeom>
                <a:rect b="b" l="l" r="r" t="t"/>
                <a:pathLst>
                  <a:path extrusionOk="0" h="1137" w="4141">
                    <a:moveTo>
                      <a:pt x="3519" y="0"/>
                    </a:moveTo>
                    <a:cubicBezTo>
                      <a:pt x="2245" y="0"/>
                      <a:pt x="1123" y="524"/>
                      <a:pt x="1" y="1136"/>
                    </a:cubicBezTo>
                    <a:cubicBezTo>
                      <a:pt x="1302" y="545"/>
                      <a:pt x="2692" y="160"/>
                      <a:pt x="4141" y="42"/>
                    </a:cubicBezTo>
                    <a:cubicBezTo>
                      <a:pt x="3929" y="13"/>
                      <a:pt x="3722" y="0"/>
                      <a:pt x="35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14"/>
              <p:cNvSpPr/>
              <p:nvPr/>
            </p:nvSpPr>
            <p:spPr>
              <a:xfrm>
                <a:off x="4424720" y="-417385"/>
                <a:ext cx="61664" cy="4024"/>
              </a:xfrm>
              <a:custGeom>
                <a:rect b="b" l="l" r="r" t="t"/>
                <a:pathLst>
                  <a:path extrusionOk="0" h="278" w="4260">
                    <a:moveTo>
                      <a:pt x="1629" y="0"/>
                    </a:moveTo>
                    <a:cubicBezTo>
                      <a:pt x="871" y="0"/>
                      <a:pt x="262" y="89"/>
                      <a:pt x="1" y="278"/>
                    </a:cubicBezTo>
                    <a:cubicBezTo>
                      <a:pt x="770" y="248"/>
                      <a:pt x="1420" y="189"/>
                      <a:pt x="2130" y="189"/>
                    </a:cubicBezTo>
                    <a:cubicBezTo>
                      <a:pt x="2840" y="189"/>
                      <a:pt x="3550" y="248"/>
                      <a:pt x="4259" y="278"/>
                    </a:cubicBezTo>
                    <a:cubicBezTo>
                      <a:pt x="3370" y="97"/>
                      <a:pt x="2418" y="0"/>
                      <a:pt x="162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4"/>
              <p:cNvSpPr/>
              <p:nvPr/>
            </p:nvSpPr>
            <p:spPr>
              <a:xfrm>
                <a:off x="4413169" y="-359862"/>
                <a:ext cx="14562" cy="45379"/>
              </a:xfrm>
              <a:custGeom>
                <a:rect b="b" l="l" r="r" t="t"/>
                <a:pathLst>
                  <a:path extrusionOk="0" h="3135" w="1006">
                    <a:moveTo>
                      <a:pt x="89" y="0"/>
                    </a:moveTo>
                    <a:lnTo>
                      <a:pt x="0" y="30"/>
                    </a:lnTo>
                    <a:cubicBezTo>
                      <a:pt x="326" y="1065"/>
                      <a:pt x="681" y="2100"/>
                      <a:pt x="1006" y="3135"/>
                    </a:cubicBezTo>
                    <a:cubicBezTo>
                      <a:pt x="888" y="2041"/>
                      <a:pt x="710" y="947"/>
                      <a:pt x="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14"/>
              <p:cNvSpPr/>
              <p:nvPr/>
            </p:nvSpPr>
            <p:spPr>
              <a:xfrm>
                <a:off x="4405468" y="-542218"/>
                <a:ext cx="6007" cy="38532"/>
              </a:xfrm>
              <a:custGeom>
                <a:rect b="b" l="l" r="r" t="t"/>
                <a:pathLst>
                  <a:path extrusionOk="0" h="2662" w="415">
                    <a:moveTo>
                      <a:pt x="266" y="0"/>
                    </a:moveTo>
                    <a:lnTo>
                      <a:pt x="0" y="2662"/>
                    </a:lnTo>
                    <a:cubicBezTo>
                      <a:pt x="296" y="1804"/>
                      <a:pt x="414" y="917"/>
                      <a:pt x="35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14"/>
              <p:cNvSpPr/>
              <p:nvPr/>
            </p:nvSpPr>
            <p:spPr>
              <a:xfrm>
                <a:off x="4486789" y="-357300"/>
                <a:ext cx="32974" cy="4328"/>
              </a:xfrm>
              <a:custGeom>
                <a:rect b="b" l="l" r="r" t="t"/>
                <a:pathLst>
                  <a:path extrusionOk="0" h="299" w="2278">
                    <a:moveTo>
                      <a:pt x="2278" y="1"/>
                    </a:moveTo>
                    <a:lnTo>
                      <a:pt x="1" y="178"/>
                    </a:lnTo>
                    <a:cubicBezTo>
                      <a:pt x="346" y="259"/>
                      <a:pt x="718" y="299"/>
                      <a:pt x="1063" y="299"/>
                    </a:cubicBezTo>
                    <a:cubicBezTo>
                      <a:pt x="1604" y="299"/>
                      <a:pt x="2079" y="199"/>
                      <a:pt x="227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14"/>
              <p:cNvSpPr/>
              <p:nvPr/>
            </p:nvSpPr>
            <p:spPr>
              <a:xfrm>
                <a:off x="4378067" y="-531521"/>
                <a:ext cx="9003" cy="34697"/>
              </a:xfrm>
              <a:custGeom>
                <a:rect b="b" l="l" r="r" t="t"/>
                <a:pathLst>
                  <a:path extrusionOk="0" h="2397" w="622">
                    <a:moveTo>
                      <a:pt x="1" y="1"/>
                    </a:moveTo>
                    <a:lnTo>
                      <a:pt x="1" y="1"/>
                    </a:lnTo>
                    <a:cubicBezTo>
                      <a:pt x="178" y="799"/>
                      <a:pt x="385" y="1598"/>
                      <a:pt x="592" y="2396"/>
                    </a:cubicBezTo>
                    <a:cubicBezTo>
                      <a:pt x="622" y="1568"/>
                      <a:pt x="385" y="710"/>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14"/>
              <p:cNvSpPr/>
              <p:nvPr/>
            </p:nvSpPr>
            <p:spPr>
              <a:xfrm>
                <a:off x="4425154" y="-423638"/>
                <a:ext cx="33408" cy="5573"/>
              </a:xfrm>
              <a:custGeom>
                <a:rect b="b" l="l" r="r" t="t"/>
                <a:pathLst>
                  <a:path extrusionOk="0" h="385" w="2308">
                    <a:moveTo>
                      <a:pt x="1772" y="0"/>
                    </a:moveTo>
                    <a:cubicBezTo>
                      <a:pt x="1164" y="0"/>
                      <a:pt x="573" y="112"/>
                      <a:pt x="0" y="296"/>
                    </a:cubicBezTo>
                    <a:lnTo>
                      <a:pt x="0" y="384"/>
                    </a:lnTo>
                    <a:lnTo>
                      <a:pt x="2307" y="30"/>
                    </a:lnTo>
                    <a:cubicBezTo>
                      <a:pt x="2127" y="10"/>
                      <a:pt x="1949" y="0"/>
                      <a:pt x="177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14"/>
              <p:cNvSpPr/>
              <p:nvPr/>
            </p:nvSpPr>
            <p:spPr>
              <a:xfrm>
                <a:off x="4442698" y="-386829"/>
                <a:ext cx="20569" cy="4039"/>
              </a:xfrm>
              <a:custGeom>
                <a:rect b="b" l="l" r="r" t="t"/>
                <a:pathLst>
                  <a:path extrusionOk="0" h="279" w="1421">
                    <a:moveTo>
                      <a:pt x="1" y="0"/>
                    </a:moveTo>
                    <a:lnTo>
                      <a:pt x="1" y="0"/>
                    </a:lnTo>
                    <a:cubicBezTo>
                      <a:pt x="280" y="180"/>
                      <a:pt x="600" y="278"/>
                      <a:pt x="932" y="278"/>
                    </a:cubicBezTo>
                    <a:cubicBezTo>
                      <a:pt x="1093" y="278"/>
                      <a:pt x="1257" y="255"/>
                      <a:pt x="1420" y="207"/>
                    </a:cubicBezTo>
                    <a:lnTo>
                      <a:pt x="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14"/>
              <p:cNvSpPr/>
              <p:nvPr/>
            </p:nvSpPr>
            <p:spPr>
              <a:xfrm>
                <a:off x="4402892" y="-492134"/>
                <a:ext cx="9003" cy="17138"/>
              </a:xfrm>
              <a:custGeom>
                <a:rect b="b" l="l" r="r" t="t"/>
                <a:pathLst>
                  <a:path extrusionOk="0" h="1184" w="622">
                    <a:moveTo>
                      <a:pt x="622" y="0"/>
                    </a:moveTo>
                    <a:lnTo>
                      <a:pt x="1" y="1183"/>
                    </a:lnTo>
                    <a:cubicBezTo>
                      <a:pt x="385" y="947"/>
                      <a:pt x="474" y="681"/>
                      <a:pt x="62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14"/>
              <p:cNvSpPr/>
              <p:nvPr/>
            </p:nvSpPr>
            <p:spPr>
              <a:xfrm>
                <a:off x="4522745" y="-583746"/>
                <a:ext cx="397266" cy="110459"/>
              </a:xfrm>
              <a:custGeom>
                <a:rect b="b" l="l" r="r" t="t"/>
                <a:pathLst>
                  <a:path extrusionOk="0" h="7631" w="27445">
                    <a:moveTo>
                      <a:pt x="27444" y="1"/>
                    </a:moveTo>
                    <a:cubicBezTo>
                      <a:pt x="26350" y="178"/>
                      <a:pt x="25285" y="326"/>
                      <a:pt x="24250" y="563"/>
                    </a:cubicBezTo>
                    <a:cubicBezTo>
                      <a:pt x="22269" y="1006"/>
                      <a:pt x="20347" y="1657"/>
                      <a:pt x="18484" y="2455"/>
                    </a:cubicBezTo>
                    <a:cubicBezTo>
                      <a:pt x="15112" y="3904"/>
                      <a:pt x="11712" y="5354"/>
                      <a:pt x="8133" y="6329"/>
                    </a:cubicBezTo>
                    <a:cubicBezTo>
                      <a:pt x="6300" y="6832"/>
                      <a:pt x="4407" y="7128"/>
                      <a:pt x="2485" y="7217"/>
                    </a:cubicBezTo>
                    <a:cubicBezTo>
                      <a:pt x="2219" y="7226"/>
                      <a:pt x="1949" y="7230"/>
                      <a:pt x="1677" y="7230"/>
                    </a:cubicBezTo>
                    <a:cubicBezTo>
                      <a:pt x="1131" y="7230"/>
                      <a:pt x="573" y="7217"/>
                      <a:pt x="1" y="7217"/>
                    </a:cubicBezTo>
                    <a:cubicBezTo>
                      <a:pt x="60" y="7631"/>
                      <a:pt x="297" y="7631"/>
                      <a:pt x="504" y="7631"/>
                    </a:cubicBezTo>
                    <a:cubicBezTo>
                      <a:pt x="1598" y="7601"/>
                      <a:pt x="2692" y="7571"/>
                      <a:pt x="3786" y="7512"/>
                    </a:cubicBezTo>
                    <a:cubicBezTo>
                      <a:pt x="4348" y="7483"/>
                      <a:pt x="4910" y="7394"/>
                      <a:pt x="5472" y="7217"/>
                    </a:cubicBezTo>
                    <a:cubicBezTo>
                      <a:pt x="6004" y="7069"/>
                      <a:pt x="6566" y="7010"/>
                      <a:pt x="7098" y="6891"/>
                    </a:cubicBezTo>
                    <a:cubicBezTo>
                      <a:pt x="9346" y="6359"/>
                      <a:pt x="11534" y="5649"/>
                      <a:pt x="13663" y="4792"/>
                    </a:cubicBezTo>
                    <a:cubicBezTo>
                      <a:pt x="15822" y="3934"/>
                      <a:pt x="17951" y="3017"/>
                      <a:pt x="20081" y="2189"/>
                    </a:cubicBezTo>
                    <a:cubicBezTo>
                      <a:pt x="22003" y="1391"/>
                      <a:pt x="23984" y="829"/>
                      <a:pt x="26025" y="563"/>
                    </a:cubicBezTo>
                    <a:cubicBezTo>
                      <a:pt x="26498" y="474"/>
                      <a:pt x="26971" y="415"/>
                      <a:pt x="27444" y="356"/>
                    </a:cubicBezTo>
                    <a:lnTo>
                      <a:pt x="2744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4"/>
              <p:cNvSpPr/>
              <p:nvPr/>
            </p:nvSpPr>
            <p:spPr>
              <a:xfrm>
                <a:off x="4041610" y="-668932"/>
                <a:ext cx="501703" cy="535821"/>
              </a:xfrm>
              <a:custGeom>
                <a:rect b="b" l="l" r="r" t="t"/>
                <a:pathLst>
                  <a:path extrusionOk="0" h="37017" w="34660">
                    <a:moveTo>
                      <a:pt x="15031" y="317"/>
                    </a:moveTo>
                    <a:cubicBezTo>
                      <a:pt x="15286" y="317"/>
                      <a:pt x="15542" y="350"/>
                      <a:pt x="15792" y="415"/>
                    </a:cubicBezTo>
                    <a:cubicBezTo>
                      <a:pt x="16118" y="504"/>
                      <a:pt x="16472" y="592"/>
                      <a:pt x="16798" y="711"/>
                    </a:cubicBezTo>
                    <a:cubicBezTo>
                      <a:pt x="18276" y="1273"/>
                      <a:pt x="19785" y="1716"/>
                      <a:pt x="21293" y="2130"/>
                    </a:cubicBezTo>
                    <a:cubicBezTo>
                      <a:pt x="22860" y="2515"/>
                      <a:pt x="24220" y="3402"/>
                      <a:pt x="25255" y="4644"/>
                    </a:cubicBezTo>
                    <a:cubicBezTo>
                      <a:pt x="26261" y="5768"/>
                      <a:pt x="26941" y="7158"/>
                      <a:pt x="27237" y="8636"/>
                    </a:cubicBezTo>
                    <a:cubicBezTo>
                      <a:pt x="27355" y="9198"/>
                      <a:pt x="27414" y="9789"/>
                      <a:pt x="27326" y="10351"/>
                    </a:cubicBezTo>
                    <a:lnTo>
                      <a:pt x="27326" y="10322"/>
                    </a:lnTo>
                    <a:cubicBezTo>
                      <a:pt x="27237" y="10174"/>
                      <a:pt x="27207" y="10085"/>
                      <a:pt x="27178" y="9996"/>
                    </a:cubicBezTo>
                    <a:cubicBezTo>
                      <a:pt x="26912" y="9405"/>
                      <a:pt x="26438" y="8991"/>
                      <a:pt x="25847" y="8784"/>
                    </a:cubicBezTo>
                    <a:cubicBezTo>
                      <a:pt x="25048" y="8488"/>
                      <a:pt x="24339" y="8045"/>
                      <a:pt x="23718" y="7453"/>
                    </a:cubicBezTo>
                    <a:cubicBezTo>
                      <a:pt x="23570" y="7276"/>
                      <a:pt x="23392" y="7128"/>
                      <a:pt x="23245" y="6951"/>
                    </a:cubicBezTo>
                    <a:cubicBezTo>
                      <a:pt x="22298" y="5886"/>
                      <a:pt x="21056" y="5501"/>
                      <a:pt x="19696" y="5383"/>
                    </a:cubicBezTo>
                    <a:cubicBezTo>
                      <a:pt x="19459" y="5383"/>
                      <a:pt x="19252" y="5354"/>
                      <a:pt x="19016" y="5294"/>
                    </a:cubicBezTo>
                    <a:cubicBezTo>
                      <a:pt x="17655" y="5058"/>
                      <a:pt x="16325" y="4703"/>
                      <a:pt x="15023" y="4200"/>
                    </a:cubicBezTo>
                    <a:cubicBezTo>
                      <a:pt x="14462" y="3993"/>
                      <a:pt x="13929" y="3638"/>
                      <a:pt x="13515" y="3224"/>
                    </a:cubicBezTo>
                    <a:cubicBezTo>
                      <a:pt x="13308" y="2988"/>
                      <a:pt x="13131" y="2751"/>
                      <a:pt x="12983" y="2485"/>
                    </a:cubicBezTo>
                    <a:cubicBezTo>
                      <a:pt x="12628" y="1894"/>
                      <a:pt x="12835" y="1125"/>
                      <a:pt x="13456" y="799"/>
                    </a:cubicBezTo>
                    <a:cubicBezTo>
                      <a:pt x="13923" y="475"/>
                      <a:pt x="14473" y="317"/>
                      <a:pt x="15031" y="317"/>
                    </a:cubicBezTo>
                    <a:close/>
                    <a:moveTo>
                      <a:pt x="19193" y="5620"/>
                    </a:moveTo>
                    <a:lnTo>
                      <a:pt x="19193" y="5620"/>
                    </a:lnTo>
                    <a:cubicBezTo>
                      <a:pt x="19814" y="5708"/>
                      <a:pt x="20346" y="5768"/>
                      <a:pt x="20849" y="5856"/>
                    </a:cubicBezTo>
                    <a:cubicBezTo>
                      <a:pt x="21677" y="6034"/>
                      <a:pt x="22417" y="6477"/>
                      <a:pt x="23008" y="7098"/>
                    </a:cubicBezTo>
                    <a:cubicBezTo>
                      <a:pt x="23570" y="7749"/>
                      <a:pt x="24250" y="8281"/>
                      <a:pt x="24989" y="8695"/>
                    </a:cubicBezTo>
                    <a:cubicBezTo>
                      <a:pt x="25255" y="8843"/>
                      <a:pt x="25581" y="8932"/>
                      <a:pt x="25847" y="9109"/>
                    </a:cubicBezTo>
                    <a:cubicBezTo>
                      <a:pt x="26113" y="9228"/>
                      <a:pt x="26379" y="9405"/>
                      <a:pt x="26586" y="9612"/>
                    </a:cubicBezTo>
                    <a:cubicBezTo>
                      <a:pt x="27148" y="10292"/>
                      <a:pt x="27326" y="11209"/>
                      <a:pt x="27119" y="12067"/>
                    </a:cubicBezTo>
                    <a:cubicBezTo>
                      <a:pt x="27059" y="12274"/>
                      <a:pt x="26971" y="12481"/>
                      <a:pt x="26912" y="12717"/>
                    </a:cubicBezTo>
                    <a:cubicBezTo>
                      <a:pt x="26793" y="13190"/>
                      <a:pt x="26586" y="13634"/>
                      <a:pt x="26261" y="13989"/>
                    </a:cubicBezTo>
                    <a:cubicBezTo>
                      <a:pt x="26024" y="14284"/>
                      <a:pt x="25788" y="14610"/>
                      <a:pt x="25581" y="14965"/>
                    </a:cubicBezTo>
                    <a:cubicBezTo>
                      <a:pt x="25492" y="14669"/>
                      <a:pt x="25433" y="14432"/>
                      <a:pt x="25344" y="14166"/>
                    </a:cubicBezTo>
                    <a:cubicBezTo>
                      <a:pt x="24841" y="12983"/>
                      <a:pt x="24102" y="11889"/>
                      <a:pt x="23156" y="11032"/>
                    </a:cubicBezTo>
                    <a:cubicBezTo>
                      <a:pt x="22476" y="10440"/>
                      <a:pt x="21943" y="9701"/>
                      <a:pt x="21559" y="8902"/>
                    </a:cubicBezTo>
                    <a:cubicBezTo>
                      <a:pt x="20997" y="7749"/>
                      <a:pt x="20258" y="6714"/>
                      <a:pt x="19341" y="5827"/>
                    </a:cubicBezTo>
                    <a:cubicBezTo>
                      <a:pt x="19282" y="5768"/>
                      <a:pt x="19223" y="5708"/>
                      <a:pt x="19193" y="5620"/>
                    </a:cubicBezTo>
                    <a:close/>
                    <a:moveTo>
                      <a:pt x="11090" y="5440"/>
                    </a:moveTo>
                    <a:cubicBezTo>
                      <a:pt x="13384" y="5440"/>
                      <a:pt x="15567" y="6084"/>
                      <a:pt x="17655" y="7128"/>
                    </a:cubicBezTo>
                    <a:cubicBezTo>
                      <a:pt x="19016" y="7808"/>
                      <a:pt x="20287" y="8695"/>
                      <a:pt x="21352" y="9789"/>
                    </a:cubicBezTo>
                    <a:cubicBezTo>
                      <a:pt x="21855" y="10263"/>
                      <a:pt x="22387" y="10706"/>
                      <a:pt x="22890" y="11209"/>
                    </a:cubicBezTo>
                    <a:cubicBezTo>
                      <a:pt x="23659" y="11919"/>
                      <a:pt x="24280" y="12776"/>
                      <a:pt x="24782" y="13723"/>
                    </a:cubicBezTo>
                    <a:cubicBezTo>
                      <a:pt x="25048" y="14137"/>
                      <a:pt x="25196" y="14610"/>
                      <a:pt x="25285" y="15112"/>
                    </a:cubicBezTo>
                    <a:lnTo>
                      <a:pt x="25255" y="15112"/>
                    </a:lnTo>
                    <a:cubicBezTo>
                      <a:pt x="24664" y="15231"/>
                      <a:pt x="24043" y="15379"/>
                      <a:pt x="23452" y="15467"/>
                    </a:cubicBezTo>
                    <a:cubicBezTo>
                      <a:pt x="23126" y="15527"/>
                      <a:pt x="22801" y="15556"/>
                      <a:pt x="22446" y="15556"/>
                    </a:cubicBezTo>
                    <a:cubicBezTo>
                      <a:pt x="22250" y="15564"/>
                      <a:pt x="22052" y="15569"/>
                      <a:pt x="21855" y="15569"/>
                    </a:cubicBezTo>
                    <a:cubicBezTo>
                      <a:pt x="20656" y="15569"/>
                      <a:pt x="19444" y="15413"/>
                      <a:pt x="18276" y="15083"/>
                    </a:cubicBezTo>
                    <a:cubicBezTo>
                      <a:pt x="17241" y="14817"/>
                      <a:pt x="16206" y="14403"/>
                      <a:pt x="15171" y="14077"/>
                    </a:cubicBezTo>
                    <a:cubicBezTo>
                      <a:pt x="14343" y="13752"/>
                      <a:pt x="13456" y="13516"/>
                      <a:pt x="12569" y="13368"/>
                    </a:cubicBezTo>
                    <a:cubicBezTo>
                      <a:pt x="12055" y="13280"/>
                      <a:pt x="11533" y="13237"/>
                      <a:pt x="11011" y="13237"/>
                    </a:cubicBezTo>
                    <a:cubicBezTo>
                      <a:pt x="10123" y="13237"/>
                      <a:pt x="9238" y="13362"/>
                      <a:pt x="8399" y="13604"/>
                    </a:cubicBezTo>
                    <a:cubicBezTo>
                      <a:pt x="7719" y="13870"/>
                      <a:pt x="7009" y="14018"/>
                      <a:pt x="6300" y="14048"/>
                    </a:cubicBezTo>
                    <a:cubicBezTo>
                      <a:pt x="6137" y="14055"/>
                      <a:pt x="5974" y="14061"/>
                      <a:pt x="5813" y="14061"/>
                    </a:cubicBezTo>
                    <a:cubicBezTo>
                      <a:pt x="5272" y="14061"/>
                      <a:pt x="4751" y="13985"/>
                      <a:pt x="4318" y="13575"/>
                    </a:cubicBezTo>
                    <a:cubicBezTo>
                      <a:pt x="3609" y="12983"/>
                      <a:pt x="3195" y="12155"/>
                      <a:pt x="3135" y="11268"/>
                    </a:cubicBezTo>
                    <a:cubicBezTo>
                      <a:pt x="3135" y="10943"/>
                      <a:pt x="3195" y="10617"/>
                      <a:pt x="3313" y="10322"/>
                    </a:cubicBezTo>
                    <a:cubicBezTo>
                      <a:pt x="3549" y="9612"/>
                      <a:pt x="3816" y="8902"/>
                      <a:pt x="4052" y="8222"/>
                    </a:cubicBezTo>
                    <a:cubicBezTo>
                      <a:pt x="4259" y="7631"/>
                      <a:pt x="4703" y="7187"/>
                      <a:pt x="5265" y="6921"/>
                    </a:cubicBezTo>
                    <a:cubicBezTo>
                      <a:pt x="6536" y="6211"/>
                      <a:pt x="7926" y="5738"/>
                      <a:pt x="9375" y="5561"/>
                    </a:cubicBezTo>
                    <a:cubicBezTo>
                      <a:pt x="9954" y="5479"/>
                      <a:pt x="10525" y="5440"/>
                      <a:pt x="11090" y="5440"/>
                    </a:cubicBezTo>
                    <a:close/>
                    <a:moveTo>
                      <a:pt x="11035" y="13534"/>
                    </a:moveTo>
                    <a:cubicBezTo>
                      <a:pt x="11311" y="13534"/>
                      <a:pt x="11586" y="13547"/>
                      <a:pt x="11859" y="13575"/>
                    </a:cubicBezTo>
                    <a:cubicBezTo>
                      <a:pt x="12835" y="13663"/>
                      <a:pt x="13841" y="13870"/>
                      <a:pt x="14757" y="14225"/>
                    </a:cubicBezTo>
                    <a:cubicBezTo>
                      <a:pt x="15290" y="14432"/>
                      <a:pt x="15851" y="14610"/>
                      <a:pt x="16384" y="14817"/>
                    </a:cubicBezTo>
                    <a:cubicBezTo>
                      <a:pt x="18069" y="15408"/>
                      <a:pt x="19785" y="15793"/>
                      <a:pt x="21559" y="15941"/>
                    </a:cubicBezTo>
                    <a:cubicBezTo>
                      <a:pt x="20938" y="16029"/>
                      <a:pt x="20317" y="16148"/>
                      <a:pt x="19666" y="16177"/>
                    </a:cubicBezTo>
                    <a:cubicBezTo>
                      <a:pt x="18823" y="16255"/>
                      <a:pt x="17972" y="16292"/>
                      <a:pt x="17121" y="16292"/>
                    </a:cubicBezTo>
                    <a:cubicBezTo>
                      <a:pt x="16361" y="16292"/>
                      <a:pt x="15600" y="16263"/>
                      <a:pt x="14846" y="16207"/>
                    </a:cubicBezTo>
                    <a:cubicBezTo>
                      <a:pt x="13574" y="16118"/>
                      <a:pt x="12273" y="16059"/>
                      <a:pt x="11002" y="15911"/>
                    </a:cubicBezTo>
                    <a:cubicBezTo>
                      <a:pt x="9227" y="15734"/>
                      <a:pt x="7482" y="15260"/>
                      <a:pt x="5856" y="14551"/>
                    </a:cubicBezTo>
                    <a:cubicBezTo>
                      <a:pt x="5738" y="14491"/>
                      <a:pt x="5619" y="14403"/>
                      <a:pt x="5531" y="14284"/>
                    </a:cubicBezTo>
                    <a:lnTo>
                      <a:pt x="5531" y="14284"/>
                    </a:lnTo>
                    <a:cubicBezTo>
                      <a:pt x="5723" y="14299"/>
                      <a:pt x="5915" y="14307"/>
                      <a:pt x="6107" y="14307"/>
                    </a:cubicBezTo>
                    <a:cubicBezTo>
                      <a:pt x="6300" y="14307"/>
                      <a:pt x="6492" y="14299"/>
                      <a:pt x="6684" y="14284"/>
                    </a:cubicBezTo>
                    <a:cubicBezTo>
                      <a:pt x="7246" y="14225"/>
                      <a:pt x="7778" y="14107"/>
                      <a:pt x="8311" y="13930"/>
                    </a:cubicBezTo>
                    <a:cubicBezTo>
                      <a:pt x="9197" y="13679"/>
                      <a:pt x="10119" y="13534"/>
                      <a:pt x="11035" y="13534"/>
                    </a:cubicBezTo>
                    <a:close/>
                    <a:moveTo>
                      <a:pt x="32826" y="12924"/>
                    </a:moveTo>
                    <a:cubicBezTo>
                      <a:pt x="33506" y="13516"/>
                      <a:pt x="34068" y="14137"/>
                      <a:pt x="34157" y="14994"/>
                    </a:cubicBezTo>
                    <a:cubicBezTo>
                      <a:pt x="34245" y="15881"/>
                      <a:pt x="34275" y="16769"/>
                      <a:pt x="34245" y="17685"/>
                    </a:cubicBezTo>
                    <a:cubicBezTo>
                      <a:pt x="34245" y="19075"/>
                      <a:pt x="34186" y="20465"/>
                      <a:pt x="34157" y="21855"/>
                    </a:cubicBezTo>
                    <a:cubicBezTo>
                      <a:pt x="34127" y="22535"/>
                      <a:pt x="34068" y="23215"/>
                      <a:pt x="34009" y="23866"/>
                    </a:cubicBezTo>
                    <a:cubicBezTo>
                      <a:pt x="33950" y="24073"/>
                      <a:pt x="33891" y="24250"/>
                      <a:pt x="33831" y="24428"/>
                    </a:cubicBezTo>
                    <a:lnTo>
                      <a:pt x="33743" y="24428"/>
                    </a:lnTo>
                    <a:cubicBezTo>
                      <a:pt x="33743" y="24221"/>
                      <a:pt x="33743" y="23984"/>
                      <a:pt x="33743" y="23748"/>
                    </a:cubicBezTo>
                    <a:cubicBezTo>
                      <a:pt x="33713" y="23038"/>
                      <a:pt x="33536" y="22328"/>
                      <a:pt x="33210" y="21707"/>
                    </a:cubicBezTo>
                    <a:cubicBezTo>
                      <a:pt x="33063" y="21352"/>
                      <a:pt x="32885" y="20997"/>
                      <a:pt x="32678" y="20643"/>
                    </a:cubicBezTo>
                    <a:cubicBezTo>
                      <a:pt x="32323" y="19962"/>
                      <a:pt x="32087" y="19223"/>
                      <a:pt x="31998" y="18454"/>
                    </a:cubicBezTo>
                    <a:cubicBezTo>
                      <a:pt x="31939" y="17892"/>
                      <a:pt x="32028" y="17330"/>
                      <a:pt x="32205" y="16798"/>
                    </a:cubicBezTo>
                    <a:cubicBezTo>
                      <a:pt x="32353" y="16295"/>
                      <a:pt x="32560" y="15822"/>
                      <a:pt x="32678" y="15290"/>
                    </a:cubicBezTo>
                    <a:cubicBezTo>
                      <a:pt x="32885" y="14639"/>
                      <a:pt x="32915" y="13989"/>
                      <a:pt x="32796" y="13309"/>
                    </a:cubicBezTo>
                    <a:cubicBezTo>
                      <a:pt x="32796" y="13249"/>
                      <a:pt x="32796" y="13190"/>
                      <a:pt x="32796" y="13131"/>
                    </a:cubicBezTo>
                    <a:cubicBezTo>
                      <a:pt x="32826" y="13072"/>
                      <a:pt x="32826" y="13013"/>
                      <a:pt x="32826" y="12924"/>
                    </a:cubicBezTo>
                    <a:close/>
                    <a:moveTo>
                      <a:pt x="30695" y="11970"/>
                    </a:moveTo>
                    <a:cubicBezTo>
                      <a:pt x="30913" y="11970"/>
                      <a:pt x="31130" y="12018"/>
                      <a:pt x="31347" y="12067"/>
                    </a:cubicBezTo>
                    <a:cubicBezTo>
                      <a:pt x="32175" y="12274"/>
                      <a:pt x="32501" y="12658"/>
                      <a:pt x="32560" y="13545"/>
                    </a:cubicBezTo>
                    <a:cubicBezTo>
                      <a:pt x="32589" y="14314"/>
                      <a:pt x="32501" y="15083"/>
                      <a:pt x="32235" y="15822"/>
                    </a:cubicBezTo>
                    <a:cubicBezTo>
                      <a:pt x="32028" y="16384"/>
                      <a:pt x="31880" y="16976"/>
                      <a:pt x="31761" y="17567"/>
                    </a:cubicBezTo>
                    <a:cubicBezTo>
                      <a:pt x="31614" y="18484"/>
                      <a:pt x="31761" y="19430"/>
                      <a:pt x="32175" y="20258"/>
                    </a:cubicBezTo>
                    <a:cubicBezTo>
                      <a:pt x="32382" y="20790"/>
                      <a:pt x="32678" y="21293"/>
                      <a:pt x="32944" y="21796"/>
                    </a:cubicBezTo>
                    <a:cubicBezTo>
                      <a:pt x="33358" y="22653"/>
                      <a:pt x="33565" y="23570"/>
                      <a:pt x="33477" y="24517"/>
                    </a:cubicBezTo>
                    <a:cubicBezTo>
                      <a:pt x="33447" y="24990"/>
                      <a:pt x="33210" y="25374"/>
                      <a:pt x="32826" y="25640"/>
                    </a:cubicBezTo>
                    <a:cubicBezTo>
                      <a:pt x="32308" y="25991"/>
                      <a:pt x="31620" y="26153"/>
                      <a:pt x="30992" y="26153"/>
                    </a:cubicBezTo>
                    <a:cubicBezTo>
                      <a:pt x="30508" y="26153"/>
                      <a:pt x="30059" y="26057"/>
                      <a:pt x="29750" y="25877"/>
                    </a:cubicBezTo>
                    <a:cubicBezTo>
                      <a:pt x="29662" y="24753"/>
                      <a:pt x="29484" y="23629"/>
                      <a:pt x="29189" y="22565"/>
                    </a:cubicBezTo>
                    <a:cubicBezTo>
                      <a:pt x="28745" y="20820"/>
                      <a:pt x="27976" y="19223"/>
                      <a:pt x="26912" y="17804"/>
                    </a:cubicBezTo>
                    <a:cubicBezTo>
                      <a:pt x="26645" y="17419"/>
                      <a:pt x="26409" y="17064"/>
                      <a:pt x="26143" y="16680"/>
                    </a:cubicBezTo>
                    <a:cubicBezTo>
                      <a:pt x="25906" y="16325"/>
                      <a:pt x="25758" y="15941"/>
                      <a:pt x="25699" y="15527"/>
                    </a:cubicBezTo>
                    <a:cubicBezTo>
                      <a:pt x="26172" y="14521"/>
                      <a:pt x="26912" y="13634"/>
                      <a:pt x="27799" y="12954"/>
                    </a:cubicBezTo>
                    <a:cubicBezTo>
                      <a:pt x="28597" y="12333"/>
                      <a:pt x="29543" y="12007"/>
                      <a:pt x="30549" y="11978"/>
                    </a:cubicBezTo>
                    <a:cubicBezTo>
                      <a:pt x="30598" y="11972"/>
                      <a:pt x="30647" y="11970"/>
                      <a:pt x="30695" y="11970"/>
                    </a:cubicBezTo>
                    <a:close/>
                    <a:moveTo>
                      <a:pt x="1331" y="15172"/>
                    </a:moveTo>
                    <a:cubicBezTo>
                      <a:pt x="1391" y="15231"/>
                      <a:pt x="1420" y="15231"/>
                      <a:pt x="1420" y="15260"/>
                    </a:cubicBezTo>
                    <a:cubicBezTo>
                      <a:pt x="1420" y="15881"/>
                      <a:pt x="1657" y="16502"/>
                      <a:pt x="2100" y="16946"/>
                    </a:cubicBezTo>
                    <a:cubicBezTo>
                      <a:pt x="2189" y="17094"/>
                      <a:pt x="2278" y="17212"/>
                      <a:pt x="2396" y="17330"/>
                    </a:cubicBezTo>
                    <a:cubicBezTo>
                      <a:pt x="2662" y="17537"/>
                      <a:pt x="2780" y="17922"/>
                      <a:pt x="2662" y="18247"/>
                    </a:cubicBezTo>
                    <a:cubicBezTo>
                      <a:pt x="2633" y="18277"/>
                      <a:pt x="2662" y="18336"/>
                      <a:pt x="2662" y="18454"/>
                    </a:cubicBezTo>
                    <a:cubicBezTo>
                      <a:pt x="2810" y="18513"/>
                      <a:pt x="2958" y="18572"/>
                      <a:pt x="3106" y="18632"/>
                    </a:cubicBezTo>
                    <a:cubicBezTo>
                      <a:pt x="3490" y="18750"/>
                      <a:pt x="3875" y="18839"/>
                      <a:pt x="4230" y="18986"/>
                    </a:cubicBezTo>
                    <a:cubicBezTo>
                      <a:pt x="4939" y="19253"/>
                      <a:pt x="5265" y="19992"/>
                      <a:pt x="5028" y="20702"/>
                    </a:cubicBezTo>
                    <a:cubicBezTo>
                      <a:pt x="4880" y="21234"/>
                      <a:pt x="4614" y="21707"/>
                      <a:pt x="4259" y="22121"/>
                    </a:cubicBezTo>
                    <a:cubicBezTo>
                      <a:pt x="3875" y="22653"/>
                      <a:pt x="3490" y="23156"/>
                      <a:pt x="3135" y="23718"/>
                    </a:cubicBezTo>
                    <a:cubicBezTo>
                      <a:pt x="2810" y="24162"/>
                      <a:pt x="2662" y="24724"/>
                      <a:pt x="2721" y="25256"/>
                    </a:cubicBezTo>
                    <a:cubicBezTo>
                      <a:pt x="2780" y="25611"/>
                      <a:pt x="2869" y="25936"/>
                      <a:pt x="2958" y="26291"/>
                    </a:cubicBezTo>
                    <a:cubicBezTo>
                      <a:pt x="2485" y="26025"/>
                      <a:pt x="2100" y="25670"/>
                      <a:pt x="1834" y="25226"/>
                    </a:cubicBezTo>
                    <a:cubicBezTo>
                      <a:pt x="1657" y="24812"/>
                      <a:pt x="1627" y="24339"/>
                      <a:pt x="1745" y="23895"/>
                    </a:cubicBezTo>
                    <a:cubicBezTo>
                      <a:pt x="1923" y="23127"/>
                      <a:pt x="2012" y="22328"/>
                      <a:pt x="2071" y="21559"/>
                    </a:cubicBezTo>
                    <a:cubicBezTo>
                      <a:pt x="2100" y="20702"/>
                      <a:pt x="1834" y="19874"/>
                      <a:pt x="1361" y="19164"/>
                    </a:cubicBezTo>
                    <a:cubicBezTo>
                      <a:pt x="1006" y="18720"/>
                      <a:pt x="770" y="18188"/>
                      <a:pt x="592" y="17626"/>
                    </a:cubicBezTo>
                    <a:cubicBezTo>
                      <a:pt x="444" y="16739"/>
                      <a:pt x="710" y="15822"/>
                      <a:pt x="1331" y="15172"/>
                    </a:cubicBezTo>
                    <a:close/>
                    <a:moveTo>
                      <a:pt x="26024" y="17064"/>
                    </a:moveTo>
                    <a:cubicBezTo>
                      <a:pt x="26793" y="18129"/>
                      <a:pt x="27621" y="19046"/>
                      <a:pt x="27680" y="20376"/>
                    </a:cubicBezTo>
                    <a:cubicBezTo>
                      <a:pt x="27680" y="20879"/>
                      <a:pt x="27621" y="21352"/>
                      <a:pt x="27503" y="21855"/>
                    </a:cubicBezTo>
                    <a:cubicBezTo>
                      <a:pt x="27266" y="22683"/>
                      <a:pt x="27237" y="23541"/>
                      <a:pt x="27385" y="24398"/>
                    </a:cubicBezTo>
                    <a:cubicBezTo>
                      <a:pt x="27237" y="24546"/>
                      <a:pt x="27119" y="24664"/>
                      <a:pt x="26971" y="24783"/>
                    </a:cubicBezTo>
                    <a:cubicBezTo>
                      <a:pt x="26557" y="25078"/>
                      <a:pt x="26083" y="25374"/>
                      <a:pt x="25669" y="25699"/>
                    </a:cubicBezTo>
                    <a:cubicBezTo>
                      <a:pt x="25108" y="26143"/>
                      <a:pt x="24605" y="26616"/>
                      <a:pt x="24073" y="27089"/>
                    </a:cubicBezTo>
                    <a:cubicBezTo>
                      <a:pt x="23984" y="27148"/>
                      <a:pt x="23925" y="27208"/>
                      <a:pt x="23866" y="27267"/>
                    </a:cubicBezTo>
                    <a:cubicBezTo>
                      <a:pt x="23836" y="27208"/>
                      <a:pt x="23836" y="27178"/>
                      <a:pt x="23836" y="27148"/>
                    </a:cubicBezTo>
                    <a:cubicBezTo>
                      <a:pt x="24102" y="26320"/>
                      <a:pt x="24339" y="25492"/>
                      <a:pt x="24664" y="24664"/>
                    </a:cubicBezTo>
                    <a:cubicBezTo>
                      <a:pt x="25196" y="23541"/>
                      <a:pt x="25581" y="22328"/>
                      <a:pt x="25817" y="21116"/>
                    </a:cubicBezTo>
                    <a:cubicBezTo>
                      <a:pt x="26054" y="19844"/>
                      <a:pt x="26113" y="18543"/>
                      <a:pt x="25995" y="17271"/>
                    </a:cubicBezTo>
                    <a:cubicBezTo>
                      <a:pt x="25995" y="17183"/>
                      <a:pt x="26024" y="17123"/>
                      <a:pt x="26024" y="17064"/>
                    </a:cubicBezTo>
                    <a:close/>
                    <a:moveTo>
                      <a:pt x="3904" y="13663"/>
                    </a:moveTo>
                    <a:cubicBezTo>
                      <a:pt x="4141" y="13841"/>
                      <a:pt x="4348" y="13989"/>
                      <a:pt x="4555" y="14166"/>
                    </a:cubicBezTo>
                    <a:cubicBezTo>
                      <a:pt x="5649" y="15024"/>
                      <a:pt x="6950" y="15349"/>
                      <a:pt x="8281" y="15734"/>
                    </a:cubicBezTo>
                    <a:cubicBezTo>
                      <a:pt x="9671" y="16088"/>
                      <a:pt x="11120" y="16325"/>
                      <a:pt x="12569" y="16384"/>
                    </a:cubicBezTo>
                    <a:lnTo>
                      <a:pt x="17478" y="16650"/>
                    </a:lnTo>
                    <a:cubicBezTo>
                      <a:pt x="13456" y="19105"/>
                      <a:pt x="10617" y="22506"/>
                      <a:pt x="9257" y="27178"/>
                    </a:cubicBezTo>
                    <a:cubicBezTo>
                      <a:pt x="8843" y="27296"/>
                      <a:pt x="8399" y="27415"/>
                      <a:pt x="7985" y="27474"/>
                    </a:cubicBezTo>
                    <a:cubicBezTo>
                      <a:pt x="7680" y="27503"/>
                      <a:pt x="7371" y="27520"/>
                      <a:pt x="7062" y="27520"/>
                    </a:cubicBezTo>
                    <a:cubicBezTo>
                      <a:pt x="6444" y="27520"/>
                      <a:pt x="5826" y="27454"/>
                      <a:pt x="5235" y="27296"/>
                    </a:cubicBezTo>
                    <a:cubicBezTo>
                      <a:pt x="4791" y="27178"/>
                      <a:pt x="4377" y="27030"/>
                      <a:pt x="3993" y="26853"/>
                    </a:cubicBezTo>
                    <a:cubicBezTo>
                      <a:pt x="3224" y="26468"/>
                      <a:pt x="2840" y="25611"/>
                      <a:pt x="3047" y="24783"/>
                    </a:cubicBezTo>
                    <a:cubicBezTo>
                      <a:pt x="3195" y="24339"/>
                      <a:pt x="3402" y="23925"/>
                      <a:pt x="3638" y="23511"/>
                    </a:cubicBezTo>
                    <a:cubicBezTo>
                      <a:pt x="3904" y="23067"/>
                      <a:pt x="4289" y="22683"/>
                      <a:pt x="4584" y="22239"/>
                    </a:cubicBezTo>
                    <a:cubicBezTo>
                      <a:pt x="4910" y="21737"/>
                      <a:pt x="5176" y="21204"/>
                      <a:pt x="5383" y="20613"/>
                    </a:cubicBezTo>
                    <a:cubicBezTo>
                      <a:pt x="5590" y="20022"/>
                      <a:pt x="5146" y="18927"/>
                      <a:pt x="4437" y="18720"/>
                    </a:cubicBezTo>
                    <a:cubicBezTo>
                      <a:pt x="4082" y="18602"/>
                      <a:pt x="3727" y="18513"/>
                      <a:pt x="3342" y="18395"/>
                    </a:cubicBezTo>
                    <a:lnTo>
                      <a:pt x="3017" y="18277"/>
                    </a:lnTo>
                    <a:cubicBezTo>
                      <a:pt x="2988" y="18218"/>
                      <a:pt x="2988" y="18129"/>
                      <a:pt x="2988" y="18040"/>
                    </a:cubicBezTo>
                    <a:cubicBezTo>
                      <a:pt x="3017" y="17715"/>
                      <a:pt x="2899" y="17390"/>
                      <a:pt x="2662" y="17183"/>
                    </a:cubicBezTo>
                    <a:cubicBezTo>
                      <a:pt x="2455" y="16916"/>
                      <a:pt x="2219" y="16650"/>
                      <a:pt x="2041" y="16355"/>
                    </a:cubicBezTo>
                    <a:cubicBezTo>
                      <a:pt x="1923" y="16177"/>
                      <a:pt x="1805" y="16000"/>
                      <a:pt x="1745" y="15793"/>
                    </a:cubicBezTo>
                    <a:cubicBezTo>
                      <a:pt x="1479" y="15260"/>
                      <a:pt x="1745" y="14610"/>
                      <a:pt x="2307" y="14373"/>
                    </a:cubicBezTo>
                    <a:cubicBezTo>
                      <a:pt x="2603" y="14196"/>
                      <a:pt x="2928" y="14048"/>
                      <a:pt x="3283" y="13900"/>
                    </a:cubicBezTo>
                    <a:cubicBezTo>
                      <a:pt x="3461" y="13811"/>
                      <a:pt x="3697" y="13752"/>
                      <a:pt x="3904" y="13663"/>
                    </a:cubicBezTo>
                    <a:close/>
                    <a:moveTo>
                      <a:pt x="25255" y="15408"/>
                    </a:moveTo>
                    <a:cubicBezTo>
                      <a:pt x="25492" y="15822"/>
                      <a:pt x="25610" y="16266"/>
                      <a:pt x="25640" y="16739"/>
                    </a:cubicBezTo>
                    <a:cubicBezTo>
                      <a:pt x="25965" y="19253"/>
                      <a:pt x="25610" y="21796"/>
                      <a:pt x="24575" y="24103"/>
                    </a:cubicBezTo>
                    <a:cubicBezTo>
                      <a:pt x="23718" y="26173"/>
                      <a:pt x="22535" y="28095"/>
                      <a:pt x="21115" y="29840"/>
                    </a:cubicBezTo>
                    <a:cubicBezTo>
                      <a:pt x="20317" y="30727"/>
                      <a:pt x="19430" y="31496"/>
                      <a:pt x="18454" y="32146"/>
                    </a:cubicBezTo>
                    <a:cubicBezTo>
                      <a:pt x="18010" y="32412"/>
                      <a:pt x="17537" y="32649"/>
                      <a:pt x="17064" y="32826"/>
                    </a:cubicBezTo>
                    <a:cubicBezTo>
                      <a:pt x="16843" y="32924"/>
                      <a:pt x="16603" y="32982"/>
                      <a:pt x="16375" y="32982"/>
                    </a:cubicBezTo>
                    <a:cubicBezTo>
                      <a:pt x="16328" y="32982"/>
                      <a:pt x="16282" y="32979"/>
                      <a:pt x="16236" y="32974"/>
                    </a:cubicBezTo>
                    <a:cubicBezTo>
                      <a:pt x="15689" y="32945"/>
                      <a:pt x="15142" y="32930"/>
                      <a:pt x="14595" y="32930"/>
                    </a:cubicBezTo>
                    <a:cubicBezTo>
                      <a:pt x="14048" y="32930"/>
                      <a:pt x="13500" y="32945"/>
                      <a:pt x="12953" y="32974"/>
                    </a:cubicBezTo>
                    <a:cubicBezTo>
                      <a:pt x="12838" y="32979"/>
                      <a:pt x="12723" y="32981"/>
                      <a:pt x="12608" y="32981"/>
                    </a:cubicBezTo>
                    <a:cubicBezTo>
                      <a:pt x="12014" y="32981"/>
                      <a:pt x="11424" y="32916"/>
                      <a:pt x="10854" y="32767"/>
                    </a:cubicBezTo>
                    <a:cubicBezTo>
                      <a:pt x="10558" y="32678"/>
                      <a:pt x="10262" y="32560"/>
                      <a:pt x="10026" y="32383"/>
                    </a:cubicBezTo>
                    <a:cubicBezTo>
                      <a:pt x="9464" y="32117"/>
                      <a:pt x="9257" y="31466"/>
                      <a:pt x="9523" y="30904"/>
                    </a:cubicBezTo>
                    <a:cubicBezTo>
                      <a:pt x="9700" y="30490"/>
                      <a:pt x="9937" y="30106"/>
                      <a:pt x="10114" y="29692"/>
                    </a:cubicBezTo>
                    <a:cubicBezTo>
                      <a:pt x="10203" y="29544"/>
                      <a:pt x="10233" y="29366"/>
                      <a:pt x="10321" y="29159"/>
                    </a:cubicBezTo>
                    <a:lnTo>
                      <a:pt x="9789" y="28982"/>
                    </a:lnTo>
                    <a:cubicBezTo>
                      <a:pt x="9434" y="28479"/>
                      <a:pt x="9493" y="27947"/>
                      <a:pt x="9582" y="27415"/>
                    </a:cubicBezTo>
                    <a:cubicBezTo>
                      <a:pt x="9760" y="26261"/>
                      <a:pt x="10262" y="25256"/>
                      <a:pt x="10735" y="24221"/>
                    </a:cubicBezTo>
                    <a:cubicBezTo>
                      <a:pt x="11534" y="22594"/>
                      <a:pt x="12628" y="21116"/>
                      <a:pt x="13929" y="19844"/>
                    </a:cubicBezTo>
                    <a:cubicBezTo>
                      <a:pt x="14876" y="18898"/>
                      <a:pt x="15881" y="18070"/>
                      <a:pt x="16975" y="17330"/>
                    </a:cubicBezTo>
                    <a:cubicBezTo>
                      <a:pt x="17803" y="16828"/>
                      <a:pt x="18750" y="16532"/>
                      <a:pt x="19725" y="16502"/>
                    </a:cubicBezTo>
                    <a:cubicBezTo>
                      <a:pt x="21352" y="16325"/>
                      <a:pt x="22949" y="16029"/>
                      <a:pt x="24487" y="15586"/>
                    </a:cubicBezTo>
                    <a:lnTo>
                      <a:pt x="25255" y="15408"/>
                    </a:lnTo>
                    <a:close/>
                    <a:moveTo>
                      <a:pt x="28124" y="20406"/>
                    </a:moveTo>
                    <a:cubicBezTo>
                      <a:pt x="28301" y="20909"/>
                      <a:pt x="28508" y="21411"/>
                      <a:pt x="28686" y="21944"/>
                    </a:cubicBezTo>
                    <a:cubicBezTo>
                      <a:pt x="29336" y="23925"/>
                      <a:pt x="29603" y="26054"/>
                      <a:pt x="29455" y="28154"/>
                    </a:cubicBezTo>
                    <a:cubicBezTo>
                      <a:pt x="29366" y="29721"/>
                      <a:pt x="28952" y="31229"/>
                      <a:pt x="28301" y="32649"/>
                    </a:cubicBezTo>
                    <a:cubicBezTo>
                      <a:pt x="27296" y="34660"/>
                      <a:pt x="25462" y="36138"/>
                      <a:pt x="23274" y="36641"/>
                    </a:cubicBezTo>
                    <a:cubicBezTo>
                      <a:pt x="23050" y="36716"/>
                      <a:pt x="22820" y="36752"/>
                      <a:pt x="22592" y="36752"/>
                    </a:cubicBezTo>
                    <a:cubicBezTo>
                      <a:pt x="21826" y="36752"/>
                      <a:pt x="21082" y="36349"/>
                      <a:pt x="20672" y="35665"/>
                    </a:cubicBezTo>
                    <a:cubicBezTo>
                      <a:pt x="20406" y="35310"/>
                      <a:pt x="20287" y="34837"/>
                      <a:pt x="20376" y="34394"/>
                    </a:cubicBezTo>
                    <a:cubicBezTo>
                      <a:pt x="20642" y="32738"/>
                      <a:pt x="21322" y="31170"/>
                      <a:pt x="22328" y="29869"/>
                    </a:cubicBezTo>
                    <a:cubicBezTo>
                      <a:pt x="22712" y="29366"/>
                      <a:pt x="23067" y="28834"/>
                      <a:pt x="23452" y="28331"/>
                    </a:cubicBezTo>
                    <a:cubicBezTo>
                      <a:pt x="24191" y="27237"/>
                      <a:pt x="25137" y="26350"/>
                      <a:pt x="26261" y="25670"/>
                    </a:cubicBezTo>
                    <a:cubicBezTo>
                      <a:pt x="26645" y="25433"/>
                      <a:pt x="26971" y="25138"/>
                      <a:pt x="27326" y="24901"/>
                    </a:cubicBezTo>
                    <a:cubicBezTo>
                      <a:pt x="27562" y="24724"/>
                      <a:pt x="27710" y="24428"/>
                      <a:pt x="27621" y="24162"/>
                    </a:cubicBezTo>
                    <a:cubicBezTo>
                      <a:pt x="27533" y="23393"/>
                      <a:pt x="27592" y="22594"/>
                      <a:pt x="27799" y="21855"/>
                    </a:cubicBezTo>
                    <a:cubicBezTo>
                      <a:pt x="27887" y="21382"/>
                      <a:pt x="27947" y="20909"/>
                      <a:pt x="28035" y="20436"/>
                    </a:cubicBezTo>
                    <a:lnTo>
                      <a:pt x="28124" y="20406"/>
                    </a:lnTo>
                    <a:close/>
                    <a:moveTo>
                      <a:pt x="15027" y="1"/>
                    </a:moveTo>
                    <a:cubicBezTo>
                      <a:pt x="14380" y="1"/>
                      <a:pt x="13737" y="186"/>
                      <a:pt x="13190" y="563"/>
                    </a:cubicBezTo>
                    <a:cubicBezTo>
                      <a:pt x="12569" y="977"/>
                      <a:pt x="12303" y="1775"/>
                      <a:pt x="12628" y="2485"/>
                    </a:cubicBezTo>
                    <a:cubicBezTo>
                      <a:pt x="12835" y="2988"/>
                      <a:pt x="13190" y="3461"/>
                      <a:pt x="13663" y="3786"/>
                    </a:cubicBezTo>
                    <a:cubicBezTo>
                      <a:pt x="14580" y="4437"/>
                      <a:pt x="15615" y="4880"/>
                      <a:pt x="16739" y="5058"/>
                    </a:cubicBezTo>
                    <a:cubicBezTo>
                      <a:pt x="17271" y="5176"/>
                      <a:pt x="17774" y="5324"/>
                      <a:pt x="18306" y="5472"/>
                    </a:cubicBezTo>
                    <a:cubicBezTo>
                      <a:pt x="18543" y="5561"/>
                      <a:pt x="18779" y="5708"/>
                      <a:pt x="18957" y="5886"/>
                    </a:cubicBezTo>
                    <a:cubicBezTo>
                      <a:pt x="19548" y="6566"/>
                      <a:pt x="20110" y="7246"/>
                      <a:pt x="20672" y="7986"/>
                    </a:cubicBezTo>
                    <a:cubicBezTo>
                      <a:pt x="20938" y="8400"/>
                      <a:pt x="21204" y="8814"/>
                      <a:pt x="21441" y="9257"/>
                    </a:cubicBezTo>
                    <a:lnTo>
                      <a:pt x="21381" y="9287"/>
                    </a:lnTo>
                    <a:cubicBezTo>
                      <a:pt x="21293" y="9228"/>
                      <a:pt x="21234" y="9198"/>
                      <a:pt x="21174" y="9139"/>
                    </a:cubicBezTo>
                    <a:cubicBezTo>
                      <a:pt x="20110" y="8163"/>
                      <a:pt x="18897" y="7365"/>
                      <a:pt x="17596" y="6744"/>
                    </a:cubicBezTo>
                    <a:cubicBezTo>
                      <a:pt x="15851" y="5856"/>
                      <a:pt x="13929" y="5324"/>
                      <a:pt x="11977" y="5147"/>
                    </a:cubicBezTo>
                    <a:cubicBezTo>
                      <a:pt x="11661" y="5123"/>
                      <a:pt x="11345" y="5111"/>
                      <a:pt x="11029" y="5111"/>
                    </a:cubicBezTo>
                    <a:cubicBezTo>
                      <a:pt x="9752" y="5111"/>
                      <a:pt x="8485" y="5305"/>
                      <a:pt x="7275" y="5708"/>
                    </a:cubicBezTo>
                    <a:cubicBezTo>
                      <a:pt x="6270" y="5975"/>
                      <a:pt x="5353" y="6418"/>
                      <a:pt x="4555" y="7039"/>
                    </a:cubicBezTo>
                    <a:cubicBezTo>
                      <a:pt x="4170" y="7335"/>
                      <a:pt x="3875" y="7719"/>
                      <a:pt x="3727" y="8193"/>
                    </a:cubicBezTo>
                    <a:cubicBezTo>
                      <a:pt x="3520" y="8784"/>
                      <a:pt x="3342" y="9375"/>
                      <a:pt x="3076" y="9937"/>
                    </a:cubicBezTo>
                    <a:cubicBezTo>
                      <a:pt x="2633" y="10972"/>
                      <a:pt x="2751" y="12155"/>
                      <a:pt x="3431" y="13072"/>
                    </a:cubicBezTo>
                    <a:cubicBezTo>
                      <a:pt x="3490" y="13190"/>
                      <a:pt x="3579" y="13309"/>
                      <a:pt x="3638" y="13427"/>
                    </a:cubicBezTo>
                    <a:cubicBezTo>
                      <a:pt x="3461" y="13486"/>
                      <a:pt x="3313" y="13545"/>
                      <a:pt x="3165" y="13604"/>
                    </a:cubicBezTo>
                    <a:cubicBezTo>
                      <a:pt x="2219" y="13989"/>
                      <a:pt x="1331" y="14491"/>
                      <a:pt x="799" y="15408"/>
                    </a:cubicBezTo>
                    <a:cubicBezTo>
                      <a:pt x="119" y="16532"/>
                      <a:pt x="1" y="17656"/>
                      <a:pt x="740" y="18809"/>
                    </a:cubicBezTo>
                    <a:cubicBezTo>
                      <a:pt x="977" y="19164"/>
                      <a:pt x="1154" y="19489"/>
                      <a:pt x="1331" y="19844"/>
                    </a:cubicBezTo>
                    <a:cubicBezTo>
                      <a:pt x="1745" y="20495"/>
                      <a:pt x="1893" y="21264"/>
                      <a:pt x="1745" y="22032"/>
                    </a:cubicBezTo>
                    <a:cubicBezTo>
                      <a:pt x="1627" y="22683"/>
                      <a:pt x="1538" y="23363"/>
                      <a:pt x="1420" y="24043"/>
                    </a:cubicBezTo>
                    <a:cubicBezTo>
                      <a:pt x="1184" y="24812"/>
                      <a:pt x="1479" y="25640"/>
                      <a:pt x="2130" y="26113"/>
                    </a:cubicBezTo>
                    <a:cubicBezTo>
                      <a:pt x="3471" y="27235"/>
                      <a:pt x="5175" y="27854"/>
                      <a:pt x="6925" y="27854"/>
                    </a:cubicBezTo>
                    <a:cubicBezTo>
                      <a:pt x="7297" y="27854"/>
                      <a:pt x="7671" y="27826"/>
                      <a:pt x="8044" y="27769"/>
                    </a:cubicBezTo>
                    <a:cubicBezTo>
                      <a:pt x="8429" y="27740"/>
                      <a:pt x="8813" y="27622"/>
                      <a:pt x="9227" y="27562"/>
                    </a:cubicBezTo>
                    <a:lnTo>
                      <a:pt x="9227" y="27562"/>
                    </a:lnTo>
                    <a:cubicBezTo>
                      <a:pt x="9257" y="28272"/>
                      <a:pt x="9139" y="29012"/>
                      <a:pt x="9878" y="29396"/>
                    </a:cubicBezTo>
                    <a:cubicBezTo>
                      <a:pt x="9671" y="29899"/>
                      <a:pt x="9405" y="30342"/>
                      <a:pt x="9227" y="30815"/>
                    </a:cubicBezTo>
                    <a:cubicBezTo>
                      <a:pt x="8872" y="31496"/>
                      <a:pt x="9168" y="32324"/>
                      <a:pt x="9848" y="32649"/>
                    </a:cubicBezTo>
                    <a:cubicBezTo>
                      <a:pt x="10174" y="32856"/>
                      <a:pt x="10528" y="33004"/>
                      <a:pt x="10913" y="33093"/>
                    </a:cubicBezTo>
                    <a:cubicBezTo>
                      <a:pt x="11593" y="33228"/>
                      <a:pt x="12285" y="33301"/>
                      <a:pt x="12974" y="33301"/>
                    </a:cubicBezTo>
                    <a:cubicBezTo>
                      <a:pt x="13334" y="33301"/>
                      <a:pt x="13692" y="33281"/>
                      <a:pt x="14048" y="33240"/>
                    </a:cubicBezTo>
                    <a:cubicBezTo>
                      <a:pt x="14280" y="33228"/>
                      <a:pt x="14518" y="33221"/>
                      <a:pt x="14757" y="33221"/>
                    </a:cubicBezTo>
                    <a:cubicBezTo>
                      <a:pt x="15094" y="33221"/>
                      <a:pt x="15434" y="33235"/>
                      <a:pt x="15763" y="33270"/>
                    </a:cubicBezTo>
                    <a:cubicBezTo>
                      <a:pt x="15909" y="33287"/>
                      <a:pt x="16055" y="33297"/>
                      <a:pt x="16201" y="33297"/>
                    </a:cubicBezTo>
                    <a:cubicBezTo>
                      <a:pt x="16556" y="33297"/>
                      <a:pt x="16906" y="33239"/>
                      <a:pt x="17241" y="33093"/>
                    </a:cubicBezTo>
                    <a:cubicBezTo>
                      <a:pt x="17744" y="32886"/>
                      <a:pt x="18247" y="32619"/>
                      <a:pt x="18720" y="32353"/>
                    </a:cubicBezTo>
                    <a:cubicBezTo>
                      <a:pt x="20435" y="31170"/>
                      <a:pt x="21884" y="29633"/>
                      <a:pt x="22978" y="27858"/>
                    </a:cubicBezTo>
                    <a:cubicBezTo>
                      <a:pt x="23067" y="27681"/>
                      <a:pt x="23185" y="27533"/>
                      <a:pt x="23274" y="27355"/>
                    </a:cubicBezTo>
                    <a:lnTo>
                      <a:pt x="23392" y="27415"/>
                    </a:lnTo>
                    <a:cubicBezTo>
                      <a:pt x="23304" y="27592"/>
                      <a:pt x="23215" y="27799"/>
                      <a:pt x="23126" y="27976"/>
                    </a:cubicBezTo>
                    <a:cubicBezTo>
                      <a:pt x="22712" y="28686"/>
                      <a:pt x="22298" y="29366"/>
                      <a:pt x="21825" y="30047"/>
                    </a:cubicBezTo>
                    <a:cubicBezTo>
                      <a:pt x="20967" y="31289"/>
                      <a:pt x="20406" y="32649"/>
                      <a:pt x="20139" y="34128"/>
                    </a:cubicBezTo>
                    <a:cubicBezTo>
                      <a:pt x="20021" y="34571"/>
                      <a:pt x="20051" y="35015"/>
                      <a:pt x="20199" y="35429"/>
                    </a:cubicBezTo>
                    <a:cubicBezTo>
                      <a:pt x="20600" y="36392"/>
                      <a:pt x="21535" y="37017"/>
                      <a:pt x="22542" y="37017"/>
                    </a:cubicBezTo>
                    <a:cubicBezTo>
                      <a:pt x="22647" y="37017"/>
                      <a:pt x="22754" y="37010"/>
                      <a:pt x="22860" y="36996"/>
                    </a:cubicBezTo>
                    <a:cubicBezTo>
                      <a:pt x="23392" y="36907"/>
                      <a:pt x="23895" y="36789"/>
                      <a:pt x="24398" y="36582"/>
                    </a:cubicBezTo>
                    <a:cubicBezTo>
                      <a:pt x="26882" y="35577"/>
                      <a:pt x="28420" y="33743"/>
                      <a:pt x="29189" y="31229"/>
                    </a:cubicBezTo>
                    <a:cubicBezTo>
                      <a:pt x="29603" y="29780"/>
                      <a:pt x="29810" y="28302"/>
                      <a:pt x="29839" y="26794"/>
                    </a:cubicBezTo>
                    <a:lnTo>
                      <a:pt x="29839" y="26320"/>
                    </a:lnTo>
                    <a:cubicBezTo>
                      <a:pt x="30312" y="26380"/>
                      <a:pt x="30815" y="26409"/>
                      <a:pt x="31288" y="26439"/>
                    </a:cubicBezTo>
                    <a:cubicBezTo>
                      <a:pt x="32737" y="26409"/>
                      <a:pt x="33979" y="25404"/>
                      <a:pt x="34334" y="23984"/>
                    </a:cubicBezTo>
                    <a:cubicBezTo>
                      <a:pt x="34393" y="23629"/>
                      <a:pt x="34452" y="23274"/>
                      <a:pt x="34452" y="22890"/>
                    </a:cubicBezTo>
                    <a:cubicBezTo>
                      <a:pt x="34512" y="21530"/>
                      <a:pt x="34512" y="20199"/>
                      <a:pt x="34541" y="18839"/>
                    </a:cubicBezTo>
                    <a:cubicBezTo>
                      <a:pt x="34571" y="17863"/>
                      <a:pt x="34630" y="16857"/>
                      <a:pt x="34630" y="15881"/>
                    </a:cubicBezTo>
                    <a:cubicBezTo>
                      <a:pt x="34659" y="15053"/>
                      <a:pt x="34393" y="14225"/>
                      <a:pt x="33891" y="13545"/>
                    </a:cubicBezTo>
                    <a:cubicBezTo>
                      <a:pt x="33477" y="13013"/>
                      <a:pt x="32974" y="12510"/>
                      <a:pt x="32412" y="12126"/>
                    </a:cubicBezTo>
                    <a:cubicBezTo>
                      <a:pt x="32028" y="11860"/>
                      <a:pt x="31554" y="11682"/>
                      <a:pt x="31081" y="11653"/>
                    </a:cubicBezTo>
                    <a:cubicBezTo>
                      <a:pt x="30902" y="11632"/>
                      <a:pt x="30722" y="11621"/>
                      <a:pt x="30544" y="11621"/>
                    </a:cubicBezTo>
                    <a:cubicBezTo>
                      <a:pt x="29456" y="11621"/>
                      <a:pt x="28396" y="12002"/>
                      <a:pt x="27533" y="12688"/>
                    </a:cubicBezTo>
                    <a:cubicBezTo>
                      <a:pt x="27444" y="12776"/>
                      <a:pt x="27355" y="12835"/>
                      <a:pt x="27266" y="12895"/>
                    </a:cubicBezTo>
                    <a:cubicBezTo>
                      <a:pt x="27237" y="12835"/>
                      <a:pt x="27207" y="12806"/>
                      <a:pt x="27207" y="12776"/>
                    </a:cubicBezTo>
                    <a:cubicBezTo>
                      <a:pt x="27237" y="12688"/>
                      <a:pt x="27266" y="12599"/>
                      <a:pt x="27296" y="12481"/>
                    </a:cubicBezTo>
                    <a:cubicBezTo>
                      <a:pt x="27740" y="11091"/>
                      <a:pt x="27769" y="9612"/>
                      <a:pt x="27473" y="8193"/>
                    </a:cubicBezTo>
                    <a:cubicBezTo>
                      <a:pt x="27089" y="6655"/>
                      <a:pt x="26320" y="5235"/>
                      <a:pt x="25226" y="4112"/>
                    </a:cubicBezTo>
                    <a:cubicBezTo>
                      <a:pt x="24220" y="2988"/>
                      <a:pt x="22919" y="2189"/>
                      <a:pt x="21441" y="1805"/>
                    </a:cubicBezTo>
                    <a:cubicBezTo>
                      <a:pt x="20376" y="1509"/>
                      <a:pt x="19341" y="1184"/>
                      <a:pt x="18276" y="859"/>
                    </a:cubicBezTo>
                    <a:cubicBezTo>
                      <a:pt x="17567" y="652"/>
                      <a:pt x="16857" y="385"/>
                      <a:pt x="16118" y="178"/>
                    </a:cubicBezTo>
                    <a:cubicBezTo>
                      <a:pt x="15764" y="61"/>
                      <a:pt x="15395" y="1"/>
                      <a:pt x="1502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67" name="Google Shape;1067;p14"/>
          <p:cNvSpPr/>
          <p:nvPr/>
        </p:nvSpPr>
        <p:spPr>
          <a:xfrm rot="-5400000">
            <a:off x="4089304" y="-620818"/>
            <a:ext cx="559983" cy="1505952"/>
          </a:xfrm>
          <a:custGeom>
            <a:rect b="b" l="l" r="r" t="t"/>
            <a:pathLst>
              <a:path extrusionOk="0" h="32699" w="12159">
                <a:moveTo>
                  <a:pt x="9690" y="1"/>
                </a:moveTo>
                <a:cubicBezTo>
                  <a:pt x="9444" y="1"/>
                  <a:pt x="9200" y="138"/>
                  <a:pt x="9043" y="348"/>
                </a:cubicBezTo>
                <a:cubicBezTo>
                  <a:pt x="8708" y="819"/>
                  <a:pt x="8404" y="1321"/>
                  <a:pt x="8131" y="1837"/>
                </a:cubicBezTo>
                <a:cubicBezTo>
                  <a:pt x="7523" y="2901"/>
                  <a:pt x="6930" y="3965"/>
                  <a:pt x="6368" y="5059"/>
                </a:cubicBezTo>
                <a:cubicBezTo>
                  <a:pt x="5243" y="7247"/>
                  <a:pt x="4240" y="9481"/>
                  <a:pt x="3359" y="11761"/>
                </a:cubicBezTo>
                <a:cubicBezTo>
                  <a:pt x="2447" y="14071"/>
                  <a:pt x="1672" y="16442"/>
                  <a:pt x="1034" y="18858"/>
                </a:cubicBezTo>
                <a:cubicBezTo>
                  <a:pt x="411" y="21214"/>
                  <a:pt x="0" y="23706"/>
                  <a:pt x="426" y="26137"/>
                </a:cubicBezTo>
                <a:cubicBezTo>
                  <a:pt x="791" y="28159"/>
                  <a:pt x="1763" y="30149"/>
                  <a:pt x="3405" y="31426"/>
                </a:cubicBezTo>
                <a:cubicBezTo>
                  <a:pt x="4450" y="32231"/>
                  <a:pt x="5806" y="32698"/>
                  <a:pt x="7148" y="32698"/>
                </a:cubicBezTo>
                <a:cubicBezTo>
                  <a:pt x="7757" y="32698"/>
                  <a:pt x="8363" y="32602"/>
                  <a:pt x="8936" y="32399"/>
                </a:cubicBezTo>
                <a:cubicBezTo>
                  <a:pt x="9377" y="32247"/>
                  <a:pt x="9803" y="32019"/>
                  <a:pt x="10182" y="31745"/>
                </a:cubicBezTo>
                <a:cubicBezTo>
                  <a:pt x="10296" y="31644"/>
                  <a:pt x="10221" y="31460"/>
                  <a:pt x="10106" y="31460"/>
                </a:cubicBezTo>
                <a:cubicBezTo>
                  <a:pt x="10082" y="31460"/>
                  <a:pt x="10057" y="31468"/>
                  <a:pt x="10030" y="31487"/>
                </a:cubicBezTo>
                <a:cubicBezTo>
                  <a:pt x="9179" y="32119"/>
                  <a:pt x="8158" y="32406"/>
                  <a:pt x="7128" y="32406"/>
                </a:cubicBezTo>
                <a:cubicBezTo>
                  <a:pt x="6228" y="32406"/>
                  <a:pt x="5322" y="32187"/>
                  <a:pt x="4514" y="31791"/>
                </a:cubicBezTo>
                <a:cubicBezTo>
                  <a:pt x="2690" y="30879"/>
                  <a:pt x="1505" y="29055"/>
                  <a:pt x="943" y="27140"/>
                </a:cubicBezTo>
                <a:cubicBezTo>
                  <a:pt x="289" y="24891"/>
                  <a:pt x="487" y="22520"/>
                  <a:pt x="988" y="20256"/>
                </a:cubicBezTo>
                <a:cubicBezTo>
                  <a:pt x="1520" y="17946"/>
                  <a:pt x="2204" y="15651"/>
                  <a:pt x="3040" y="13417"/>
                </a:cubicBezTo>
                <a:cubicBezTo>
                  <a:pt x="3845" y="11184"/>
                  <a:pt x="4757" y="8980"/>
                  <a:pt x="5790" y="6822"/>
                </a:cubicBezTo>
                <a:cubicBezTo>
                  <a:pt x="6794" y="4725"/>
                  <a:pt x="7903" y="2673"/>
                  <a:pt x="9134" y="682"/>
                </a:cubicBezTo>
                <a:cubicBezTo>
                  <a:pt x="9263" y="510"/>
                  <a:pt x="9420" y="270"/>
                  <a:pt x="9668" y="270"/>
                </a:cubicBezTo>
                <a:cubicBezTo>
                  <a:pt x="9682" y="270"/>
                  <a:pt x="9696" y="270"/>
                  <a:pt x="9711" y="272"/>
                </a:cubicBezTo>
                <a:cubicBezTo>
                  <a:pt x="9909" y="318"/>
                  <a:pt x="10076" y="470"/>
                  <a:pt x="10152" y="652"/>
                </a:cubicBezTo>
                <a:cubicBezTo>
                  <a:pt x="10426" y="1093"/>
                  <a:pt x="10471" y="1640"/>
                  <a:pt x="10547" y="2141"/>
                </a:cubicBezTo>
                <a:cubicBezTo>
                  <a:pt x="10760" y="3387"/>
                  <a:pt x="10942" y="4634"/>
                  <a:pt x="11094" y="5880"/>
                </a:cubicBezTo>
                <a:cubicBezTo>
                  <a:pt x="11413" y="8372"/>
                  <a:pt x="11611" y="10864"/>
                  <a:pt x="11702" y="13372"/>
                </a:cubicBezTo>
                <a:cubicBezTo>
                  <a:pt x="11900" y="18372"/>
                  <a:pt x="11657" y="23387"/>
                  <a:pt x="10988" y="28356"/>
                </a:cubicBezTo>
                <a:cubicBezTo>
                  <a:pt x="10912" y="28964"/>
                  <a:pt x="10821" y="29572"/>
                  <a:pt x="10714" y="30180"/>
                </a:cubicBezTo>
                <a:cubicBezTo>
                  <a:pt x="10696" y="30289"/>
                  <a:pt x="10793" y="30360"/>
                  <a:pt x="10876" y="30360"/>
                </a:cubicBezTo>
                <a:cubicBezTo>
                  <a:pt x="10932" y="30360"/>
                  <a:pt x="10982" y="30329"/>
                  <a:pt x="10988" y="30256"/>
                </a:cubicBezTo>
                <a:cubicBezTo>
                  <a:pt x="11809" y="25089"/>
                  <a:pt x="12158" y="19846"/>
                  <a:pt x="12021" y="14618"/>
                </a:cubicBezTo>
                <a:cubicBezTo>
                  <a:pt x="11976" y="11989"/>
                  <a:pt x="11793" y="9375"/>
                  <a:pt x="11489" y="6761"/>
                </a:cubicBezTo>
                <a:cubicBezTo>
                  <a:pt x="11337" y="5469"/>
                  <a:pt x="11170" y="4193"/>
                  <a:pt x="10973" y="2932"/>
                </a:cubicBezTo>
                <a:cubicBezTo>
                  <a:pt x="10897" y="2308"/>
                  <a:pt x="10790" y="1701"/>
                  <a:pt x="10638" y="1093"/>
                </a:cubicBezTo>
                <a:cubicBezTo>
                  <a:pt x="10547" y="728"/>
                  <a:pt x="10365" y="302"/>
                  <a:pt x="10015" y="90"/>
                </a:cubicBezTo>
                <a:cubicBezTo>
                  <a:pt x="9912" y="29"/>
                  <a:pt x="9801" y="1"/>
                  <a:pt x="9690"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8" name="Google Shape;1068;p14"/>
          <p:cNvGrpSpPr/>
          <p:nvPr/>
        </p:nvGrpSpPr>
        <p:grpSpPr>
          <a:xfrm rot="-5400000">
            <a:off x="-107218" y="4385154"/>
            <a:ext cx="856273" cy="828490"/>
            <a:chOff x="-195575" y="-128448"/>
            <a:chExt cx="1620501" cy="1567921"/>
          </a:xfrm>
        </p:grpSpPr>
        <p:sp>
          <p:nvSpPr>
            <p:cNvPr id="1069" name="Google Shape;1069;p14"/>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14"/>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14"/>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14"/>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14"/>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14"/>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14"/>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14"/>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4"/>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4"/>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4"/>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0" name="Google Shape;1080;p14"/>
          <p:cNvGrpSpPr/>
          <p:nvPr/>
        </p:nvGrpSpPr>
        <p:grpSpPr>
          <a:xfrm rot="10800000">
            <a:off x="2108163" y="4371278"/>
            <a:ext cx="816393" cy="856238"/>
            <a:chOff x="4148204" y="735896"/>
            <a:chExt cx="548356" cy="562759"/>
          </a:xfrm>
        </p:grpSpPr>
        <p:sp>
          <p:nvSpPr>
            <p:cNvPr id="1081" name="Google Shape;1081;p14"/>
            <p:cNvSpPr/>
            <p:nvPr/>
          </p:nvSpPr>
          <p:spPr>
            <a:xfrm>
              <a:off x="4482938" y="905905"/>
              <a:ext cx="108316" cy="232454"/>
            </a:xfrm>
            <a:custGeom>
              <a:rect b="b" l="l" r="r" t="t"/>
              <a:pathLst>
                <a:path extrusionOk="0" h="16059" w="7483">
                  <a:moveTo>
                    <a:pt x="7394" y="1"/>
                  </a:moveTo>
                  <a:cubicBezTo>
                    <a:pt x="4791" y="5294"/>
                    <a:pt x="2219" y="10588"/>
                    <a:pt x="1" y="16059"/>
                  </a:cubicBezTo>
                  <a:lnTo>
                    <a:pt x="7483" y="30"/>
                  </a:lnTo>
                  <a:lnTo>
                    <a:pt x="739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14"/>
            <p:cNvSpPr/>
            <p:nvPr/>
          </p:nvSpPr>
          <p:spPr>
            <a:xfrm>
              <a:off x="4415731" y="871237"/>
              <a:ext cx="143853" cy="114309"/>
            </a:xfrm>
            <a:custGeom>
              <a:rect b="b" l="l" r="r" t="t"/>
              <a:pathLst>
                <a:path extrusionOk="0" h="7897" w="9938">
                  <a:moveTo>
                    <a:pt x="9878" y="0"/>
                  </a:moveTo>
                  <a:cubicBezTo>
                    <a:pt x="6773" y="2869"/>
                    <a:pt x="3372" y="5383"/>
                    <a:pt x="1" y="7896"/>
                  </a:cubicBezTo>
                  <a:cubicBezTo>
                    <a:pt x="681" y="7453"/>
                    <a:pt x="1391" y="7039"/>
                    <a:pt x="2101" y="6536"/>
                  </a:cubicBezTo>
                  <a:cubicBezTo>
                    <a:pt x="3550" y="5471"/>
                    <a:pt x="4999" y="4407"/>
                    <a:pt x="6389" y="3283"/>
                  </a:cubicBezTo>
                  <a:cubicBezTo>
                    <a:pt x="7512" y="2366"/>
                    <a:pt x="8547" y="1390"/>
                    <a:pt x="9612" y="414"/>
                  </a:cubicBezTo>
                  <a:cubicBezTo>
                    <a:pt x="9730" y="296"/>
                    <a:pt x="9848" y="178"/>
                    <a:pt x="9937" y="60"/>
                  </a:cubicBezTo>
                  <a:lnTo>
                    <a:pt x="987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4"/>
            <p:cNvSpPr/>
            <p:nvPr/>
          </p:nvSpPr>
          <p:spPr>
            <a:xfrm>
              <a:off x="4564273" y="866953"/>
              <a:ext cx="65080" cy="180662"/>
            </a:xfrm>
            <a:custGeom>
              <a:rect b="b" l="l" r="r" t="t"/>
              <a:pathLst>
                <a:path extrusionOk="0" h="12481" w="4496">
                  <a:moveTo>
                    <a:pt x="4466" y="1"/>
                  </a:moveTo>
                  <a:lnTo>
                    <a:pt x="4466" y="1"/>
                  </a:lnTo>
                  <a:cubicBezTo>
                    <a:pt x="3667" y="4437"/>
                    <a:pt x="1952" y="8488"/>
                    <a:pt x="1" y="12480"/>
                  </a:cubicBezTo>
                  <a:cubicBezTo>
                    <a:pt x="237" y="12155"/>
                    <a:pt x="444" y="11800"/>
                    <a:pt x="622" y="11445"/>
                  </a:cubicBezTo>
                  <a:cubicBezTo>
                    <a:pt x="2248" y="8370"/>
                    <a:pt x="3460" y="5117"/>
                    <a:pt x="4259" y="1716"/>
                  </a:cubicBezTo>
                  <a:cubicBezTo>
                    <a:pt x="4436" y="1154"/>
                    <a:pt x="4495" y="563"/>
                    <a:pt x="446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4"/>
            <p:cNvSpPr/>
            <p:nvPr/>
          </p:nvSpPr>
          <p:spPr>
            <a:xfrm>
              <a:off x="4443986" y="829274"/>
              <a:ext cx="150699" cy="58247"/>
            </a:xfrm>
            <a:custGeom>
              <a:rect b="b" l="l" r="r" t="t"/>
              <a:pathLst>
                <a:path extrusionOk="0" h="4024" w="10411">
                  <a:moveTo>
                    <a:pt x="9214" y="0"/>
                  </a:moveTo>
                  <a:cubicBezTo>
                    <a:pt x="8821" y="0"/>
                    <a:pt x="8429" y="53"/>
                    <a:pt x="8044" y="149"/>
                  </a:cubicBezTo>
                  <a:cubicBezTo>
                    <a:pt x="6359" y="534"/>
                    <a:pt x="4851" y="1391"/>
                    <a:pt x="3283" y="2101"/>
                  </a:cubicBezTo>
                  <a:cubicBezTo>
                    <a:pt x="2248" y="2604"/>
                    <a:pt x="1302" y="3225"/>
                    <a:pt x="296" y="3816"/>
                  </a:cubicBezTo>
                  <a:cubicBezTo>
                    <a:pt x="178" y="3875"/>
                    <a:pt x="89" y="3935"/>
                    <a:pt x="1" y="4023"/>
                  </a:cubicBezTo>
                  <a:cubicBezTo>
                    <a:pt x="149" y="3994"/>
                    <a:pt x="296" y="3935"/>
                    <a:pt x="444" y="3846"/>
                  </a:cubicBezTo>
                  <a:cubicBezTo>
                    <a:pt x="2278" y="2781"/>
                    <a:pt x="4200" y="1864"/>
                    <a:pt x="6181" y="1036"/>
                  </a:cubicBezTo>
                  <a:cubicBezTo>
                    <a:pt x="6684" y="829"/>
                    <a:pt x="7216" y="652"/>
                    <a:pt x="7749" y="504"/>
                  </a:cubicBezTo>
                  <a:cubicBezTo>
                    <a:pt x="8277" y="328"/>
                    <a:pt x="8822" y="234"/>
                    <a:pt x="9371" y="234"/>
                  </a:cubicBezTo>
                  <a:cubicBezTo>
                    <a:pt x="9559" y="234"/>
                    <a:pt x="9748" y="245"/>
                    <a:pt x="9937" y="268"/>
                  </a:cubicBezTo>
                  <a:cubicBezTo>
                    <a:pt x="10085" y="297"/>
                    <a:pt x="10233" y="297"/>
                    <a:pt x="10381" y="297"/>
                  </a:cubicBezTo>
                  <a:lnTo>
                    <a:pt x="10410" y="208"/>
                  </a:lnTo>
                  <a:cubicBezTo>
                    <a:pt x="10351" y="179"/>
                    <a:pt x="10262" y="120"/>
                    <a:pt x="10203" y="120"/>
                  </a:cubicBezTo>
                  <a:cubicBezTo>
                    <a:pt x="9878" y="38"/>
                    <a:pt x="9546" y="0"/>
                    <a:pt x="921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14"/>
            <p:cNvSpPr/>
            <p:nvPr/>
          </p:nvSpPr>
          <p:spPr>
            <a:xfrm>
              <a:off x="4397753" y="844270"/>
              <a:ext cx="158834" cy="89904"/>
            </a:xfrm>
            <a:custGeom>
              <a:rect b="b" l="l" r="r" t="t"/>
              <a:pathLst>
                <a:path extrusionOk="0" h="6211" w="10973">
                  <a:moveTo>
                    <a:pt x="10943" y="0"/>
                  </a:moveTo>
                  <a:cubicBezTo>
                    <a:pt x="6921" y="1420"/>
                    <a:pt x="3372" y="3667"/>
                    <a:pt x="1" y="6211"/>
                  </a:cubicBezTo>
                  <a:cubicBezTo>
                    <a:pt x="1095" y="5560"/>
                    <a:pt x="2160" y="4850"/>
                    <a:pt x="3254" y="4141"/>
                  </a:cubicBezTo>
                  <a:cubicBezTo>
                    <a:pt x="4762" y="3135"/>
                    <a:pt x="6359" y="2218"/>
                    <a:pt x="7985" y="1420"/>
                  </a:cubicBezTo>
                  <a:cubicBezTo>
                    <a:pt x="8340" y="1242"/>
                    <a:pt x="8666" y="1035"/>
                    <a:pt x="9020" y="888"/>
                  </a:cubicBezTo>
                  <a:cubicBezTo>
                    <a:pt x="9671" y="621"/>
                    <a:pt x="10322" y="385"/>
                    <a:pt x="10972" y="119"/>
                  </a:cubicBezTo>
                  <a:lnTo>
                    <a:pt x="1094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4"/>
            <p:cNvSpPr/>
            <p:nvPr/>
          </p:nvSpPr>
          <p:spPr>
            <a:xfrm>
              <a:off x="4209838" y="941441"/>
              <a:ext cx="116451" cy="73634"/>
            </a:xfrm>
            <a:custGeom>
              <a:rect b="b" l="l" r="r" t="t"/>
              <a:pathLst>
                <a:path extrusionOk="0" h="5087" w="8045">
                  <a:moveTo>
                    <a:pt x="7867" y="0"/>
                  </a:moveTo>
                  <a:cubicBezTo>
                    <a:pt x="5531" y="976"/>
                    <a:pt x="3313" y="2218"/>
                    <a:pt x="1272" y="3697"/>
                  </a:cubicBezTo>
                  <a:cubicBezTo>
                    <a:pt x="888" y="4022"/>
                    <a:pt x="533" y="4348"/>
                    <a:pt x="178" y="4702"/>
                  </a:cubicBezTo>
                  <a:cubicBezTo>
                    <a:pt x="89" y="4791"/>
                    <a:pt x="30" y="4880"/>
                    <a:pt x="1" y="4998"/>
                  </a:cubicBezTo>
                  <a:lnTo>
                    <a:pt x="89" y="5087"/>
                  </a:lnTo>
                  <a:cubicBezTo>
                    <a:pt x="444" y="4791"/>
                    <a:pt x="770" y="4495"/>
                    <a:pt x="1095" y="4229"/>
                  </a:cubicBezTo>
                  <a:cubicBezTo>
                    <a:pt x="1450" y="3933"/>
                    <a:pt x="1775" y="3697"/>
                    <a:pt x="2159" y="3431"/>
                  </a:cubicBezTo>
                  <a:cubicBezTo>
                    <a:pt x="2514" y="3165"/>
                    <a:pt x="2869" y="2898"/>
                    <a:pt x="3254" y="2662"/>
                  </a:cubicBezTo>
                  <a:cubicBezTo>
                    <a:pt x="3638" y="2396"/>
                    <a:pt x="4022" y="2189"/>
                    <a:pt x="4436" y="1952"/>
                  </a:cubicBezTo>
                  <a:cubicBezTo>
                    <a:pt x="4821" y="1745"/>
                    <a:pt x="5235" y="1509"/>
                    <a:pt x="5619" y="1302"/>
                  </a:cubicBezTo>
                  <a:cubicBezTo>
                    <a:pt x="6004" y="1095"/>
                    <a:pt x="6359" y="888"/>
                    <a:pt x="6773" y="681"/>
                  </a:cubicBezTo>
                  <a:cubicBezTo>
                    <a:pt x="7157" y="474"/>
                    <a:pt x="7571" y="267"/>
                    <a:pt x="8044" y="30"/>
                  </a:cubicBezTo>
                  <a:cubicBezTo>
                    <a:pt x="7985" y="0"/>
                    <a:pt x="7926" y="0"/>
                    <a:pt x="786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14"/>
            <p:cNvSpPr/>
            <p:nvPr/>
          </p:nvSpPr>
          <p:spPr>
            <a:xfrm>
              <a:off x="4423012" y="1208548"/>
              <a:ext cx="70652" cy="89050"/>
            </a:xfrm>
            <a:custGeom>
              <a:rect b="b" l="l" r="r" t="t"/>
              <a:pathLst>
                <a:path extrusionOk="0" h="6152" w="4881">
                  <a:moveTo>
                    <a:pt x="4880" y="1"/>
                  </a:moveTo>
                  <a:lnTo>
                    <a:pt x="4880" y="1"/>
                  </a:lnTo>
                  <a:cubicBezTo>
                    <a:pt x="4821" y="30"/>
                    <a:pt x="4762" y="60"/>
                    <a:pt x="4732" y="148"/>
                  </a:cubicBezTo>
                  <a:cubicBezTo>
                    <a:pt x="3875" y="1597"/>
                    <a:pt x="2928" y="2987"/>
                    <a:pt x="1893" y="4289"/>
                  </a:cubicBezTo>
                  <a:cubicBezTo>
                    <a:pt x="1686" y="4555"/>
                    <a:pt x="1450" y="4821"/>
                    <a:pt x="1213" y="5028"/>
                  </a:cubicBezTo>
                  <a:cubicBezTo>
                    <a:pt x="858" y="5353"/>
                    <a:pt x="444" y="5649"/>
                    <a:pt x="89" y="5945"/>
                  </a:cubicBezTo>
                  <a:cubicBezTo>
                    <a:pt x="30" y="5974"/>
                    <a:pt x="30" y="6033"/>
                    <a:pt x="1" y="6092"/>
                  </a:cubicBezTo>
                  <a:lnTo>
                    <a:pt x="60" y="6152"/>
                  </a:lnTo>
                  <a:cubicBezTo>
                    <a:pt x="178" y="6122"/>
                    <a:pt x="296" y="6063"/>
                    <a:pt x="415" y="6004"/>
                  </a:cubicBezTo>
                  <a:cubicBezTo>
                    <a:pt x="888" y="5649"/>
                    <a:pt x="1331" y="5294"/>
                    <a:pt x="1716" y="4880"/>
                  </a:cubicBezTo>
                  <a:cubicBezTo>
                    <a:pt x="2899" y="3520"/>
                    <a:pt x="3904" y="2011"/>
                    <a:pt x="4703" y="385"/>
                  </a:cubicBezTo>
                  <a:cubicBezTo>
                    <a:pt x="4762" y="267"/>
                    <a:pt x="4821" y="148"/>
                    <a:pt x="488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4"/>
            <p:cNvSpPr/>
            <p:nvPr/>
          </p:nvSpPr>
          <p:spPr>
            <a:xfrm>
              <a:off x="4616065" y="981247"/>
              <a:ext cx="7730" cy="114309"/>
            </a:xfrm>
            <a:custGeom>
              <a:rect b="b" l="l" r="r" t="t"/>
              <a:pathLst>
                <a:path extrusionOk="0" h="7897" w="534">
                  <a:moveTo>
                    <a:pt x="415" y="1"/>
                  </a:moveTo>
                  <a:cubicBezTo>
                    <a:pt x="385" y="89"/>
                    <a:pt x="326" y="208"/>
                    <a:pt x="296" y="326"/>
                  </a:cubicBezTo>
                  <a:cubicBezTo>
                    <a:pt x="178" y="1006"/>
                    <a:pt x="89" y="1716"/>
                    <a:pt x="30" y="2426"/>
                  </a:cubicBezTo>
                  <a:cubicBezTo>
                    <a:pt x="1" y="3313"/>
                    <a:pt x="119" y="4229"/>
                    <a:pt x="119" y="5146"/>
                  </a:cubicBezTo>
                  <a:cubicBezTo>
                    <a:pt x="119" y="6063"/>
                    <a:pt x="237" y="6980"/>
                    <a:pt x="444" y="7896"/>
                  </a:cubicBezTo>
                  <a:cubicBezTo>
                    <a:pt x="444" y="7601"/>
                    <a:pt x="385" y="7305"/>
                    <a:pt x="385" y="7009"/>
                  </a:cubicBezTo>
                  <a:cubicBezTo>
                    <a:pt x="326" y="5678"/>
                    <a:pt x="296" y="4377"/>
                    <a:pt x="267" y="3047"/>
                  </a:cubicBezTo>
                  <a:cubicBezTo>
                    <a:pt x="237" y="2219"/>
                    <a:pt x="296" y="1361"/>
                    <a:pt x="474" y="533"/>
                  </a:cubicBezTo>
                  <a:cubicBezTo>
                    <a:pt x="503" y="355"/>
                    <a:pt x="533" y="178"/>
                    <a:pt x="533" y="30"/>
                  </a:cubicBezTo>
                  <a:lnTo>
                    <a:pt x="41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4"/>
            <p:cNvSpPr/>
            <p:nvPr/>
          </p:nvSpPr>
          <p:spPr>
            <a:xfrm>
              <a:off x="4344253" y="947434"/>
              <a:ext cx="69364" cy="67642"/>
            </a:xfrm>
            <a:custGeom>
              <a:rect b="b" l="l" r="r" t="t"/>
              <a:pathLst>
                <a:path extrusionOk="0" h="4673" w="4792">
                  <a:moveTo>
                    <a:pt x="4791" y="0"/>
                  </a:moveTo>
                  <a:lnTo>
                    <a:pt x="4791" y="0"/>
                  </a:lnTo>
                  <a:cubicBezTo>
                    <a:pt x="3135" y="1095"/>
                    <a:pt x="1656" y="2396"/>
                    <a:pt x="385" y="3904"/>
                  </a:cubicBezTo>
                  <a:cubicBezTo>
                    <a:pt x="266" y="4052"/>
                    <a:pt x="148" y="4229"/>
                    <a:pt x="59" y="4377"/>
                  </a:cubicBezTo>
                  <a:cubicBezTo>
                    <a:pt x="30" y="4466"/>
                    <a:pt x="0" y="4525"/>
                    <a:pt x="0" y="4584"/>
                  </a:cubicBezTo>
                  <a:lnTo>
                    <a:pt x="119" y="4673"/>
                  </a:lnTo>
                  <a:cubicBezTo>
                    <a:pt x="1509" y="2928"/>
                    <a:pt x="3165" y="1479"/>
                    <a:pt x="479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14"/>
            <p:cNvSpPr/>
            <p:nvPr/>
          </p:nvSpPr>
          <p:spPr>
            <a:xfrm>
              <a:off x="4525321" y="1197417"/>
              <a:ext cx="42817" cy="91192"/>
            </a:xfrm>
            <a:custGeom>
              <a:rect b="b" l="l" r="r" t="t"/>
              <a:pathLst>
                <a:path extrusionOk="0" h="6300" w="2958">
                  <a:moveTo>
                    <a:pt x="2958" y="1"/>
                  </a:moveTo>
                  <a:cubicBezTo>
                    <a:pt x="2692" y="710"/>
                    <a:pt x="2455" y="1450"/>
                    <a:pt x="2189" y="2159"/>
                  </a:cubicBezTo>
                  <a:cubicBezTo>
                    <a:pt x="1893" y="2899"/>
                    <a:pt x="1568" y="3608"/>
                    <a:pt x="1213" y="4318"/>
                  </a:cubicBezTo>
                  <a:cubicBezTo>
                    <a:pt x="858" y="4969"/>
                    <a:pt x="385" y="5590"/>
                    <a:pt x="0" y="6240"/>
                  </a:cubicBezTo>
                  <a:lnTo>
                    <a:pt x="89" y="6300"/>
                  </a:lnTo>
                  <a:cubicBezTo>
                    <a:pt x="1716" y="4525"/>
                    <a:pt x="2396" y="2278"/>
                    <a:pt x="295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4"/>
            <p:cNvSpPr/>
            <p:nvPr/>
          </p:nvSpPr>
          <p:spPr>
            <a:xfrm>
              <a:off x="4533876" y="849409"/>
              <a:ext cx="86054" cy="76631"/>
            </a:xfrm>
            <a:custGeom>
              <a:rect b="b" l="l" r="r" t="t"/>
              <a:pathLst>
                <a:path extrusionOk="0" h="5294" w="5945">
                  <a:moveTo>
                    <a:pt x="5797" y="0"/>
                  </a:moveTo>
                  <a:cubicBezTo>
                    <a:pt x="5738" y="0"/>
                    <a:pt x="5649" y="30"/>
                    <a:pt x="5590" y="59"/>
                  </a:cubicBezTo>
                  <a:cubicBezTo>
                    <a:pt x="5087" y="266"/>
                    <a:pt x="4585" y="503"/>
                    <a:pt x="4111" y="799"/>
                  </a:cubicBezTo>
                  <a:cubicBezTo>
                    <a:pt x="2899" y="1775"/>
                    <a:pt x="1805" y="2869"/>
                    <a:pt x="858" y="4111"/>
                  </a:cubicBezTo>
                  <a:cubicBezTo>
                    <a:pt x="711" y="4288"/>
                    <a:pt x="533" y="4525"/>
                    <a:pt x="415" y="4702"/>
                  </a:cubicBezTo>
                  <a:cubicBezTo>
                    <a:pt x="267" y="4909"/>
                    <a:pt x="149" y="5116"/>
                    <a:pt x="1" y="5294"/>
                  </a:cubicBezTo>
                  <a:cubicBezTo>
                    <a:pt x="60" y="5294"/>
                    <a:pt x="149" y="5264"/>
                    <a:pt x="178" y="5205"/>
                  </a:cubicBezTo>
                  <a:cubicBezTo>
                    <a:pt x="1065" y="4022"/>
                    <a:pt x="2041" y="2898"/>
                    <a:pt x="3136" y="1893"/>
                  </a:cubicBezTo>
                  <a:cubicBezTo>
                    <a:pt x="3757" y="1213"/>
                    <a:pt x="4525" y="680"/>
                    <a:pt x="5413" y="326"/>
                  </a:cubicBezTo>
                  <a:cubicBezTo>
                    <a:pt x="5560" y="266"/>
                    <a:pt x="5738" y="207"/>
                    <a:pt x="5945" y="119"/>
                  </a:cubicBezTo>
                  <a:cubicBezTo>
                    <a:pt x="5856" y="59"/>
                    <a:pt x="5856" y="30"/>
                    <a:pt x="579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4"/>
            <p:cNvSpPr/>
            <p:nvPr/>
          </p:nvSpPr>
          <p:spPr>
            <a:xfrm>
              <a:off x="4657159" y="1188862"/>
              <a:ext cx="9003" cy="79207"/>
            </a:xfrm>
            <a:custGeom>
              <a:rect b="b" l="l" r="r" t="t"/>
              <a:pathLst>
                <a:path extrusionOk="0" h="5472" w="622">
                  <a:moveTo>
                    <a:pt x="1" y="0"/>
                  </a:moveTo>
                  <a:lnTo>
                    <a:pt x="1" y="0"/>
                  </a:lnTo>
                  <a:cubicBezTo>
                    <a:pt x="237" y="1834"/>
                    <a:pt x="267" y="3638"/>
                    <a:pt x="149" y="5471"/>
                  </a:cubicBezTo>
                  <a:cubicBezTo>
                    <a:pt x="622" y="5028"/>
                    <a:pt x="533" y="174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4"/>
            <p:cNvSpPr/>
            <p:nvPr/>
          </p:nvSpPr>
          <p:spPr>
            <a:xfrm>
              <a:off x="4503493" y="965831"/>
              <a:ext cx="49244" cy="104466"/>
            </a:xfrm>
            <a:custGeom>
              <a:rect b="b" l="l" r="r" t="t"/>
              <a:pathLst>
                <a:path extrusionOk="0" h="7217" w="3402">
                  <a:moveTo>
                    <a:pt x="3342" y="1"/>
                  </a:moveTo>
                  <a:cubicBezTo>
                    <a:pt x="3342" y="31"/>
                    <a:pt x="3312" y="60"/>
                    <a:pt x="3283" y="90"/>
                  </a:cubicBezTo>
                  <a:cubicBezTo>
                    <a:pt x="2277" y="2189"/>
                    <a:pt x="1272" y="4289"/>
                    <a:pt x="266" y="6389"/>
                  </a:cubicBezTo>
                  <a:cubicBezTo>
                    <a:pt x="178" y="6655"/>
                    <a:pt x="59" y="6921"/>
                    <a:pt x="0" y="7217"/>
                  </a:cubicBezTo>
                  <a:cubicBezTo>
                    <a:pt x="1124" y="4792"/>
                    <a:pt x="2277" y="2396"/>
                    <a:pt x="340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4"/>
            <p:cNvSpPr/>
            <p:nvPr/>
          </p:nvSpPr>
          <p:spPr>
            <a:xfrm>
              <a:off x="4216265" y="908713"/>
              <a:ext cx="58233" cy="19049"/>
            </a:xfrm>
            <a:custGeom>
              <a:rect b="b" l="l" r="r" t="t"/>
              <a:pathLst>
                <a:path extrusionOk="0" h="1316" w="4023">
                  <a:moveTo>
                    <a:pt x="3926" y="1"/>
                  </a:moveTo>
                  <a:cubicBezTo>
                    <a:pt x="3858" y="1"/>
                    <a:pt x="3785" y="14"/>
                    <a:pt x="3726" y="14"/>
                  </a:cubicBezTo>
                  <a:cubicBezTo>
                    <a:pt x="2839" y="250"/>
                    <a:pt x="1952" y="457"/>
                    <a:pt x="1065" y="724"/>
                  </a:cubicBezTo>
                  <a:cubicBezTo>
                    <a:pt x="740" y="812"/>
                    <a:pt x="444" y="931"/>
                    <a:pt x="148" y="1078"/>
                  </a:cubicBezTo>
                  <a:cubicBezTo>
                    <a:pt x="89" y="1108"/>
                    <a:pt x="59" y="1197"/>
                    <a:pt x="0" y="1256"/>
                  </a:cubicBezTo>
                  <a:cubicBezTo>
                    <a:pt x="59" y="1285"/>
                    <a:pt x="89" y="1315"/>
                    <a:pt x="118" y="1315"/>
                  </a:cubicBezTo>
                  <a:lnTo>
                    <a:pt x="4022" y="14"/>
                  </a:lnTo>
                  <a:cubicBezTo>
                    <a:pt x="3992" y="4"/>
                    <a:pt x="3960" y="1"/>
                    <a:pt x="39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4"/>
            <p:cNvSpPr/>
            <p:nvPr/>
          </p:nvSpPr>
          <p:spPr>
            <a:xfrm>
              <a:off x="4626776" y="1144337"/>
              <a:ext cx="5573" cy="75357"/>
            </a:xfrm>
            <a:custGeom>
              <a:rect b="b" l="l" r="r" t="t"/>
              <a:pathLst>
                <a:path extrusionOk="0" h="5206" w="385">
                  <a:moveTo>
                    <a:pt x="30" y="1"/>
                  </a:moveTo>
                  <a:cubicBezTo>
                    <a:pt x="59" y="917"/>
                    <a:pt x="89" y="1805"/>
                    <a:pt x="89" y="2633"/>
                  </a:cubicBezTo>
                  <a:cubicBezTo>
                    <a:pt x="89" y="3490"/>
                    <a:pt x="30" y="4348"/>
                    <a:pt x="0" y="5205"/>
                  </a:cubicBezTo>
                  <a:lnTo>
                    <a:pt x="118" y="5205"/>
                  </a:lnTo>
                  <a:cubicBezTo>
                    <a:pt x="385" y="4791"/>
                    <a:pt x="355" y="1391"/>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4"/>
            <p:cNvSpPr/>
            <p:nvPr/>
          </p:nvSpPr>
          <p:spPr>
            <a:xfrm>
              <a:off x="4257360" y="1000513"/>
              <a:ext cx="41529" cy="29543"/>
            </a:xfrm>
            <a:custGeom>
              <a:rect b="b" l="l" r="r" t="t"/>
              <a:pathLst>
                <a:path extrusionOk="0" h="2041" w="2869">
                  <a:moveTo>
                    <a:pt x="2869" y="0"/>
                  </a:moveTo>
                  <a:lnTo>
                    <a:pt x="2869" y="0"/>
                  </a:lnTo>
                  <a:cubicBezTo>
                    <a:pt x="1922" y="592"/>
                    <a:pt x="946" y="1213"/>
                    <a:pt x="30" y="1834"/>
                  </a:cubicBezTo>
                  <a:cubicBezTo>
                    <a:pt x="0" y="1863"/>
                    <a:pt x="30" y="1893"/>
                    <a:pt x="30" y="2041"/>
                  </a:cubicBezTo>
                  <a:cubicBezTo>
                    <a:pt x="1065" y="1509"/>
                    <a:pt x="2011" y="799"/>
                    <a:pt x="286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4"/>
            <p:cNvSpPr/>
            <p:nvPr/>
          </p:nvSpPr>
          <p:spPr>
            <a:xfrm>
              <a:off x="4512902" y="1244084"/>
              <a:ext cx="29978" cy="48375"/>
            </a:xfrm>
            <a:custGeom>
              <a:rect b="b" l="l" r="r" t="t"/>
              <a:pathLst>
                <a:path extrusionOk="0" h="3342" w="2071">
                  <a:moveTo>
                    <a:pt x="2071" y="0"/>
                  </a:moveTo>
                  <a:cubicBezTo>
                    <a:pt x="1864" y="384"/>
                    <a:pt x="1657" y="769"/>
                    <a:pt x="1450" y="1124"/>
                  </a:cubicBezTo>
                  <a:cubicBezTo>
                    <a:pt x="1213" y="1508"/>
                    <a:pt x="977" y="1893"/>
                    <a:pt x="740" y="2248"/>
                  </a:cubicBezTo>
                  <a:cubicBezTo>
                    <a:pt x="504" y="2602"/>
                    <a:pt x="237" y="2928"/>
                    <a:pt x="1" y="3283"/>
                  </a:cubicBezTo>
                  <a:lnTo>
                    <a:pt x="119" y="3342"/>
                  </a:lnTo>
                  <a:cubicBezTo>
                    <a:pt x="1006" y="2395"/>
                    <a:pt x="1657" y="1242"/>
                    <a:pt x="20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14"/>
            <p:cNvSpPr/>
            <p:nvPr/>
          </p:nvSpPr>
          <p:spPr>
            <a:xfrm>
              <a:off x="4338261" y="974400"/>
              <a:ext cx="34262" cy="36405"/>
            </a:xfrm>
            <a:custGeom>
              <a:rect b="b" l="l" r="r" t="t"/>
              <a:pathLst>
                <a:path extrusionOk="0" h="2515" w="2367">
                  <a:moveTo>
                    <a:pt x="2366" y="0"/>
                  </a:moveTo>
                  <a:cubicBezTo>
                    <a:pt x="1479" y="710"/>
                    <a:pt x="680" y="1538"/>
                    <a:pt x="0" y="2485"/>
                  </a:cubicBezTo>
                  <a:cubicBezTo>
                    <a:pt x="119" y="2514"/>
                    <a:pt x="207" y="2514"/>
                    <a:pt x="207" y="2514"/>
                  </a:cubicBezTo>
                  <a:lnTo>
                    <a:pt x="236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4"/>
            <p:cNvSpPr/>
            <p:nvPr/>
          </p:nvSpPr>
          <p:spPr>
            <a:xfrm>
              <a:off x="4453829" y="1041174"/>
              <a:ext cx="18427" cy="42817"/>
            </a:xfrm>
            <a:custGeom>
              <a:rect b="b" l="l" r="r" t="t"/>
              <a:pathLst>
                <a:path extrusionOk="0" h="2958" w="1273">
                  <a:moveTo>
                    <a:pt x="1272" y="1"/>
                  </a:moveTo>
                  <a:cubicBezTo>
                    <a:pt x="651" y="829"/>
                    <a:pt x="1" y="2455"/>
                    <a:pt x="149" y="2958"/>
                  </a:cubicBezTo>
                  <a:cubicBezTo>
                    <a:pt x="533" y="1893"/>
                    <a:pt x="918" y="947"/>
                    <a:pt x="127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4"/>
            <p:cNvSpPr/>
            <p:nvPr/>
          </p:nvSpPr>
          <p:spPr>
            <a:xfrm>
              <a:off x="4417873" y="1257343"/>
              <a:ext cx="35551" cy="37693"/>
            </a:xfrm>
            <a:custGeom>
              <a:rect b="b" l="l" r="r" t="t"/>
              <a:pathLst>
                <a:path extrusionOk="0" h="2604" w="2456">
                  <a:moveTo>
                    <a:pt x="2455" y="1"/>
                  </a:moveTo>
                  <a:lnTo>
                    <a:pt x="1" y="2603"/>
                  </a:lnTo>
                  <a:cubicBezTo>
                    <a:pt x="474" y="2426"/>
                    <a:pt x="1864" y="947"/>
                    <a:pt x="24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4"/>
            <p:cNvSpPr/>
            <p:nvPr/>
          </p:nvSpPr>
          <p:spPr>
            <a:xfrm>
              <a:off x="4630627" y="1025338"/>
              <a:ext cx="7715" cy="47536"/>
            </a:xfrm>
            <a:custGeom>
              <a:rect b="b" l="l" r="r" t="t"/>
              <a:pathLst>
                <a:path extrusionOk="0" h="3284" w="533">
                  <a:moveTo>
                    <a:pt x="207" y="1"/>
                  </a:moveTo>
                  <a:cubicBezTo>
                    <a:pt x="0" y="769"/>
                    <a:pt x="178" y="2396"/>
                    <a:pt x="533" y="3283"/>
                  </a:cubicBezTo>
                  <a:cubicBezTo>
                    <a:pt x="414" y="2218"/>
                    <a:pt x="326" y="1154"/>
                    <a:pt x="20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4"/>
            <p:cNvSpPr/>
            <p:nvPr/>
          </p:nvSpPr>
          <p:spPr>
            <a:xfrm>
              <a:off x="4392194" y="1231230"/>
              <a:ext cx="21843" cy="38967"/>
            </a:xfrm>
            <a:custGeom>
              <a:rect b="b" l="l" r="r" t="t"/>
              <a:pathLst>
                <a:path extrusionOk="0" h="2692" w="1509">
                  <a:moveTo>
                    <a:pt x="1509" y="1"/>
                  </a:moveTo>
                  <a:cubicBezTo>
                    <a:pt x="710" y="947"/>
                    <a:pt x="0" y="2248"/>
                    <a:pt x="0" y="2692"/>
                  </a:cubicBezTo>
                  <a:lnTo>
                    <a:pt x="150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4"/>
            <p:cNvSpPr/>
            <p:nvPr/>
          </p:nvSpPr>
          <p:spPr>
            <a:xfrm>
              <a:off x="4620349" y="1178151"/>
              <a:ext cx="2577" cy="32120"/>
            </a:xfrm>
            <a:custGeom>
              <a:rect b="b" l="l" r="r" t="t"/>
              <a:pathLst>
                <a:path extrusionOk="0" h="2219" w="178">
                  <a:moveTo>
                    <a:pt x="30" y="1"/>
                  </a:moveTo>
                  <a:lnTo>
                    <a:pt x="30" y="1"/>
                  </a:lnTo>
                  <a:cubicBezTo>
                    <a:pt x="0" y="740"/>
                    <a:pt x="30" y="1480"/>
                    <a:pt x="89" y="2219"/>
                  </a:cubicBezTo>
                  <a:cubicBezTo>
                    <a:pt x="178" y="1480"/>
                    <a:pt x="178" y="740"/>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4"/>
            <p:cNvSpPr/>
            <p:nvPr/>
          </p:nvSpPr>
          <p:spPr>
            <a:xfrm>
              <a:off x="4451687" y="1052739"/>
              <a:ext cx="9003" cy="19266"/>
            </a:xfrm>
            <a:custGeom>
              <a:rect b="b" l="l" r="r" t="t"/>
              <a:pathLst>
                <a:path extrusionOk="0" h="1331" w="622">
                  <a:moveTo>
                    <a:pt x="533" y="0"/>
                  </a:moveTo>
                  <a:lnTo>
                    <a:pt x="1" y="1272"/>
                  </a:lnTo>
                  <a:lnTo>
                    <a:pt x="149" y="1331"/>
                  </a:lnTo>
                  <a:lnTo>
                    <a:pt x="622" y="59"/>
                  </a:lnTo>
                  <a:lnTo>
                    <a:pt x="53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4"/>
            <p:cNvSpPr/>
            <p:nvPr/>
          </p:nvSpPr>
          <p:spPr>
            <a:xfrm>
              <a:off x="4171320" y="997517"/>
              <a:ext cx="283811" cy="260608"/>
            </a:xfrm>
            <a:custGeom>
              <a:rect b="b" l="l" r="r" t="t"/>
              <a:pathLst>
                <a:path extrusionOk="0" h="18004" w="19607">
                  <a:moveTo>
                    <a:pt x="3785" y="14461"/>
                  </a:moveTo>
                  <a:lnTo>
                    <a:pt x="3785" y="14461"/>
                  </a:lnTo>
                  <a:cubicBezTo>
                    <a:pt x="3874" y="14787"/>
                    <a:pt x="3785" y="15141"/>
                    <a:pt x="3549" y="15408"/>
                  </a:cubicBezTo>
                  <a:cubicBezTo>
                    <a:pt x="3046" y="16088"/>
                    <a:pt x="2455" y="16679"/>
                    <a:pt x="1774" y="17152"/>
                  </a:cubicBezTo>
                  <a:cubicBezTo>
                    <a:pt x="1597" y="17271"/>
                    <a:pt x="1420" y="17418"/>
                    <a:pt x="1272" y="17537"/>
                  </a:cubicBezTo>
                  <a:cubicBezTo>
                    <a:pt x="1112" y="17643"/>
                    <a:pt x="931" y="17696"/>
                    <a:pt x="754" y="17696"/>
                  </a:cubicBezTo>
                  <a:cubicBezTo>
                    <a:pt x="637" y="17696"/>
                    <a:pt x="521" y="17673"/>
                    <a:pt x="414" y="17625"/>
                  </a:cubicBezTo>
                  <a:cubicBezTo>
                    <a:pt x="296" y="17389"/>
                    <a:pt x="325" y="17093"/>
                    <a:pt x="503" y="16886"/>
                  </a:cubicBezTo>
                  <a:cubicBezTo>
                    <a:pt x="1094" y="15822"/>
                    <a:pt x="2041" y="14994"/>
                    <a:pt x="3194" y="14580"/>
                  </a:cubicBezTo>
                  <a:cubicBezTo>
                    <a:pt x="3371" y="14520"/>
                    <a:pt x="3578" y="14491"/>
                    <a:pt x="3785" y="14461"/>
                  </a:cubicBezTo>
                  <a:close/>
                  <a:moveTo>
                    <a:pt x="19547" y="0"/>
                  </a:moveTo>
                  <a:cubicBezTo>
                    <a:pt x="15200" y="5678"/>
                    <a:pt x="9789" y="10173"/>
                    <a:pt x="4022" y="14195"/>
                  </a:cubicBezTo>
                  <a:cubicBezTo>
                    <a:pt x="3667" y="14225"/>
                    <a:pt x="3312" y="14254"/>
                    <a:pt x="2957" y="14373"/>
                  </a:cubicBezTo>
                  <a:cubicBezTo>
                    <a:pt x="1834" y="14816"/>
                    <a:pt x="887" y="15644"/>
                    <a:pt x="266" y="16709"/>
                  </a:cubicBezTo>
                  <a:cubicBezTo>
                    <a:pt x="207" y="16827"/>
                    <a:pt x="148" y="16916"/>
                    <a:pt x="118" y="17034"/>
                  </a:cubicBezTo>
                  <a:cubicBezTo>
                    <a:pt x="59" y="17330"/>
                    <a:pt x="0" y="17625"/>
                    <a:pt x="266" y="17862"/>
                  </a:cubicBezTo>
                  <a:cubicBezTo>
                    <a:pt x="397" y="17960"/>
                    <a:pt x="545" y="18004"/>
                    <a:pt x="696" y="18004"/>
                  </a:cubicBezTo>
                  <a:cubicBezTo>
                    <a:pt x="819" y="18004"/>
                    <a:pt x="945" y="17974"/>
                    <a:pt x="1065" y="17921"/>
                  </a:cubicBezTo>
                  <a:cubicBezTo>
                    <a:pt x="1124" y="17892"/>
                    <a:pt x="1183" y="17862"/>
                    <a:pt x="1242" y="17833"/>
                  </a:cubicBezTo>
                  <a:cubicBezTo>
                    <a:pt x="2129" y="17300"/>
                    <a:pt x="2898" y="16620"/>
                    <a:pt x="3549" y="15822"/>
                  </a:cubicBezTo>
                  <a:cubicBezTo>
                    <a:pt x="3933" y="15467"/>
                    <a:pt x="4111" y="14964"/>
                    <a:pt x="4111" y="14432"/>
                  </a:cubicBezTo>
                  <a:cubicBezTo>
                    <a:pt x="6003" y="13190"/>
                    <a:pt x="7837" y="11829"/>
                    <a:pt x="9582" y="10380"/>
                  </a:cubicBezTo>
                  <a:cubicBezTo>
                    <a:pt x="9848" y="10144"/>
                    <a:pt x="10084" y="10055"/>
                    <a:pt x="10380" y="9789"/>
                  </a:cubicBezTo>
                  <a:cubicBezTo>
                    <a:pt x="10676" y="9523"/>
                    <a:pt x="10942" y="9227"/>
                    <a:pt x="11238" y="8990"/>
                  </a:cubicBezTo>
                  <a:cubicBezTo>
                    <a:pt x="14224" y="6477"/>
                    <a:pt x="16975" y="3608"/>
                    <a:pt x="19370" y="503"/>
                  </a:cubicBezTo>
                  <a:cubicBezTo>
                    <a:pt x="19459" y="355"/>
                    <a:pt x="19547" y="207"/>
                    <a:pt x="19607" y="59"/>
                  </a:cubicBezTo>
                  <a:lnTo>
                    <a:pt x="1954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4"/>
            <p:cNvSpPr/>
            <p:nvPr/>
          </p:nvSpPr>
          <p:spPr>
            <a:xfrm>
              <a:off x="4187576" y="997083"/>
              <a:ext cx="261997" cy="167997"/>
            </a:xfrm>
            <a:custGeom>
              <a:rect b="b" l="l" r="r" t="t"/>
              <a:pathLst>
                <a:path extrusionOk="0" h="11606" w="18100">
                  <a:moveTo>
                    <a:pt x="5644" y="8929"/>
                  </a:moveTo>
                  <a:cubicBezTo>
                    <a:pt x="5934" y="8929"/>
                    <a:pt x="6083" y="9154"/>
                    <a:pt x="5915" y="9405"/>
                  </a:cubicBezTo>
                  <a:cubicBezTo>
                    <a:pt x="5797" y="9641"/>
                    <a:pt x="5649" y="9819"/>
                    <a:pt x="5442" y="9937"/>
                  </a:cubicBezTo>
                  <a:cubicBezTo>
                    <a:pt x="4792" y="10292"/>
                    <a:pt x="4141" y="10617"/>
                    <a:pt x="3461" y="10913"/>
                  </a:cubicBezTo>
                  <a:cubicBezTo>
                    <a:pt x="2781" y="11209"/>
                    <a:pt x="2041" y="11357"/>
                    <a:pt x="1302" y="11357"/>
                  </a:cubicBezTo>
                  <a:cubicBezTo>
                    <a:pt x="1065" y="11297"/>
                    <a:pt x="799" y="11238"/>
                    <a:pt x="563" y="11150"/>
                  </a:cubicBezTo>
                  <a:cubicBezTo>
                    <a:pt x="149" y="11002"/>
                    <a:pt x="119" y="10676"/>
                    <a:pt x="444" y="10410"/>
                  </a:cubicBezTo>
                  <a:cubicBezTo>
                    <a:pt x="829" y="10055"/>
                    <a:pt x="1332" y="9878"/>
                    <a:pt x="1834" y="9878"/>
                  </a:cubicBezTo>
                  <a:cubicBezTo>
                    <a:pt x="2219" y="9878"/>
                    <a:pt x="2574" y="9878"/>
                    <a:pt x="2929" y="9819"/>
                  </a:cubicBezTo>
                  <a:cubicBezTo>
                    <a:pt x="3668" y="9612"/>
                    <a:pt x="4378" y="9346"/>
                    <a:pt x="5117" y="9079"/>
                  </a:cubicBezTo>
                  <a:cubicBezTo>
                    <a:pt x="5265" y="9020"/>
                    <a:pt x="5413" y="8991"/>
                    <a:pt x="5590" y="8932"/>
                  </a:cubicBezTo>
                  <a:cubicBezTo>
                    <a:pt x="5609" y="8930"/>
                    <a:pt x="5627" y="8929"/>
                    <a:pt x="5644" y="8929"/>
                  </a:cubicBezTo>
                  <a:close/>
                  <a:moveTo>
                    <a:pt x="18099" y="1"/>
                  </a:moveTo>
                  <a:lnTo>
                    <a:pt x="18099" y="1"/>
                  </a:lnTo>
                  <a:cubicBezTo>
                    <a:pt x="17656" y="296"/>
                    <a:pt x="17242" y="651"/>
                    <a:pt x="16857" y="1006"/>
                  </a:cubicBezTo>
                  <a:cubicBezTo>
                    <a:pt x="14196" y="3579"/>
                    <a:pt x="11386" y="5945"/>
                    <a:pt x="8104" y="7719"/>
                  </a:cubicBezTo>
                  <a:cubicBezTo>
                    <a:pt x="7453" y="8104"/>
                    <a:pt x="6832" y="8458"/>
                    <a:pt x="6211" y="8843"/>
                  </a:cubicBezTo>
                  <a:cubicBezTo>
                    <a:pt x="5928" y="8701"/>
                    <a:pt x="5787" y="8635"/>
                    <a:pt x="5637" y="8635"/>
                  </a:cubicBezTo>
                  <a:cubicBezTo>
                    <a:pt x="5505" y="8635"/>
                    <a:pt x="5366" y="8687"/>
                    <a:pt x="5117" y="8784"/>
                  </a:cubicBezTo>
                  <a:lnTo>
                    <a:pt x="4644" y="8991"/>
                  </a:lnTo>
                  <a:cubicBezTo>
                    <a:pt x="3786" y="9346"/>
                    <a:pt x="2840" y="9523"/>
                    <a:pt x="1923" y="9523"/>
                  </a:cubicBezTo>
                  <a:cubicBezTo>
                    <a:pt x="1332" y="9523"/>
                    <a:pt x="770" y="9730"/>
                    <a:pt x="356" y="10115"/>
                  </a:cubicBezTo>
                  <a:cubicBezTo>
                    <a:pt x="90" y="10322"/>
                    <a:pt x="1" y="10617"/>
                    <a:pt x="60" y="10943"/>
                  </a:cubicBezTo>
                  <a:cubicBezTo>
                    <a:pt x="90" y="11209"/>
                    <a:pt x="326" y="11445"/>
                    <a:pt x="592" y="11475"/>
                  </a:cubicBezTo>
                  <a:cubicBezTo>
                    <a:pt x="799" y="11534"/>
                    <a:pt x="1006" y="11564"/>
                    <a:pt x="1213" y="11593"/>
                  </a:cubicBezTo>
                  <a:cubicBezTo>
                    <a:pt x="1329" y="11602"/>
                    <a:pt x="1444" y="11606"/>
                    <a:pt x="1560" y="11606"/>
                  </a:cubicBezTo>
                  <a:cubicBezTo>
                    <a:pt x="2248" y="11606"/>
                    <a:pt x="2942" y="11457"/>
                    <a:pt x="3550" y="11179"/>
                  </a:cubicBezTo>
                  <a:cubicBezTo>
                    <a:pt x="4171" y="10913"/>
                    <a:pt x="4792" y="10558"/>
                    <a:pt x="5353" y="10292"/>
                  </a:cubicBezTo>
                  <a:cubicBezTo>
                    <a:pt x="5915" y="10055"/>
                    <a:pt x="6300" y="9671"/>
                    <a:pt x="6270" y="9020"/>
                  </a:cubicBezTo>
                  <a:lnTo>
                    <a:pt x="6625" y="8843"/>
                  </a:lnTo>
                  <a:cubicBezTo>
                    <a:pt x="7483" y="8340"/>
                    <a:pt x="8370" y="7867"/>
                    <a:pt x="9227" y="7364"/>
                  </a:cubicBezTo>
                  <a:cubicBezTo>
                    <a:pt x="11889" y="5708"/>
                    <a:pt x="14343" y="3816"/>
                    <a:pt x="16561" y="1627"/>
                  </a:cubicBezTo>
                  <a:cubicBezTo>
                    <a:pt x="16916" y="1272"/>
                    <a:pt x="17301" y="947"/>
                    <a:pt x="17685" y="592"/>
                  </a:cubicBezTo>
                  <a:cubicBezTo>
                    <a:pt x="17863" y="415"/>
                    <a:pt x="18070" y="267"/>
                    <a:pt x="1809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4"/>
            <p:cNvSpPr/>
            <p:nvPr/>
          </p:nvSpPr>
          <p:spPr>
            <a:xfrm>
              <a:off x="4250933" y="1042462"/>
              <a:ext cx="182371" cy="244931"/>
            </a:xfrm>
            <a:custGeom>
              <a:rect b="b" l="l" r="r" t="t"/>
              <a:pathLst>
                <a:path extrusionOk="0" h="16921" w="12599">
                  <a:moveTo>
                    <a:pt x="3047" y="11090"/>
                  </a:moveTo>
                  <a:cubicBezTo>
                    <a:pt x="3047" y="11268"/>
                    <a:pt x="3047" y="11445"/>
                    <a:pt x="3017" y="11622"/>
                  </a:cubicBezTo>
                  <a:cubicBezTo>
                    <a:pt x="2958" y="11918"/>
                    <a:pt x="2840" y="12214"/>
                    <a:pt x="2751" y="12480"/>
                  </a:cubicBezTo>
                  <a:cubicBezTo>
                    <a:pt x="2337" y="13456"/>
                    <a:pt x="1923" y="14402"/>
                    <a:pt x="1479" y="15349"/>
                  </a:cubicBezTo>
                  <a:cubicBezTo>
                    <a:pt x="1331" y="15644"/>
                    <a:pt x="1154" y="15970"/>
                    <a:pt x="947" y="16236"/>
                  </a:cubicBezTo>
                  <a:cubicBezTo>
                    <a:pt x="799" y="16413"/>
                    <a:pt x="622" y="16591"/>
                    <a:pt x="444" y="16768"/>
                  </a:cubicBezTo>
                  <a:cubicBezTo>
                    <a:pt x="385" y="16561"/>
                    <a:pt x="326" y="16384"/>
                    <a:pt x="326" y="16206"/>
                  </a:cubicBezTo>
                  <a:cubicBezTo>
                    <a:pt x="296" y="15378"/>
                    <a:pt x="503" y="14609"/>
                    <a:pt x="917" y="13899"/>
                  </a:cubicBezTo>
                  <a:cubicBezTo>
                    <a:pt x="1272" y="13219"/>
                    <a:pt x="1686" y="12539"/>
                    <a:pt x="2159" y="11918"/>
                  </a:cubicBezTo>
                  <a:cubicBezTo>
                    <a:pt x="2307" y="11711"/>
                    <a:pt x="2485" y="11534"/>
                    <a:pt x="2633" y="11386"/>
                  </a:cubicBezTo>
                  <a:cubicBezTo>
                    <a:pt x="2780" y="11268"/>
                    <a:pt x="2899" y="11179"/>
                    <a:pt x="3047" y="11090"/>
                  </a:cubicBezTo>
                  <a:close/>
                  <a:moveTo>
                    <a:pt x="12510" y="0"/>
                  </a:moveTo>
                  <a:lnTo>
                    <a:pt x="12214" y="326"/>
                  </a:lnTo>
                  <a:cubicBezTo>
                    <a:pt x="11297" y="1390"/>
                    <a:pt x="10410" y="2485"/>
                    <a:pt x="9464" y="3520"/>
                  </a:cubicBezTo>
                  <a:cubicBezTo>
                    <a:pt x="8340" y="4762"/>
                    <a:pt x="7157" y="5974"/>
                    <a:pt x="6004" y="7216"/>
                  </a:cubicBezTo>
                  <a:cubicBezTo>
                    <a:pt x="5590" y="7660"/>
                    <a:pt x="5176" y="8133"/>
                    <a:pt x="4821" y="8606"/>
                  </a:cubicBezTo>
                  <a:cubicBezTo>
                    <a:pt x="4259" y="9316"/>
                    <a:pt x="3668" y="10055"/>
                    <a:pt x="3135" y="10735"/>
                  </a:cubicBezTo>
                  <a:cubicBezTo>
                    <a:pt x="2869" y="10883"/>
                    <a:pt x="2603" y="11061"/>
                    <a:pt x="2396" y="11268"/>
                  </a:cubicBezTo>
                  <a:cubicBezTo>
                    <a:pt x="1509" y="12184"/>
                    <a:pt x="829" y="13249"/>
                    <a:pt x="355" y="14402"/>
                  </a:cubicBezTo>
                  <a:cubicBezTo>
                    <a:pt x="119" y="15023"/>
                    <a:pt x="1" y="15703"/>
                    <a:pt x="60" y="16354"/>
                  </a:cubicBezTo>
                  <a:cubicBezTo>
                    <a:pt x="60" y="16591"/>
                    <a:pt x="119" y="16798"/>
                    <a:pt x="326" y="16886"/>
                  </a:cubicBezTo>
                  <a:cubicBezTo>
                    <a:pt x="388" y="16909"/>
                    <a:pt x="450" y="16921"/>
                    <a:pt x="510" y="16921"/>
                  </a:cubicBezTo>
                  <a:cubicBezTo>
                    <a:pt x="680" y="16921"/>
                    <a:pt x="838" y="16832"/>
                    <a:pt x="947" y="16679"/>
                  </a:cubicBezTo>
                  <a:cubicBezTo>
                    <a:pt x="1183" y="16384"/>
                    <a:pt x="1420" y="16058"/>
                    <a:pt x="1597" y="15703"/>
                  </a:cubicBezTo>
                  <a:cubicBezTo>
                    <a:pt x="2071" y="14728"/>
                    <a:pt x="2514" y="13722"/>
                    <a:pt x="2958" y="12687"/>
                  </a:cubicBezTo>
                  <a:cubicBezTo>
                    <a:pt x="3254" y="12155"/>
                    <a:pt x="3372" y="11504"/>
                    <a:pt x="3283" y="10883"/>
                  </a:cubicBezTo>
                  <a:cubicBezTo>
                    <a:pt x="3697" y="10380"/>
                    <a:pt x="4111" y="9848"/>
                    <a:pt x="4555" y="9316"/>
                  </a:cubicBezTo>
                  <a:cubicBezTo>
                    <a:pt x="5678" y="8044"/>
                    <a:pt x="6773" y="6773"/>
                    <a:pt x="7896" y="5501"/>
                  </a:cubicBezTo>
                  <a:cubicBezTo>
                    <a:pt x="8754" y="4555"/>
                    <a:pt x="9700" y="3667"/>
                    <a:pt x="10558" y="2692"/>
                  </a:cubicBezTo>
                  <a:cubicBezTo>
                    <a:pt x="11208" y="1982"/>
                    <a:pt x="11770" y="1213"/>
                    <a:pt x="12362" y="444"/>
                  </a:cubicBezTo>
                  <a:cubicBezTo>
                    <a:pt x="12451" y="326"/>
                    <a:pt x="12539" y="178"/>
                    <a:pt x="12598" y="30"/>
                  </a:cubicBezTo>
                  <a:lnTo>
                    <a:pt x="1251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14"/>
            <p:cNvSpPr/>
            <p:nvPr/>
          </p:nvSpPr>
          <p:spPr>
            <a:xfrm>
              <a:off x="4340823" y="1064290"/>
              <a:ext cx="88196" cy="173324"/>
            </a:xfrm>
            <a:custGeom>
              <a:rect b="b" l="l" r="r" t="t"/>
              <a:pathLst>
                <a:path extrusionOk="0" h="11974" w="6093">
                  <a:moveTo>
                    <a:pt x="1539" y="7956"/>
                  </a:moveTo>
                  <a:lnTo>
                    <a:pt x="1657" y="8015"/>
                  </a:lnTo>
                  <a:cubicBezTo>
                    <a:pt x="1657" y="8340"/>
                    <a:pt x="1686" y="8695"/>
                    <a:pt x="1686" y="9020"/>
                  </a:cubicBezTo>
                  <a:cubicBezTo>
                    <a:pt x="1657" y="9819"/>
                    <a:pt x="1450" y="10588"/>
                    <a:pt x="1095" y="11297"/>
                  </a:cubicBezTo>
                  <a:cubicBezTo>
                    <a:pt x="1006" y="11475"/>
                    <a:pt x="917" y="11711"/>
                    <a:pt x="592" y="11711"/>
                  </a:cubicBezTo>
                  <a:cubicBezTo>
                    <a:pt x="385" y="11563"/>
                    <a:pt x="267" y="11356"/>
                    <a:pt x="296" y="11090"/>
                  </a:cubicBezTo>
                  <a:cubicBezTo>
                    <a:pt x="267" y="10055"/>
                    <a:pt x="563" y="9050"/>
                    <a:pt x="1184" y="8222"/>
                  </a:cubicBezTo>
                  <a:cubicBezTo>
                    <a:pt x="1302" y="8103"/>
                    <a:pt x="1391" y="8015"/>
                    <a:pt x="1539" y="7956"/>
                  </a:cubicBezTo>
                  <a:close/>
                  <a:moveTo>
                    <a:pt x="6093" y="1"/>
                  </a:moveTo>
                  <a:cubicBezTo>
                    <a:pt x="4200" y="2307"/>
                    <a:pt x="2958" y="4998"/>
                    <a:pt x="1598" y="7630"/>
                  </a:cubicBezTo>
                  <a:cubicBezTo>
                    <a:pt x="1272" y="7749"/>
                    <a:pt x="1006" y="7985"/>
                    <a:pt x="829" y="8310"/>
                  </a:cubicBezTo>
                  <a:cubicBezTo>
                    <a:pt x="415" y="8932"/>
                    <a:pt x="178" y="9671"/>
                    <a:pt x="60" y="10410"/>
                  </a:cubicBezTo>
                  <a:cubicBezTo>
                    <a:pt x="1" y="10824"/>
                    <a:pt x="30" y="11238"/>
                    <a:pt x="208" y="11623"/>
                  </a:cubicBezTo>
                  <a:cubicBezTo>
                    <a:pt x="274" y="11853"/>
                    <a:pt x="468" y="11974"/>
                    <a:pt x="674" y="11974"/>
                  </a:cubicBezTo>
                  <a:cubicBezTo>
                    <a:pt x="837" y="11974"/>
                    <a:pt x="1007" y="11898"/>
                    <a:pt x="1124" y="11741"/>
                  </a:cubicBezTo>
                  <a:cubicBezTo>
                    <a:pt x="1213" y="11623"/>
                    <a:pt x="1302" y="11475"/>
                    <a:pt x="1391" y="11327"/>
                  </a:cubicBezTo>
                  <a:cubicBezTo>
                    <a:pt x="1539" y="10942"/>
                    <a:pt x="1686" y="10528"/>
                    <a:pt x="1805" y="10085"/>
                  </a:cubicBezTo>
                  <a:cubicBezTo>
                    <a:pt x="2012" y="9286"/>
                    <a:pt x="2012" y="8429"/>
                    <a:pt x="1805" y="7630"/>
                  </a:cubicBezTo>
                  <a:cubicBezTo>
                    <a:pt x="2041" y="7187"/>
                    <a:pt x="2248" y="6773"/>
                    <a:pt x="2485" y="6329"/>
                  </a:cubicBezTo>
                  <a:cubicBezTo>
                    <a:pt x="2721" y="5886"/>
                    <a:pt x="2958" y="5442"/>
                    <a:pt x="3165" y="4998"/>
                  </a:cubicBezTo>
                  <a:cubicBezTo>
                    <a:pt x="3402" y="4584"/>
                    <a:pt x="3609" y="4141"/>
                    <a:pt x="3845" y="3727"/>
                  </a:cubicBezTo>
                  <a:cubicBezTo>
                    <a:pt x="4111" y="3313"/>
                    <a:pt x="4348" y="2899"/>
                    <a:pt x="4584" y="2485"/>
                  </a:cubicBezTo>
                  <a:cubicBezTo>
                    <a:pt x="4851" y="2041"/>
                    <a:pt x="5117" y="1627"/>
                    <a:pt x="5383" y="1184"/>
                  </a:cubicBezTo>
                  <a:cubicBezTo>
                    <a:pt x="5679" y="829"/>
                    <a:pt x="5915" y="415"/>
                    <a:pt x="609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14"/>
            <p:cNvSpPr/>
            <p:nvPr/>
          </p:nvSpPr>
          <p:spPr>
            <a:xfrm>
              <a:off x="4616499" y="735896"/>
              <a:ext cx="75357" cy="95115"/>
            </a:xfrm>
            <a:custGeom>
              <a:rect b="b" l="l" r="r" t="t"/>
              <a:pathLst>
                <a:path extrusionOk="0" h="6571" w="5206">
                  <a:moveTo>
                    <a:pt x="5054" y="0"/>
                  </a:moveTo>
                  <a:cubicBezTo>
                    <a:pt x="4911" y="0"/>
                    <a:pt x="4767" y="83"/>
                    <a:pt x="4702" y="213"/>
                  </a:cubicBezTo>
                  <a:lnTo>
                    <a:pt x="3667" y="1543"/>
                  </a:lnTo>
                  <a:cubicBezTo>
                    <a:pt x="2484" y="3111"/>
                    <a:pt x="1302" y="4678"/>
                    <a:pt x="89" y="6245"/>
                  </a:cubicBezTo>
                  <a:cubicBezTo>
                    <a:pt x="59" y="6334"/>
                    <a:pt x="30" y="6423"/>
                    <a:pt x="0" y="6512"/>
                  </a:cubicBezTo>
                  <a:lnTo>
                    <a:pt x="89" y="6571"/>
                  </a:lnTo>
                  <a:cubicBezTo>
                    <a:pt x="207" y="6482"/>
                    <a:pt x="296" y="6423"/>
                    <a:pt x="385" y="6334"/>
                  </a:cubicBezTo>
                  <a:cubicBezTo>
                    <a:pt x="533" y="6157"/>
                    <a:pt x="680" y="6009"/>
                    <a:pt x="799" y="5831"/>
                  </a:cubicBezTo>
                  <a:cubicBezTo>
                    <a:pt x="2277" y="3939"/>
                    <a:pt x="3638" y="1987"/>
                    <a:pt x="5175" y="153"/>
                  </a:cubicBezTo>
                  <a:cubicBezTo>
                    <a:pt x="5205" y="124"/>
                    <a:pt x="5205" y="94"/>
                    <a:pt x="5205" y="35"/>
                  </a:cubicBezTo>
                  <a:cubicBezTo>
                    <a:pt x="5158" y="11"/>
                    <a:pt x="5106" y="0"/>
                    <a:pt x="50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4"/>
            <p:cNvSpPr/>
            <p:nvPr/>
          </p:nvSpPr>
          <p:spPr>
            <a:xfrm>
              <a:off x="4148204" y="813873"/>
              <a:ext cx="548356" cy="484782"/>
            </a:xfrm>
            <a:custGeom>
              <a:rect b="b" l="l" r="r" t="t"/>
              <a:pathLst>
                <a:path extrusionOk="0" h="33491" w="37883">
                  <a:moveTo>
                    <a:pt x="12231" y="2067"/>
                  </a:moveTo>
                  <a:cubicBezTo>
                    <a:pt x="12894" y="2067"/>
                    <a:pt x="13559" y="2098"/>
                    <a:pt x="14224" y="2160"/>
                  </a:cubicBezTo>
                  <a:cubicBezTo>
                    <a:pt x="16010" y="2341"/>
                    <a:pt x="17818" y="2431"/>
                    <a:pt x="19609" y="2431"/>
                  </a:cubicBezTo>
                  <a:cubicBezTo>
                    <a:pt x="19865" y="2431"/>
                    <a:pt x="20120" y="2429"/>
                    <a:pt x="20376" y="2426"/>
                  </a:cubicBezTo>
                  <a:cubicBezTo>
                    <a:pt x="21026" y="2426"/>
                    <a:pt x="21677" y="2337"/>
                    <a:pt x="22357" y="2307"/>
                  </a:cubicBezTo>
                  <a:lnTo>
                    <a:pt x="22357" y="2307"/>
                  </a:lnTo>
                  <a:cubicBezTo>
                    <a:pt x="22091" y="2520"/>
                    <a:pt x="21753" y="2637"/>
                    <a:pt x="21409" y="2637"/>
                  </a:cubicBezTo>
                  <a:cubicBezTo>
                    <a:pt x="21370" y="2637"/>
                    <a:pt x="21331" y="2636"/>
                    <a:pt x="21292" y="2633"/>
                  </a:cubicBezTo>
                  <a:cubicBezTo>
                    <a:pt x="21085" y="2648"/>
                    <a:pt x="20878" y="2655"/>
                    <a:pt x="20671" y="2655"/>
                  </a:cubicBezTo>
                  <a:cubicBezTo>
                    <a:pt x="20464" y="2655"/>
                    <a:pt x="20257" y="2648"/>
                    <a:pt x="20050" y="2633"/>
                  </a:cubicBezTo>
                  <a:cubicBezTo>
                    <a:pt x="19911" y="2629"/>
                    <a:pt x="19771" y="2627"/>
                    <a:pt x="19632" y="2627"/>
                  </a:cubicBezTo>
                  <a:cubicBezTo>
                    <a:pt x="17558" y="2627"/>
                    <a:pt x="15514" y="3038"/>
                    <a:pt x="13574" y="3786"/>
                  </a:cubicBezTo>
                  <a:cubicBezTo>
                    <a:pt x="12302" y="4318"/>
                    <a:pt x="10972" y="4732"/>
                    <a:pt x="9611" y="5028"/>
                  </a:cubicBezTo>
                  <a:cubicBezTo>
                    <a:pt x="8783" y="5146"/>
                    <a:pt x="7985" y="5206"/>
                    <a:pt x="7157" y="5206"/>
                  </a:cubicBezTo>
                  <a:cubicBezTo>
                    <a:pt x="6299" y="5206"/>
                    <a:pt x="5412" y="5206"/>
                    <a:pt x="4525" y="5265"/>
                  </a:cubicBezTo>
                  <a:cubicBezTo>
                    <a:pt x="3401" y="5383"/>
                    <a:pt x="2307" y="5738"/>
                    <a:pt x="1361" y="6359"/>
                  </a:cubicBezTo>
                  <a:lnTo>
                    <a:pt x="947" y="6595"/>
                  </a:lnTo>
                  <a:lnTo>
                    <a:pt x="887" y="6536"/>
                  </a:lnTo>
                  <a:lnTo>
                    <a:pt x="887" y="6507"/>
                  </a:lnTo>
                  <a:cubicBezTo>
                    <a:pt x="1006" y="6388"/>
                    <a:pt x="1124" y="6241"/>
                    <a:pt x="1272" y="6093"/>
                  </a:cubicBezTo>
                  <a:cubicBezTo>
                    <a:pt x="2070" y="5324"/>
                    <a:pt x="2987" y="4614"/>
                    <a:pt x="3992" y="4082"/>
                  </a:cubicBezTo>
                  <a:cubicBezTo>
                    <a:pt x="5678" y="3135"/>
                    <a:pt x="7541" y="2514"/>
                    <a:pt x="9463" y="2248"/>
                  </a:cubicBezTo>
                  <a:cubicBezTo>
                    <a:pt x="10378" y="2128"/>
                    <a:pt x="11302" y="2067"/>
                    <a:pt x="12231" y="2067"/>
                  </a:cubicBezTo>
                  <a:close/>
                  <a:moveTo>
                    <a:pt x="21026" y="2840"/>
                  </a:moveTo>
                  <a:lnTo>
                    <a:pt x="21085" y="2958"/>
                  </a:lnTo>
                  <a:cubicBezTo>
                    <a:pt x="20937" y="3047"/>
                    <a:pt x="20819" y="3106"/>
                    <a:pt x="20701" y="3165"/>
                  </a:cubicBezTo>
                  <a:cubicBezTo>
                    <a:pt x="17655" y="4762"/>
                    <a:pt x="14550" y="6300"/>
                    <a:pt x="11208" y="7246"/>
                  </a:cubicBezTo>
                  <a:cubicBezTo>
                    <a:pt x="10587" y="7423"/>
                    <a:pt x="9966" y="7660"/>
                    <a:pt x="9375" y="7926"/>
                  </a:cubicBezTo>
                  <a:cubicBezTo>
                    <a:pt x="8487" y="8251"/>
                    <a:pt x="7571" y="8458"/>
                    <a:pt x="6595" y="8547"/>
                  </a:cubicBezTo>
                  <a:cubicBezTo>
                    <a:pt x="6504" y="8557"/>
                    <a:pt x="6412" y="8562"/>
                    <a:pt x="6321" y="8562"/>
                  </a:cubicBezTo>
                  <a:cubicBezTo>
                    <a:pt x="5882" y="8562"/>
                    <a:pt x="5449" y="8447"/>
                    <a:pt x="5057" y="8251"/>
                  </a:cubicBezTo>
                  <a:lnTo>
                    <a:pt x="5087" y="7690"/>
                  </a:lnTo>
                  <a:cubicBezTo>
                    <a:pt x="5015" y="7649"/>
                    <a:pt x="4947" y="7633"/>
                    <a:pt x="4883" y="7633"/>
                  </a:cubicBezTo>
                  <a:cubicBezTo>
                    <a:pt x="4761" y="7633"/>
                    <a:pt x="4651" y="7691"/>
                    <a:pt x="4554" y="7749"/>
                  </a:cubicBezTo>
                  <a:cubicBezTo>
                    <a:pt x="4081" y="7985"/>
                    <a:pt x="3608" y="8163"/>
                    <a:pt x="3135" y="8340"/>
                  </a:cubicBezTo>
                  <a:cubicBezTo>
                    <a:pt x="2662" y="8458"/>
                    <a:pt x="2159" y="8518"/>
                    <a:pt x="1656" y="8518"/>
                  </a:cubicBezTo>
                  <a:cubicBezTo>
                    <a:pt x="1612" y="8521"/>
                    <a:pt x="1570" y="8522"/>
                    <a:pt x="1528" y="8522"/>
                  </a:cubicBezTo>
                  <a:cubicBezTo>
                    <a:pt x="786" y="8522"/>
                    <a:pt x="420" y="8027"/>
                    <a:pt x="533" y="7187"/>
                  </a:cubicBezTo>
                  <a:cubicBezTo>
                    <a:pt x="1449" y="6507"/>
                    <a:pt x="2455" y="6004"/>
                    <a:pt x="3549" y="5708"/>
                  </a:cubicBezTo>
                  <a:cubicBezTo>
                    <a:pt x="4290" y="5518"/>
                    <a:pt x="5062" y="5433"/>
                    <a:pt x="5831" y="5433"/>
                  </a:cubicBezTo>
                  <a:cubicBezTo>
                    <a:pt x="6136" y="5433"/>
                    <a:pt x="6440" y="5446"/>
                    <a:pt x="6743" y="5472"/>
                  </a:cubicBezTo>
                  <a:cubicBezTo>
                    <a:pt x="7047" y="5495"/>
                    <a:pt x="7352" y="5507"/>
                    <a:pt x="7656" y="5507"/>
                  </a:cubicBezTo>
                  <a:cubicBezTo>
                    <a:pt x="8886" y="5507"/>
                    <a:pt x="10105" y="5313"/>
                    <a:pt x="11267" y="4910"/>
                  </a:cubicBezTo>
                  <a:cubicBezTo>
                    <a:pt x="12273" y="4614"/>
                    <a:pt x="13278" y="4230"/>
                    <a:pt x="14254" y="3875"/>
                  </a:cubicBezTo>
                  <a:cubicBezTo>
                    <a:pt x="15614" y="3372"/>
                    <a:pt x="17034" y="3047"/>
                    <a:pt x="18453" y="2958"/>
                  </a:cubicBezTo>
                  <a:cubicBezTo>
                    <a:pt x="19311" y="2928"/>
                    <a:pt x="20169" y="2899"/>
                    <a:pt x="21026" y="2840"/>
                  </a:cubicBezTo>
                  <a:close/>
                  <a:moveTo>
                    <a:pt x="28777" y="630"/>
                  </a:moveTo>
                  <a:cubicBezTo>
                    <a:pt x="29257" y="630"/>
                    <a:pt x="29733" y="729"/>
                    <a:pt x="30194" y="918"/>
                  </a:cubicBezTo>
                  <a:cubicBezTo>
                    <a:pt x="30341" y="977"/>
                    <a:pt x="30489" y="1065"/>
                    <a:pt x="30608" y="1184"/>
                  </a:cubicBezTo>
                  <a:cubicBezTo>
                    <a:pt x="30844" y="1332"/>
                    <a:pt x="30903" y="1686"/>
                    <a:pt x="30696" y="1893"/>
                  </a:cubicBezTo>
                  <a:cubicBezTo>
                    <a:pt x="30637" y="2012"/>
                    <a:pt x="30519" y="2100"/>
                    <a:pt x="30401" y="2189"/>
                  </a:cubicBezTo>
                  <a:cubicBezTo>
                    <a:pt x="29070" y="2988"/>
                    <a:pt x="27976" y="4082"/>
                    <a:pt x="26911" y="5206"/>
                  </a:cubicBezTo>
                  <a:cubicBezTo>
                    <a:pt x="24900" y="7246"/>
                    <a:pt x="23096" y="9464"/>
                    <a:pt x="21529" y="11859"/>
                  </a:cubicBezTo>
                  <a:cubicBezTo>
                    <a:pt x="21381" y="12066"/>
                    <a:pt x="21204" y="12214"/>
                    <a:pt x="20997" y="12362"/>
                  </a:cubicBezTo>
                  <a:cubicBezTo>
                    <a:pt x="19902" y="13131"/>
                    <a:pt x="18690" y="13752"/>
                    <a:pt x="17418" y="14166"/>
                  </a:cubicBezTo>
                  <a:cubicBezTo>
                    <a:pt x="16531" y="14491"/>
                    <a:pt x="15585" y="14698"/>
                    <a:pt x="14668" y="14964"/>
                  </a:cubicBezTo>
                  <a:cubicBezTo>
                    <a:pt x="14431" y="14994"/>
                    <a:pt x="14165" y="15024"/>
                    <a:pt x="13899" y="15024"/>
                  </a:cubicBezTo>
                  <a:cubicBezTo>
                    <a:pt x="13881" y="15026"/>
                    <a:pt x="13864" y="15027"/>
                    <a:pt x="13846" y="15027"/>
                  </a:cubicBezTo>
                  <a:cubicBezTo>
                    <a:pt x="13658" y="15027"/>
                    <a:pt x="13480" y="14888"/>
                    <a:pt x="13426" y="14698"/>
                  </a:cubicBezTo>
                  <a:cubicBezTo>
                    <a:pt x="13485" y="14196"/>
                    <a:pt x="13988" y="13841"/>
                    <a:pt x="13899" y="13249"/>
                  </a:cubicBezTo>
                  <a:lnTo>
                    <a:pt x="13899" y="13249"/>
                  </a:lnTo>
                  <a:cubicBezTo>
                    <a:pt x="13722" y="13279"/>
                    <a:pt x="13574" y="13368"/>
                    <a:pt x="13396" y="13427"/>
                  </a:cubicBezTo>
                  <a:cubicBezTo>
                    <a:pt x="12509" y="14018"/>
                    <a:pt x="11593" y="14610"/>
                    <a:pt x="10705" y="15171"/>
                  </a:cubicBezTo>
                  <a:cubicBezTo>
                    <a:pt x="10335" y="15370"/>
                    <a:pt x="9935" y="15468"/>
                    <a:pt x="9538" y="15468"/>
                  </a:cubicBezTo>
                  <a:cubicBezTo>
                    <a:pt x="9046" y="15468"/>
                    <a:pt x="8558" y="15318"/>
                    <a:pt x="8133" y="15024"/>
                  </a:cubicBezTo>
                  <a:cubicBezTo>
                    <a:pt x="7216" y="14432"/>
                    <a:pt x="6270" y="13841"/>
                    <a:pt x="5116" y="13811"/>
                  </a:cubicBezTo>
                  <a:cubicBezTo>
                    <a:pt x="4820" y="13782"/>
                    <a:pt x="4554" y="13722"/>
                    <a:pt x="4318" y="13634"/>
                  </a:cubicBezTo>
                  <a:cubicBezTo>
                    <a:pt x="3874" y="13515"/>
                    <a:pt x="3578" y="13072"/>
                    <a:pt x="3638" y="12628"/>
                  </a:cubicBezTo>
                  <a:cubicBezTo>
                    <a:pt x="3667" y="12362"/>
                    <a:pt x="3726" y="12125"/>
                    <a:pt x="3845" y="11889"/>
                  </a:cubicBezTo>
                  <a:cubicBezTo>
                    <a:pt x="4170" y="11090"/>
                    <a:pt x="4791" y="10440"/>
                    <a:pt x="5560" y="10055"/>
                  </a:cubicBezTo>
                  <a:cubicBezTo>
                    <a:pt x="6979" y="9375"/>
                    <a:pt x="8399" y="8695"/>
                    <a:pt x="9848" y="8104"/>
                  </a:cubicBezTo>
                  <a:cubicBezTo>
                    <a:pt x="10824" y="7690"/>
                    <a:pt x="11859" y="7394"/>
                    <a:pt x="12864" y="7069"/>
                  </a:cubicBezTo>
                  <a:cubicBezTo>
                    <a:pt x="14934" y="6359"/>
                    <a:pt x="16916" y="5501"/>
                    <a:pt x="18867" y="4496"/>
                  </a:cubicBezTo>
                  <a:cubicBezTo>
                    <a:pt x="20908" y="3490"/>
                    <a:pt x="22860" y="2367"/>
                    <a:pt x="25018" y="1598"/>
                  </a:cubicBezTo>
                  <a:cubicBezTo>
                    <a:pt x="26024" y="1184"/>
                    <a:pt x="27088" y="858"/>
                    <a:pt x="28183" y="681"/>
                  </a:cubicBezTo>
                  <a:cubicBezTo>
                    <a:pt x="28381" y="646"/>
                    <a:pt x="28580" y="630"/>
                    <a:pt x="28777" y="630"/>
                  </a:cubicBezTo>
                  <a:close/>
                  <a:moveTo>
                    <a:pt x="30341" y="16739"/>
                  </a:moveTo>
                  <a:lnTo>
                    <a:pt x="30341" y="16739"/>
                  </a:lnTo>
                  <a:cubicBezTo>
                    <a:pt x="30519" y="17596"/>
                    <a:pt x="30696" y="18454"/>
                    <a:pt x="30815" y="19312"/>
                  </a:cubicBezTo>
                  <a:cubicBezTo>
                    <a:pt x="31022" y="20524"/>
                    <a:pt x="31110" y="21796"/>
                    <a:pt x="31022" y="23038"/>
                  </a:cubicBezTo>
                  <a:cubicBezTo>
                    <a:pt x="30992" y="23659"/>
                    <a:pt x="31022" y="24250"/>
                    <a:pt x="31110" y="24842"/>
                  </a:cubicBezTo>
                  <a:cubicBezTo>
                    <a:pt x="31110" y="24960"/>
                    <a:pt x="31110" y="25049"/>
                    <a:pt x="31081" y="25167"/>
                  </a:cubicBezTo>
                  <a:cubicBezTo>
                    <a:pt x="29868" y="22417"/>
                    <a:pt x="29513" y="19637"/>
                    <a:pt x="30341" y="16739"/>
                  </a:cubicBezTo>
                  <a:close/>
                  <a:moveTo>
                    <a:pt x="20346" y="15083"/>
                  </a:moveTo>
                  <a:cubicBezTo>
                    <a:pt x="20257" y="16502"/>
                    <a:pt x="20790" y="17715"/>
                    <a:pt x="21085" y="18957"/>
                  </a:cubicBezTo>
                  <a:cubicBezTo>
                    <a:pt x="21263" y="19607"/>
                    <a:pt x="21381" y="20258"/>
                    <a:pt x="21499" y="20908"/>
                  </a:cubicBezTo>
                  <a:cubicBezTo>
                    <a:pt x="21529" y="21559"/>
                    <a:pt x="21470" y="22210"/>
                    <a:pt x="21233" y="22831"/>
                  </a:cubicBezTo>
                  <a:cubicBezTo>
                    <a:pt x="20908" y="23807"/>
                    <a:pt x="20405" y="24723"/>
                    <a:pt x="19755" y="25492"/>
                  </a:cubicBezTo>
                  <a:cubicBezTo>
                    <a:pt x="19725" y="25551"/>
                    <a:pt x="19695" y="25551"/>
                    <a:pt x="19607" y="25610"/>
                  </a:cubicBezTo>
                  <a:lnTo>
                    <a:pt x="19607" y="25137"/>
                  </a:lnTo>
                  <a:lnTo>
                    <a:pt x="19607" y="21855"/>
                  </a:lnTo>
                  <a:cubicBezTo>
                    <a:pt x="19577" y="20701"/>
                    <a:pt x="19518" y="19548"/>
                    <a:pt x="19518" y="18365"/>
                  </a:cubicBezTo>
                  <a:cubicBezTo>
                    <a:pt x="19577" y="17301"/>
                    <a:pt x="19784" y="16266"/>
                    <a:pt x="20198" y="15290"/>
                  </a:cubicBezTo>
                  <a:cubicBezTo>
                    <a:pt x="20228" y="15231"/>
                    <a:pt x="20287" y="15142"/>
                    <a:pt x="20346" y="15083"/>
                  </a:cubicBezTo>
                  <a:close/>
                  <a:moveTo>
                    <a:pt x="33239" y="10676"/>
                  </a:moveTo>
                  <a:cubicBezTo>
                    <a:pt x="33239" y="10972"/>
                    <a:pt x="33239" y="11297"/>
                    <a:pt x="33239" y="11623"/>
                  </a:cubicBezTo>
                  <a:cubicBezTo>
                    <a:pt x="33180" y="13249"/>
                    <a:pt x="33358" y="14905"/>
                    <a:pt x="33772" y="16473"/>
                  </a:cubicBezTo>
                  <a:cubicBezTo>
                    <a:pt x="34127" y="17685"/>
                    <a:pt x="34600" y="18838"/>
                    <a:pt x="35132" y="19992"/>
                  </a:cubicBezTo>
                  <a:cubicBezTo>
                    <a:pt x="35664" y="21175"/>
                    <a:pt x="36226" y="22387"/>
                    <a:pt x="36759" y="23600"/>
                  </a:cubicBezTo>
                  <a:cubicBezTo>
                    <a:pt x="37232" y="24664"/>
                    <a:pt x="37468" y="25847"/>
                    <a:pt x="37439" y="27030"/>
                  </a:cubicBezTo>
                  <a:cubicBezTo>
                    <a:pt x="37409" y="27947"/>
                    <a:pt x="37173" y="28863"/>
                    <a:pt x="36759" y="29691"/>
                  </a:cubicBezTo>
                  <a:cubicBezTo>
                    <a:pt x="36522" y="30194"/>
                    <a:pt x="36138" y="30638"/>
                    <a:pt x="35694" y="30963"/>
                  </a:cubicBezTo>
                  <a:cubicBezTo>
                    <a:pt x="35476" y="31117"/>
                    <a:pt x="35276" y="31198"/>
                    <a:pt x="35091" y="31198"/>
                  </a:cubicBezTo>
                  <a:cubicBezTo>
                    <a:pt x="34850" y="31198"/>
                    <a:pt x="34636" y="31058"/>
                    <a:pt x="34452" y="30756"/>
                  </a:cubicBezTo>
                  <a:cubicBezTo>
                    <a:pt x="34156" y="30283"/>
                    <a:pt x="33920" y="29780"/>
                    <a:pt x="33713" y="29277"/>
                  </a:cubicBezTo>
                  <a:cubicBezTo>
                    <a:pt x="33535" y="28863"/>
                    <a:pt x="33417" y="28449"/>
                    <a:pt x="33269" y="28035"/>
                  </a:cubicBezTo>
                  <a:cubicBezTo>
                    <a:pt x="33180" y="27740"/>
                    <a:pt x="32973" y="27474"/>
                    <a:pt x="32678" y="27326"/>
                  </a:cubicBezTo>
                  <a:cubicBezTo>
                    <a:pt x="32145" y="27000"/>
                    <a:pt x="31761" y="26498"/>
                    <a:pt x="31613" y="25906"/>
                  </a:cubicBezTo>
                  <a:cubicBezTo>
                    <a:pt x="31406" y="25108"/>
                    <a:pt x="31288" y="24309"/>
                    <a:pt x="31317" y="23481"/>
                  </a:cubicBezTo>
                  <a:cubicBezTo>
                    <a:pt x="31317" y="23067"/>
                    <a:pt x="31317" y="22653"/>
                    <a:pt x="31317" y="22269"/>
                  </a:cubicBezTo>
                  <a:cubicBezTo>
                    <a:pt x="31376" y="20820"/>
                    <a:pt x="31199" y="19341"/>
                    <a:pt x="30844" y="17951"/>
                  </a:cubicBezTo>
                  <a:cubicBezTo>
                    <a:pt x="30637" y="17271"/>
                    <a:pt x="30608" y="16561"/>
                    <a:pt x="30785" y="15881"/>
                  </a:cubicBezTo>
                  <a:cubicBezTo>
                    <a:pt x="30903" y="15526"/>
                    <a:pt x="31081" y="15201"/>
                    <a:pt x="31258" y="14876"/>
                  </a:cubicBezTo>
                  <a:cubicBezTo>
                    <a:pt x="31997" y="13604"/>
                    <a:pt x="32589" y="12273"/>
                    <a:pt x="33062" y="10913"/>
                  </a:cubicBezTo>
                  <a:cubicBezTo>
                    <a:pt x="33092" y="10824"/>
                    <a:pt x="33121" y="10765"/>
                    <a:pt x="33180" y="10676"/>
                  </a:cubicBezTo>
                  <a:close/>
                  <a:moveTo>
                    <a:pt x="29778" y="17419"/>
                  </a:moveTo>
                  <a:cubicBezTo>
                    <a:pt x="29719" y="18386"/>
                    <a:pt x="29631" y="19381"/>
                    <a:pt x="29602" y="20347"/>
                  </a:cubicBezTo>
                  <a:cubicBezTo>
                    <a:pt x="29632" y="21618"/>
                    <a:pt x="29868" y="22890"/>
                    <a:pt x="30312" y="24073"/>
                  </a:cubicBezTo>
                  <a:cubicBezTo>
                    <a:pt x="30578" y="24871"/>
                    <a:pt x="30637" y="25758"/>
                    <a:pt x="30430" y="26586"/>
                  </a:cubicBezTo>
                  <a:cubicBezTo>
                    <a:pt x="30046" y="28627"/>
                    <a:pt x="28952" y="30490"/>
                    <a:pt x="27325" y="31791"/>
                  </a:cubicBezTo>
                  <a:cubicBezTo>
                    <a:pt x="26734" y="32264"/>
                    <a:pt x="26083" y="32649"/>
                    <a:pt x="25344" y="32856"/>
                  </a:cubicBezTo>
                  <a:cubicBezTo>
                    <a:pt x="25107" y="32915"/>
                    <a:pt x="24871" y="32944"/>
                    <a:pt x="24634" y="32944"/>
                  </a:cubicBezTo>
                  <a:cubicBezTo>
                    <a:pt x="24190" y="32944"/>
                    <a:pt x="24043" y="32797"/>
                    <a:pt x="24072" y="32383"/>
                  </a:cubicBezTo>
                  <a:cubicBezTo>
                    <a:pt x="24102" y="31466"/>
                    <a:pt x="24190" y="30520"/>
                    <a:pt x="24634" y="29691"/>
                  </a:cubicBezTo>
                  <a:cubicBezTo>
                    <a:pt x="25758" y="27592"/>
                    <a:pt x="26467" y="25315"/>
                    <a:pt x="27177" y="23008"/>
                  </a:cubicBezTo>
                  <a:cubicBezTo>
                    <a:pt x="27709" y="21145"/>
                    <a:pt x="28508" y="19371"/>
                    <a:pt x="29543" y="17744"/>
                  </a:cubicBezTo>
                  <a:lnTo>
                    <a:pt x="29750" y="17448"/>
                  </a:lnTo>
                  <a:cubicBezTo>
                    <a:pt x="29750" y="17423"/>
                    <a:pt x="29771" y="17420"/>
                    <a:pt x="29778" y="17419"/>
                  </a:cubicBezTo>
                  <a:close/>
                  <a:moveTo>
                    <a:pt x="31464" y="2163"/>
                  </a:moveTo>
                  <a:cubicBezTo>
                    <a:pt x="31909" y="2163"/>
                    <a:pt x="32343" y="2366"/>
                    <a:pt x="32618" y="2751"/>
                  </a:cubicBezTo>
                  <a:cubicBezTo>
                    <a:pt x="32944" y="3106"/>
                    <a:pt x="33151" y="3520"/>
                    <a:pt x="33239" y="3993"/>
                  </a:cubicBezTo>
                  <a:cubicBezTo>
                    <a:pt x="33447" y="4732"/>
                    <a:pt x="33565" y="5472"/>
                    <a:pt x="33535" y="6241"/>
                  </a:cubicBezTo>
                  <a:cubicBezTo>
                    <a:pt x="33535" y="8222"/>
                    <a:pt x="33121" y="10174"/>
                    <a:pt x="32293" y="11978"/>
                  </a:cubicBezTo>
                  <a:cubicBezTo>
                    <a:pt x="31909" y="12894"/>
                    <a:pt x="31465" y="13782"/>
                    <a:pt x="30992" y="14669"/>
                  </a:cubicBezTo>
                  <a:cubicBezTo>
                    <a:pt x="30460" y="15615"/>
                    <a:pt x="29898" y="16561"/>
                    <a:pt x="29306" y="17478"/>
                  </a:cubicBezTo>
                  <a:cubicBezTo>
                    <a:pt x="28123" y="19400"/>
                    <a:pt x="27207" y="21500"/>
                    <a:pt x="26615" y="23688"/>
                  </a:cubicBezTo>
                  <a:cubicBezTo>
                    <a:pt x="26201" y="25256"/>
                    <a:pt x="25639" y="26764"/>
                    <a:pt x="24989" y="28213"/>
                  </a:cubicBezTo>
                  <a:cubicBezTo>
                    <a:pt x="24604" y="29070"/>
                    <a:pt x="24102" y="29898"/>
                    <a:pt x="23510" y="30638"/>
                  </a:cubicBezTo>
                  <a:cubicBezTo>
                    <a:pt x="22505" y="31880"/>
                    <a:pt x="21263" y="32826"/>
                    <a:pt x="19666" y="33122"/>
                  </a:cubicBezTo>
                  <a:cubicBezTo>
                    <a:pt x="19414" y="33151"/>
                    <a:pt x="19163" y="33166"/>
                    <a:pt x="18915" y="33166"/>
                  </a:cubicBezTo>
                  <a:cubicBezTo>
                    <a:pt x="18668" y="33166"/>
                    <a:pt x="18424" y="33151"/>
                    <a:pt x="18187" y="33122"/>
                  </a:cubicBezTo>
                  <a:cubicBezTo>
                    <a:pt x="17714" y="33063"/>
                    <a:pt x="17330" y="32708"/>
                    <a:pt x="17211" y="32264"/>
                  </a:cubicBezTo>
                  <a:cubicBezTo>
                    <a:pt x="16975" y="31702"/>
                    <a:pt x="16945" y="31081"/>
                    <a:pt x="17123" y="30490"/>
                  </a:cubicBezTo>
                  <a:cubicBezTo>
                    <a:pt x="17330" y="29898"/>
                    <a:pt x="17566" y="29337"/>
                    <a:pt x="17832" y="28775"/>
                  </a:cubicBezTo>
                  <a:cubicBezTo>
                    <a:pt x="18246" y="28035"/>
                    <a:pt x="18719" y="27326"/>
                    <a:pt x="19193" y="26646"/>
                  </a:cubicBezTo>
                  <a:cubicBezTo>
                    <a:pt x="19666" y="25995"/>
                    <a:pt x="20228" y="25403"/>
                    <a:pt x="20671" y="24753"/>
                  </a:cubicBezTo>
                  <a:cubicBezTo>
                    <a:pt x="21174" y="24043"/>
                    <a:pt x="21529" y="23215"/>
                    <a:pt x="21677" y="22358"/>
                  </a:cubicBezTo>
                  <a:cubicBezTo>
                    <a:pt x="21884" y="21263"/>
                    <a:pt x="21795" y="20140"/>
                    <a:pt x="21440" y="19075"/>
                  </a:cubicBezTo>
                  <a:cubicBezTo>
                    <a:pt x="21174" y="18129"/>
                    <a:pt x="20908" y="17182"/>
                    <a:pt x="20671" y="16236"/>
                  </a:cubicBezTo>
                  <a:cubicBezTo>
                    <a:pt x="20376" y="15438"/>
                    <a:pt x="20435" y="14550"/>
                    <a:pt x="20819" y="13782"/>
                  </a:cubicBezTo>
                  <a:cubicBezTo>
                    <a:pt x="21706" y="12037"/>
                    <a:pt x="22800" y="10410"/>
                    <a:pt x="24043" y="8902"/>
                  </a:cubicBezTo>
                  <a:cubicBezTo>
                    <a:pt x="25462" y="7157"/>
                    <a:pt x="27000" y="5472"/>
                    <a:pt x="28656" y="3934"/>
                  </a:cubicBezTo>
                  <a:cubicBezTo>
                    <a:pt x="29247" y="3342"/>
                    <a:pt x="29927" y="2840"/>
                    <a:pt x="30667" y="2396"/>
                  </a:cubicBezTo>
                  <a:cubicBezTo>
                    <a:pt x="30914" y="2239"/>
                    <a:pt x="31191" y="2163"/>
                    <a:pt x="31464" y="2163"/>
                  </a:cubicBezTo>
                  <a:close/>
                  <a:moveTo>
                    <a:pt x="33239" y="1"/>
                  </a:moveTo>
                  <a:cubicBezTo>
                    <a:pt x="33121" y="1"/>
                    <a:pt x="33032" y="30"/>
                    <a:pt x="32914" y="90"/>
                  </a:cubicBezTo>
                  <a:cubicBezTo>
                    <a:pt x="32374" y="449"/>
                    <a:pt x="31802" y="579"/>
                    <a:pt x="31216" y="579"/>
                  </a:cubicBezTo>
                  <a:cubicBezTo>
                    <a:pt x="30840" y="579"/>
                    <a:pt x="30457" y="525"/>
                    <a:pt x="30075" y="444"/>
                  </a:cubicBezTo>
                  <a:cubicBezTo>
                    <a:pt x="29641" y="348"/>
                    <a:pt x="29201" y="300"/>
                    <a:pt x="28764" y="300"/>
                  </a:cubicBezTo>
                  <a:cubicBezTo>
                    <a:pt x="28132" y="300"/>
                    <a:pt x="27506" y="400"/>
                    <a:pt x="26911" y="592"/>
                  </a:cubicBezTo>
                  <a:cubicBezTo>
                    <a:pt x="26172" y="799"/>
                    <a:pt x="25432" y="1006"/>
                    <a:pt x="24752" y="1302"/>
                  </a:cubicBezTo>
                  <a:cubicBezTo>
                    <a:pt x="23341" y="1838"/>
                    <a:pt x="21822" y="2132"/>
                    <a:pt x="20298" y="2132"/>
                  </a:cubicBezTo>
                  <a:cubicBezTo>
                    <a:pt x="20226" y="2132"/>
                    <a:pt x="20153" y="2131"/>
                    <a:pt x="20080" y="2130"/>
                  </a:cubicBezTo>
                  <a:cubicBezTo>
                    <a:pt x="19901" y="2135"/>
                    <a:pt x="19722" y="2138"/>
                    <a:pt x="19542" y="2138"/>
                  </a:cubicBezTo>
                  <a:cubicBezTo>
                    <a:pt x="18745" y="2138"/>
                    <a:pt x="17944" y="2090"/>
                    <a:pt x="17123" y="2041"/>
                  </a:cubicBezTo>
                  <a:cubicBezTo>
                    <a:pt x="16709" y="2041"/>
                    <a:pt x="16265" y="1982"/>
                    <a:pt x="15821" y="1953"/>
                  </a:cubicBezTo>
                  <a:cubicBezTo>
                    <a:pt x="14786" y="1864"/>
                    <a:pt x="13781" y="1775"/>
                    <a:pt x="12746" y="1716"/>
                  </a:cubicBezTo>
                  <a:cubicBezTo>
                    <a:pt x="12509" y="1706"/>
                    <a:pt x="12273" y="1701"/>
                    <a:pt x="12036" y="1701"/>
                  </a:cubicBezTo>
                  <a:cubicBezTo>
                    <a:pt x="10854" y="1701"/>
                    <a:pt x="9675" y="1824"/>
                    <a:pt x="8517" y="2071"/>
                  </a:cubicBezTo>
                  <a:cubicBezTo>
                    <a:pt x="6329" y="2455"/>
                    <a:pt x="4259" y="3342"/>
                    <a:pt x="2455" y="4673"/>
                  </a:cubicBezTo>
                  <a:cubicBezTo>
                    <a:pt x="1922" y="5087"/>
                    <a:pt x="1390" y="5501"/>
                    <a:pt x="917" y="5974"/>
                  </a:cubicBezTo>
                  <a:cubicBezTo>
                    <a:pt x="562" y="6329"/>
                    <a:pt x="296" y="6743"/>
                    <a:pt x="178" y="7216"/>
                  </a:cubicBezTo>
                  <a:cubicBezTo>
                    <a:pt x="0" y="8044"/>
                    <a:pt x="651" y="8813"/>
                    <a:pt x="1479" y="8843"/>
                  </a:cubicBezTo>
                  <a:cubicBezTo>
                    <a:pt x="2455" y="8843"/>
                    <a:pt x="3431" y="8606"/>
                    <a:pt x="4318" y="8163"/>
                  </a:cubicBezTo>
                  <a:cubicBezTo>
                    <a:pt x="4436" y="8104"/>
                    <a:pt x="4525" y="8044"/>
                    <a:pt x="4673" y="7985"/>
                  </a:cubicBezTo>
                  <a:cubicBezTo>
                    <a:pt x="4732" y="8518"/>
                    <a:pt x="5087" y="8665"/>
                    <a:pt x="5501" y="8725"/>
                  </a:cubicBezTo>
                  <a:cubicBezTo>
                    <a:pt x="5826" y="8754"/>
                    <a:pt x="6210" y="8754"/>
                    <a:pt x="6565" y="8784"/>
                  </a:cubicBezTo>
                  <a:lnTo>
                    <a:pt x="7038" y="8784"/>
                  </a:lnTo>
                  <a:cubicBezTo>
                    <a:pt x="6950" y="8902"/>
                    <a:pt x="6831" y="9020"/>
                    <a:pt x="6684" y="9080"/>
                  </a:cubicBezTo>
                  <a:lnTo>
                    <a:pt x="5501" y="9641"/>
                  </a:lnTo>
                  <a:cubicBezTo>
                    <a:pt x="4820" y="9996"/>
                    <a:pt x="4229" y="10529"/>
                    <a:pt x="3845" y="11179"/>
                  </a:cubicBezTo>
                  <a:cubicBezTo>
                    <a:pt x="3638" y="11475"/>
                    <a:pt x="3460" y="11830"/>
                    <a:pt x="3371" y="12185"/>
                  </a:cubicBezTo>
                  <a:cubicBezTo>
                    <a:pt x="3164" y="13101"/>
                    <a:pt x="3490" y="13841"/>
                    <a:pt x="4436" y="14018"/>
                  </a:cubicBezTo>
                  <a:cubicBezTo>
                    <a:pt x="4584" y="14048"/>
                    <a:pt x="4732" y="14048"/>
                    <a:pt x="4880" y="14077"/>
                  </a:cubicBezTo>
                  <a:cubicBezTo>
                    <a:pt x="5708" y="14136"/>
                    <a:pt x="6536" y="14403"/>
                    <a:pt x="7245" y="14876"/>
                  </a:cubicBezTo>
                  <a:cubicBezTo>
                    <a:pt x="7423" y="14994"/>
                    <a:pt x="7571" y="15142"/>
                    <a:pt x="7748" y="15231"/>
                  </a:cubicBezTo>
                  <a:cubicBezTo>
                    <a:pt x="8265" y="15587"/>
                    <a:pt x="8867" y="15771"/>
                    <a:pt x="9471" y="15771"/>
                  </a:cubicBezTo>
                  <a:cubicBezTo>
                    <a:pt x="9870" y="15771"/>
                    <a:pt x="10270" y="15691"/>
                    <a:pt x="10646" y="15526"/>
                  </a:cubicBezTo>
                  <a:cubicBezTo>
                    <a:pt x="11445" y="15142"/>
                    <a:pt x="12184" y="14698"/>
                    <a:pt x="12894" y="14196"/>
                  </a:cubicBezTo>
                  <a:cubicBezTo>
                    <a:pt x="13012" y="14107"/>
                    <a:pt x="13130" y="14018"/>
                    <a:pt x="13278" y="13929"/>
                  </a:cubicBezTo>
                  <a:lnTo>
                    <a:pt x="13278" y="13929"/>
                  </a:lnTo>
                  <a:cubicBezTo>
                    <a:pt x="13278" y="14048"/>
                    <a:pt x="13249" y="14196"/>
                    <a:pt x="13189" y="14314"/>
                  </a:cubicBezTo>
                  <a:cubicBezTo>
                    <a:pt x="12929" y="14805"/>
                    <a:pt x="13319" y="15409"/>
                    <a:pt x="13888" y="15409"/>
                  </a:cubicBezTo>
                  <a:cubicBezTo>
                    <a:pt x="13902" y="15409"/>
                    <a:pt x="13915" y="15409"/>
                    <a:pt x="13929" y="15408"/>
                  </a:cubicBezTo>
                  <a:cubicBezTo>
                    <a:pt x="14106" y="15408"/>
                    <a:pt x="14284" y="15408"/>
                    <a:pt x="14461" y="15378"/>
                  </a:cubicBezTo>
                  <a:cubicBezTo>
                    <a:pt x="15053" y="15260"/>
                    <a:pt x="15644" y="15112"/>
                    <a:pt x="16206" y="14876"/>
                  </a:cubicBezTo>
                  <a:cubicBezTo>
                    <a:pt x="17211" y="14580"/>
                    <a:pt x="18217" y="14225"/>
                    <a:pt x="19163" y="13782"/>
                  </a:cubicBezTo>
                  <a:cubicBezTo>
                    <a:pt x="19695" y="13486"/>
                    <a:pt x="20228" y="13220"/>
                    <a:pt x="20849" y="12894"/>
                  </a:cubicBezTo>
                  <a:lnTo>
                    <a:pt x="20849" y="12894"/>
                  </a:lnTo>
                  <a:cubicBezTo>
                    <a:pt x="20790" y="13072"/>
                    <a:pt x="20760" y="13131"/>
                    <a:pt x="20701" y="13190"/>
                  </a:cubicBezTo>
                  <a:cubicBezTo>
                    <a:pt x="20287" y="13929"/>
                    <a:pt x="19962" y="14728"/>
                    <a:pt x="19725" y="15526"/>
                  </a:cubicBezTo>
                  <a:cubicBezTo>
                    <a:pt x="19577" y="16029"/>
                    <a:pt x="19370" y="16532"/>
                    <a:pt x="19252" y="17034"/>
                  </a:cubicBezTo>
                  <a:cubicBezTo>
                    <a:pt x="19133" y="17567"/>
                    <a:pt x="19074" y="18099"/>
                    <a:pt x="19074" y="18661"/>
                  </a:cubicBezTo>
                  <a:cubicBezTo>
                    <a:pt x="19045" y="19430"/>
                    <a:pt x="19133" y="20199"/>
                    <a:pt x="19133" y="20968"/>
                  </a:cubicBezTo>
                  <a:cubicBezTo>
                    <a:pt x="19163" y="22328"/>
                    <a:pt x="19133" y="23659"/>
                    <a:pt x="19163" y="25019"/>
                  </a:cubicBezTo>
                  <a:cubicBezTo>
                    <a:pt x="19163" y="25551"/>
                    <a:pt x="19015" y="26113"/>
                    <a:pt x="18719" y="26557"/>
                  </a:cubicBezTo>
                  <a:cubicBezTo>
                    <a:pt x="18394" y="27089"/>
                    <a:pt x="18039" y="27592"/>
                    <a:pt x="17744" y="28154"/>
                  </a:cubicBezTo>
                  <a:cubicBezTo>
                    <a:pt x="17418" y="28804"/>
                    <a:pt x="17093" y="29484"/>
                    <a:pt x="16856" y="30165"/>
                  </a:cubicBezTo>
                  <a:cubicBezTo>
                    <a:pt x="16590" y="30874"/>
                    <a:pt x="16590" y="31673"/>
                    <a:pt x="16886" y="32353"/>
                  </a:cubicBezTo>
                  <a:cubicBezTo>
                    <a:pt x="17063" y="32915"/>
                    <a:pt x="17537" y="33329"/>
                    <a:pt x="18128" y="33418"/>
                  </a:cubicBezTo>
                  <a:cubicBezTo>
                    <a:pt x="18387" y="33467"/>
                    <a:pt x="18646" y="33491"/>
                    <a:pt x="18904" y="33491"/>
                  </a:cubicBezTo>
                  <a:cubicBezTo>
                    <a:pt x="19262" y="33491"/>
                    <a:pt x="19617" y="33445"/>
                    <a:pt x="19962" y="33358"/>
                  </a:cubicBezTo>
                  <a:cubicBezTo>
                    <a:pt x="21440" y="32944"/>
                    <a:pt x="22741" y="32087"/>
                    <a:pt x="23688" y="30874"/>
                  </a:cubicBezTo>
                  <a:lnTo>
                    <a:pt x="24013" y="30520"/>
                  </a:lnTo>
                  <a:lnTo>
                    <a:pt x="24013" y="30520"/>
                  </a:lnTo>
                  <a:cubicBezTo>
                    <a:pt x="23924" y="31170"/>
                    <a:pt x="23806" y="31702"/>
                    <a:pt x="23747" y="32235"/>
                  </a:cubicBezTo>
                  <a:cubicBezTo>
                    <a:pt x="23628" y="32885"/>
                    <a:pt x="23954" y="33240"/>
                    <a:pt x="24575" y="33240"/>
                  </a:cubicBezTo>
                  <a:cubicBezTo>
                    <a:pt x="24752" y="33240"/>
                    <a:pt x="24930" y="33211"/>
                    <a:pt x="25107" y="33181"/>
                  </a:cubicBezTo>
                  <a:cubicBezTo>
                    <a:pt x="26024" y="33004"/>
                    <a:pt x="26852" y="32560"/>
                    <a:pt x="27562" y="31969"/>
                  </a:cubicBezTo>
                  <a:cubicBezTo>
                    <a:pt x="29218" y="30608"/>
                    <a:pt x="30312" y="28716"/>
                    <a:pt x="30667" y="26616"/>
                  </a:cubicBezTo>
                  <a:cubicBezTo>
                    <a:pt x="30755" y="26261"/>
                    <a:pt x="30755" y="25965"/>
                    <a:pt x="30815" y="25522"/>
                  </a:cubicBezTo>
                  <a:cubicBezTo>
                    <a:pt x="30962" y="25788"/>
                    <a:pt x="31110" y="26024"/>
                    <a:pt x="31258" y="26261"/>
                  </a:cubicBezTo>
                  <a:cubicBezTo>
                    <a:pt x="31554" y="26675"/>
                    <a:pt x="31879" y="27060"/>
                    <a:pt x="32264" y="27385"/>
                  </a:cubicBezTo>
                  <a:cubicBezTo>
                    <a:pt x="32707" y="27681"/>
                    <a:pt x="33032" y="28124"/>
                    <a:pt x="33151" y="28627"/>
                  </a:cubicBezTo>
                  <a:cubicBezTo>
                    <a:pt x="33239" y="28923"/>
                    <a:pt x="33328" y="29189"/>
                    <a:pt x="33417" y="29455"/>
                  </a:cubicBezTo>
                  <a:cubicBezTo>
                    <a:pt x="33624" y="29928"/>
                    <a:pt x="33861" y="30401"/>
                    <a:pt x="34097" y="30845"/>
                  </a:cubicBezTo>
                  <a:cubicBezTo>
                    <a:pt x="34360" y="31293"/>
                    <a:pt x="34720" y="31467"/>
                    <a:pt x="35080" y="31467"/>
                  </a:cubicBezTo>
                  <a:cubicBezTo>
                    <a:pt x="35408" y="31467"/>
                    <a:pt x="35736" y="31323"/>
                    <a:pt x="35990" y="31111"/>
                  </a:cubicBezTo>
                  <a:cubicBezTo>
                    <a:pt x="36433" y="30756"/>
                    <a:pt x="36759" y="30312"/>
                    <a:pt x="37025" y="29839"/>
                  </a:cubicBezTo>
                  <a:cubicBezTo>
                    <a:pt x="37646" y="28538"/>
                    <a:pt x="37882" y="27060"/>
                    <a:pt x="37646" y="25640"/>
                  </a:cubicBezTo>
                  <a:cubicBezTo>
                    <a:pt x="37498" y="24694"/>
                    <a:pt x="37232" y="23747"/>
                    <a:pt x="36788" y="22860"/>
                  </a:cubicBezTo>
                  <a:cubicBezTo>
                    <a:pt x="36226" y="21618"/>
                    <a:pt x="35664" y="20376"/>
                    <a:pt x="35073" y="19105"/>
                  </a:cubicBezTo>
                  <a:cubicBezTo>
                    <a:pt x="33979" y="16798"/>
                    <a:pt x="33447" y="14255"/>
                    <a:pt x="33476" y="11682"/>
                  </a:cubicBezTo>
                  <a:cubicBezTo>
                    <a:pt x="33506" y="11120"/>
                    <a:pt x="33476" y="10588"/>
                    <a:pt x="33476" y="10055"/>
                  </a:cubicBezTo>
                  <a:cubicBezTo>
                    <a:pt x="33476" y="9730"/>
                    <a:pt x="33506" y="9405"/>
                    <a:pt x="33565" y="9109"/>
                  </a:cubicBezTo>
                  <a:cubicBezTo>
                    <a:pt x="33979" y="7098"/>
                    <a:pt x="33920" y="5028"/>
                    <a:pt x="33358" y="3047"/>
                  </a:cubicBezTo>
                  <a:cubicBezTo>
                    <a:pt x="33210" y="2514"/>
                    <a:pt x="33121" y="1953"/>
                    <a:pt x="33062" y="1420"/>
                  </a:cubicBezTo>
                  <a:cubicBezTo>
                    <a:pt x="33092" y="918"/>
                    <a:pt x="33151" y="444"/>
                    <a:pt x="332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1" name="Google Shape;1111;p14"/>
          <p:cNvGrpSpPr/>
          <p:nvPr/>
        </p:nvGrpSpPr>
        <p:grpSpPr>
          <a:xfrm rot="10800000">
            <a:off x="6391622" y="-346696"/>
            <a:ext cx="698606" cy="1013456"/>
            <a:chOff x="1960441" y="4560764"/>
            <a:chExt cx="698606" cy="1013456"/>
          </a:xfrm>
        </p:grpSpPr>
        <p:sp>
          <p:nvSpPr>
            <p:cNvPr id="1112" name="Google Shape;1112;p14"/>
            <p:cNvSpPr/>
            <p:nvPr/>
          </p:nvSpPr>
          <p:spPr>
            <a:xfrm rot="10800000">
              <a:off x="2358596" y="4560764"/>
              <a:ext cx="300451" cy="718338"/>
            </a:xfrm>
            <a:custGeom>
              <a:rect b="b" l="l" r="r" t="t"/>
              <a:pathLst>
                <a:path extrusionOk="0" h="14711" w="6153">
                  <a:moveTo>
                    <a:pt x="3275" y="1"/>
                  </a:moveTo>
                  <a:cubicBezTo>
                    <a:pt x="3363" y="74"/>
                    <a:pt x="3436" y="162"/>
                    <a:pt x="3510" y="236"/>
                  </a:cubicBezTo>
                  <a:cubicBezTo>
                    <a:pt x="3686" y="470"/>
                    <a:pt x="3862" y="705"/>
                    <a:pt x="4023" y="955"/>
                  </a:cubicBezTo>
                  <a:cubicBezTo>
                    <a:pt x="4449" y="1689"/>
                    <a:pt x="4860" y="2452"/>
                    <a:pt x="5257" y="3216"/>
                  </a:cubicBezTo>
                  <a:cubicBezTo>
                    <a:pt x="5741" y="4214"/>
                    <a:pt x="6005" y="5315"/>
                    <a:pt x="6020" y="6431"/>
                  </a:cubicBezTo>
                  <a:cubicBezTo>
                    <a:pt x="6064" y="7503"/>
                    <a:pt x="5785" y="8560"/>
                    <a:pt x="5242" y="9485"/>
                  </a:cubicBezTo>
                  <a:cubicBezTo>
                    <a:pt x="4713" y="10351"/>
                    <a:pt x="4053" y="11114"/>
                    <a:pt x="3275" y="11745"/>
                  </a:cubicBezTo>
                  <a:cubicBezTo>
                    <a:pt x="2570" y="12362"/>
                    <a:pt x="1865" y="12964"/>
                    <a:pt x="1190" y="13581"/>
                  </a:cubicBezTo>
                  <a:cubicBezTo>
                    <a:pt x="838" y="13904"/>
                    <a:pt x="515" y="14256"/>
                    <a:pt x="192" y="14608"/>
                  </a:cubicBezTo>
                  <a:cubicBezTo>
                    <a:pt x="133" y="14652"/>
                    <a:pt x="74" y="14696"/>
                    <a:pt x="1" y="14711"/>
                  </a:cubicBezTo>
                  <a:cubicBezTo>
                    <a:pt x="1" y="14652"/>
                    <a:pt x="15" y="14608"/>
                    <a:pt x="30" y="14550"/>
                  </a:cubicBezTo>
                  <a:cubicBezTo>
                    <a:pt x="177" y="14212"/>
                    <a:pt x="338" y="13860"/>
                    <a:pt x="500" y="13507"/>
                  </a:cubicBezTo>
                  <a:cubicBezTo>
                    <a:pt x="779" y="12920"/>
                    <a:pt x="1102" y="12362"/>
                    <a:pt x="1484" y="11834"/>
                  </a:cubicBezTo>
                  <a:cubicBezTo>
                    <a:pt x="2041" y="11026"/>
                    <a:pt x="2599" y="10219"/>
                    <a:pt x="3157" y="9426"/>
                  </a:cubicBezTo>
                  <a:cubicBezTo>
                    <a:pt x="3480" y="8956"/>
                    <a:pt x="3832" y="8486"/>
                    <a:pt x="4126" y="8002"/>
                  </a:cubicBezTo>
                  <a:cubicBezTo>
                    <a:pt x="4890" y="6857"/>
                    <a:pt x="5198" y="5462"/>
                    <a:pt x="4992" y="4082"/>
                  </a:cubicBezTo>
                  <a:cubicBezTo>
                    <a:pt x="4904" y="3539"/>
                    <a:pt x="4787" y="2996"/>
                    <a:pt x="4625" y="2467"/>
                  </a:cubicBezTo>
                  <a:cubicBezTo>
                    <a:pt x="4361" y="1616"/>
                    <a:pt x="3877" y="896"/>
                    <a:pt x="3333" y="206"/>
                  </a:cubicBezTo>
                  <a:cubicBezTo>
                    <a:pt x="3304" y="162"/>
                    <a:pt x="3275" y="133"/>
                    <a:pt x="3245" y="89"/>
                  </a:cubicBezTo>
                  <a:cubicBezTo>
                    <a:pt x="3245" y="74"/>
                    <a:pt x="3231" y="45"/>
                    <a:pt x="3231" y="30"/>
                  </a:cubicBezTo>
                  <a:close/>
                  <a:moveTo>
                    <a:pt x="5242" y="3465"/>
                  </a:moveTo>
                  <a:lnTo>
                    <a:pt x="5213" y="3495"/>
                  </a:lnTo>
                  <a:cubicBezTo>
                    <a:pt x="5286" y="3715"/>
                    <a:pt x="5359" y="3935"/>
                    <a:pt x="5418" y="4155"/>
                  </a:cubicBezTo>
                  <a:cubicBezTo>
                    <a:pt x="5770" y="5374"/>
                    <a:pt x="5697" y="6666"/>
                    <a:pt x="5198" y="7840"/>
                  </a:cubicBezTo>
                  <a:cubicBezTo>
                    <a:pt x="4831" y="8707"/>
                    <a:pt x="4302" y="9485"/>
                    <a:pt x="3656" y="10175"/>
                  </a:cubicBezTo>
                  <a:cubicBezTo>
                    <a:pt x="3319" y="10542"/>
                    <a:pt x="2981" y="10894"/>
                    <a:pt x="2658" y="11261"/>
                  </a:cubicBezTo>
                  <a:cubicBezTo>
                    <a:pt x="2188" y="11775"/>
                    <a:pt x="1733" y="12303"/>
                    <a:pt x="1278" y="12802"/>
                  </a:cubicBezTo>
                  <a:cubicBezTo>
                    <a:pt x="970" y="13170"/>
                    <a:pt x="691" y="13551"/>
                    <a:pt x="456" y="13977"/>
                  </a:cubicBezTo>
                  <a:cubicBezTo>
                    <a:pt x="427" y="14036"/>
                    <a:pt x="412" y="14094"/>
                    <a:pt x="382" y="14153"/>
                  </a:cubicBezTo>
                  <a:cubicBezTo>
                    <a:pt x="1190" y="13360"/>
                    <a:pt x="2041" y="12626"/>
                    <a:pt x="2893" y="11922"/>
                  </a:cubicBezTo>
                  <a:cubicBezTo>
                    <a:pt x="3686" y="11290"/>
                    <a:pt x="4376" y="10571"/>
                    <a:pt x="4963" y="9749"/>
                  </a:cubicBezTo>
                  <a:cubicBezTo>
                    <a:pt x="5227" y="9352"/>
                    <a:pt x="5447" y="8927"/>
                    <a:pt x="5594" y="8472"/>
                  </a:cubicBezTo>
                  <a:cubicBezTo>
                    <a:pt x="6152" y="6842"/>
                    <a:pt x="5947" y="5227"/>
                    <a:pt x="5345" y="3656"/>
                  </a:cubicBezTo>
                  <a:cubicBezTo>
                    <a:pt x="5315" y="3583"/>
                    <a:pt x="5286" y="3524"/>
                    <a:pt x="5242" y="3480"/>
                  </a:cubicBezTo>
                  <a:close/>
                  <a:moveTo>
                    <a:pt x="764" y="13199"/>
                  </a:moveTo>
                  <a:lnTo>
                    <a:pt x="794" y="13228"/>
                  </a:lnTo>
                  <a:cubicBezTo>
                    <a:pt x="999" y="12964"/>
                    <a:pt x="1219" y="12700"/>
                    <a:pt x="1440" y="12465"/>
                  </a:cubicBezTo>
                  <a:cubicBezTo>
                    <a:pt x="1968" y="11863"/>
                    <a:pt x="2497" y="11261"/>
                    <a:pt x="3040" y="10674"/>
                  </a:cubicBezTo>
                  <a:cubicBezTo>
                    <a:pt x="3598" y="10101"/>
                    <a:pt x="4111" y="9470"/>
                    <a:pt x="4567" y="8809"/>
                  </a:cubicBezTo>
                  <a:cubicBezTo>
                    <a:pt x="4743" y="8530"/>
                    <a:pt x="4904" y="8237"/>
                    <a:pt x="5051" y="7928"/>
                  </a:cubicBezTo>
                  <a:cubicBezTo>
                    <a:pt x="5624" y="6622"/>
                    <a:pt x="5682" y="5139"/>
                    <a:pt x="5198" y="3788"/>
                  </a:cubicBezTo>
                  <a:cubicBezTo>
                    <a:pt x="5139" y="3612"/>
                    <a:pt x="5066" y="3451"/>
                    <a:pt x="5007" y="3275"/>
                  </a:cubicBezTo>
                  <a:cubicBezTo>
                    <a:pt x="5022" y="3495"/>
                    <a:pt x="5051" y="3700"/>
                    <a:pt x="5095" y="3906"/>
                  </a:cubicBezTo>
                  <a:cubicBezTo>
                    <a:pt x="5183" y="4522"/>
                    <a:pt x="5198" y="5154"/>
                    <a:pt x="5110" y="5770"/>
                  </a:cubicBezTo>
                  <a:cubicBezTo>
                    <a:pt x="4948" y="6710"/>
                    <a:pt x="4581" y="7605"/>
                    <a:pt x="4009" y="8384"/>
                  </a:cubicBezTo>
                  <a:cubicBezTo>
                    <a:pt x="3113" y="9675"/>
                    <a:pt x="2130" y="10909"/>
                    <a:pt x="1322" y="1225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4"/>
            <p:cNvSpPr/>
            <p:nvPr/>
          </p:nvSpPr>
          <p:spPr>
            <a:xfrm flipH="1" rot="9499794">
              <a:off x="2079383" y="4844655"/>
              <a:ext cx="292893" cy="700235"/>
            </a:xfrm>
            <a:custGeom>
              <a:rect b="b" l="l" r="r" t="t"/>
              <a:pathLst>
                <a:path extrusionOk="0" h="14711" w="6153">
                  <a:moveTo>
                    <a:pt x="3275" y="1"/>
                  </a:moveTo>
                  <a:cubicBezTo>
                    <a:pt x="3363" y="74"/>
                    <a:pt x="3436" y="162"/>
                    <a:pt x="3510" y="236"/>
                  </a:cubicBezTo>
                  <a:cubicBezTo>
                    <a:pt x="3686" y="470"/>
                    <a:pt x="3862" y="705"/>
                    <a:pt x="4023" y="955"/>
                  </a:cubicBezTo>
                  <a:cubicBezTo>
                    <a:pt x="4449" y="1689"/>
                    <a:pt x="4860" y="2452"/>
                    <a:pt x="5257" y="3216"/>
                  </a:cubicBezTo>
                  <a:cubicBezTo>
                    <a:pt x="5741" y="4214"/>
                    <a:pt x="6005" y="5315"/>
                    <a:pt x="6020" y="6431"/>
                  </a:cubicBezTo>
                  <a:cubicBezTo>
                    <a:pt x="6064" y="7503"/>
                    <a:pt x="5785" y="8560"/>
                    <a:pt x="5242" y="9485"/>
                  </a:cubicBezTo>
                  <a:cubicBezTo>
                    <a:pt x="4713" y="10351"/>
                    <a:pt x="4053" y="11114"/>
                    <a:pt x="3275" y="11745"/>
                  </a:cubicBezTo>
                  <a:cubicBezTo>
                    <a:pt x="2570" y="12362"/>
                    <a:pt x="1865" y="12964"/>
                    <a:pt x="1190" y="13581"/>
                  </a:cubicBezTo>
                  <a:cubicBezTo>
                    <a:pt x="838" y="13904"/>
                    <a:pt x="515" y="14256"/>
                    <a:pt x="192" y="14608"/>
                  </a:cubicBezTo>
                  <a:cubicBezTo>
                    <a:pt x="133" y="14652"/>
                    <a:pt x="74" y="14696"/>
                    <a:pt x="1" y="14711"/>
                  </a:cubicBezTo>
                  <a:cubicBezTo>
                    <a:pt x="1" y="14652"/>
                    <a:pt x="15" y="14608"/>
                    <a:pt x="30" y="14550"/>
                  </a:cubicBezTo>
                  <a:cubicBezTo>
                    <a:pt x="177" y="14212"/>
                    <a:pt x="338" y="13860"/>
                    <a:pt x="500" y="13507"/>
                  </a:cubicBezTo>
                  <a:cubicBezTo>
                    <a:pt x="779" y="12920"/>
                    <a:pt x="1102" y="12362"/>
                    <a:pt x="1484" y="11834"/>
                  </a:cubicBezTo>
                  <a:cubicBezTo>
                    <a:pt x="2041" y="11026"/>
                    <a:pt x="2599" y="10219"/>
                    <a:pt x="3157" y="9426"/>
                  </a:cubicBezTo>
                  <a:cubicBezTo>
                    <a:pt x="3480" y="8956"/>
                    <a:pt x="3832" y="8486"/>
                    <a:pt x="4126" y="8002"/>
                  </a:cubicBezTo>
                  <a:cubicBezTo>
                    <a:pt x="4890" y="6857"/>
                    <a:pt x="5198" y="5462"/>
                    <a:pt x="4992" y="4082"/>
                  </a:cubicBezTo>
                  <a:cubicBezTo>
                    <a:pt x="4904" y="3539"/>
                    <a:pt x="4787" y="2996"/>
                    <a:pt x="4625" y="2467"/>
                  </a:cubicBezTo>
                  <a:cubicBezTo>
                    <a:pt x="4361" y="1616"/>
                    <a:pt x="3877" y="896"/>
                    <a:pt x="3333" y="206"/>
                  </a:cubicBezTo>
                  <a:cubicBezTo>
                    <a:pt x="3304" y="162"/>
                    <a:pt x="3275" y="133"/>
                    <a:pt x="3245" y="89"/>
                  </a:cubicBezTo>
                  <a:cubicBezTo>
                    <a:pt x="3245" y="74"/>
                    <a:pt x="3231" y="45"/>
                    <a:pt x="3231" y="30"/>
                  </a:cubicBezTo>
                  <a:close/>
                  <a:moveTo>
                    <a:pt x="5242" y="3465"/>
                  </a:moveTo>
                  <a:lnTo>
                    <a:pt x="5213" y="3495"/>
                  </a:lnTo>
                  <a:cubicBezTo>
                    <a:pt x="5286" y="3715"/>
                    <a:pt x="5359" y="3935"/>
                    <a:pt x="5418" y="4155"/>
                  </a:cubicBezTo>
                  <a:cubicBezTo>
                    <a:pt x="5770" y="5374"/>
                    <a:pt x="5697" y="6666"/>
                    <a:pt x="5198" y="7840"/>
                  </a:cubicBezTo>
                  <a:cubicBezTo>
                    <a:pt x="4831" y="8707"/>
                    <a:pt x="4302" y="9485"/>
                    <a:pt x="3656" y="10175"/>
                  </a:cubicBezTo>
                  <a:cubicBezTo>
                    <a:pt x="3319" y="10542"/>
                    <a:pt x="2981" y="10894"/>
                    <a:pt x="2658" y="11261"/>
                  </a:cubicBezTo>
                  <a:cubicBezTo>
                    <a:pt x="2188" y="11775"/>
                    <a:pt x="1733" y="12303"/>
                    <a:pt x="1278" y="12802"/>
                  </a:cubicBezTo>
                  <a:cubicBezTo>
                    <a:pt x="970" y="13170"/>
                    <a:pt x="691" y="13551"/>
                    <a:pt x="456" y="13977"/>
                  </a:cubicBezTo>
                  <a:cubicBezTo>
                    <a:pt x="427" y="14036"/>
                    <a:pt x="412" y="14094"/>
                    <a:pt x="382" y="14153"/>
                  </a:cubicBezTo>
                  <a:cubicBezTo>
                    <a:pt x="1190" y="13360"/>
                    <a:pt x="2041" y="12626"/>
                    <a:pt x="2893" y="11922"/>
                  </a:cubicBezTo>
                  <a:cubicBezTo>
                    <a:pt x="3686" y="11290"/>
                    <a:pt x="4376" y="10571"/>
                    <a:pt x="4963" y="9749"/>
                  </a:cubicBezTo>
                  <a:cubicBezTo>
                    <a:pt x="5227" y="9352"/>
                    <a:pt x="5447" y="8927"/>
                    <a:pt x="5594" y="8472"/>
                  </a:cubicBezTo>
                  <a:cubicBezTo>
                    <a:pt x="6152" y="6842"/>
                    <a:pt x="5947" y="5227"/>
                    <a:pt x="5345" y="3656"/>
                  </a:cubicBezTo>
                  <a:cubicBezTo>
                    <a:pt x="5315" y="3583"/>
                    <a:pt x="5286" y="3524"/>
                    <a:pt x="5242" y="3480"/>
                  </a:cubicBezTo>
                  <a:close/>
                  <a:moveTo>
                    <a:pt x="764" y="13199"/>
                  </a:moveTo>
                  <a:lnTo>
                    <a:pt x="794" y="13228"/>
                  </a:lnTo>
                  <a:cubicBezTo>
                    <a:pt x="999" y="12964"/>
                    <a:pt x="1219" y="12700"/>
                    <a:pt x="1440" y="12465"/>
                  </a:cubicBezTo>
                  <a:cubicBezTo>
                    <a:pt x="1968" y="11863"/>
                    <a:pt x="2497" y="11261"/>
                    <a:pt x="3040" y="10674"/>
                  </a:cubicBezTo>
                  <a:cubicBezTo>
                    <a:pt x="3598" y="10101"/>
                    <a:pt x="4111" y="9470"/>
                    <a:pt x="4567" y="8809"/>
                  </a:cubicBezTo>
                  <a:cubicBezTo>
                    <a:pt x="4743" y="8530"/>
                    <a:pt x="4904" y="8237"/>
                    <a:pt x="5051" y="7928"/>
                  </a:cubicBezTo>
                  <a:cubicBezTo>
                    <a:pt x="5624" y="6622"/>
                    <a:pt x="5682" y="5139"/>
                    <a:pt x="5198" y="3788"/>
                  </a:cubicBezTo>
                  <a:cubicBezTo>
                    <a:pt x="5139" y="3612"/>
                    <a:pt x="5066" y="3451"/>
                    <a:pt x="5007" y="3275"/>
                  </a:cubicBezTo>
                  <a:cubicBezTo>
                    <a:pt x="5022" y="3495"/>
                    <a:pt x="5051" y="3700"/>
                    <a:pt x="5095" y="3906"/>
                  </a:cubicBezTo>
                  <a:cubicBezTo>
                    <a:pt x="5183" y="4522"/>
                    <a:pt x="5198" y="5154"/>
                    <a:pt x="5110" y="5770"/>
                  </a:cubicBezTo>
                  <a:cubicBezTo>
                    <a:pt x="4948" y="6710"/>
                    <a:pt x="4581" y="7605"/>
                    <a:pt x="4009" y="8384"/>
                  </a:cubicBezTo>
                  <a:cubicBezTo>
                    <a:pt x="3113" y="9675"/>
                    <a:pt x="2130" y="10909"/>
                    <a:pt x="1322" y="1225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4" name="Google Shape;1114;p14"/>
          <p:cNvGrpSpPr/>
          <p:nvPr/>
        </p:nvGrpSpPr>
        <p:grpSpPr>
          <a:xfrm rot="5400000">
            <a:off x="6989215" y="381533"/>
            <a:ext cx="285880" cy="572708"/>
            <a:chOff x="8423999" y="866121"/>
            <a:chExt cx="285880" cy="572708"/>
          </a:xfrm>
        </p:grpSpPr>
        <p:grpSp>
          <p:nvGrpSpPr>
            <p:cNvPr id="1115" name="Google Shape;1115;p14"/>
            <p:cNvGrpSpPr/>
            <p:nvPr/>
          </p:nvGrpSpPr>
          <p:grpSpPr>
            <a:xfrm>
              <a:off x="8556074" y="866121"/>
              <a:ext cx="153805" cy="572708"/>
              <a:chOff x="4588400" y="1621025"/>
              <a:chExt cx="48100" cy="179100"/>
            </a:xfrm>
          </p:grpSpPr>
          <p:sp>
            <p:nvSpPr>
              <p:cNvPr id="1116" name="Google Shape;1116;p14"/>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4"/>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14"/>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9" name="Google Shape;1119;p14"/>
            <p:cNvGrpSpPr/>
            <p:nvPr/>
          </p:nvGrpSpPr>
          <p:grpSpPr>
            <a:xfrm>
              <a:off x="8423999" y="866121"/>
              <a:ext cx="153805" cy="572708"/>
              <a:chOff x="4588400" y="1621025"/>
              <a:chExt cx="48100" cy="179100"/>
            </a:xfrm>
          </p:grpSpPr>
          <p:sp>
            <p:nvSpPr>
              <p:cNvPr id="1120" name="Google Shape;1120;p14"/>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14"/>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4"/>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123" name="Shape 1123"/>
        <p:cNvGrpSpPr/>
        <p:nvPr/>
      </p:nvGrpSpPr>
      <p:grpSpPr>
        <a:xfrm>
          <a:off x="0" y="0"/>
          <a:ext cx="0" cy="0"/>
          <a:chOff x="0" y="0"/>
          <a:chExt cx="0" cy="0"/>
        </a:xfrm>
      </p:grpSpPr>
      <p:sp>
        <p:nvSpPr>
          <p:cNvPr id="1124" name="Google Shape;1124;p15"/>
          <p:cNvSpPr/>
          <p:nvPr/>
        </p:nvSpPr>
        <p:spPr>
          <a:xfrm>
            <a:off x="-75725" y="0"/>
            <a:ext cx="1126414" cy="1376052"/>
          </a:xfrm>
          <a:custGeom>
            <a:rect b="b" l="l" r="r" t="t"/>
            <a:pathLst>
              <a:path extrusionOk="0" h="30076" w="9848">
                <a:moveTo>
                  <a:pt x="0" y="1"/>
                </a:moveTo>
                <a:lnTo>
                  <a:pt x="167" y="30076"/>
                </a:lnTo>
                <a:cubicBezTo>
                  <a:pt x="5471" y="21383"/>
                  <a:pt x="9848" y="13025"/>
                  <a:pt x="7887" y="7888"/>
                </a:cubicBezTo>
                <a:cubicBezTo>
                  <a:pt x="5790" y="2417"/>
                  <a:pt x="0" y="1"/>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15"/>
          <p:cNvSpPr txBox="1"/>
          <p:nvPr>
            <p:ph idx="1" type="subTitle"/>
          </p:nvPr>
        </p:nvSpPr>
        <p:spPr>
          <a:xfrm>
            <a:off x="945750" y="1235675"/>
            <a:ext cx="7252500" cy="111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26" name="Google Shape;1126;p15"/>
          <p:cNvSpPr/>
          <p:nvPr/>
        </p:nvSpPr>
        <p:spPr>
          <a:xfrm rot="10800000">
            <a:off x="6546772" y="-1027563"/>
            <a:ext cx="2907941" cy="1494126"/>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15"/>
          <p:cNvSpPr/>
          <p:nvPr/>
        </p:nvSpPr>
        <p:spPr>
          <a:xfrm>
            <a:off x="-328037" y="4758237"/>
            <a:ext cx="2651819" cy="803926"/>
          </a:xfrm>
          <a:custGeom>
            <a:rect b="b" l="l" r="r" t="t"/>
            <a:pathLst>
              <a:path extrusionOk="0" h="3035" w="27933">
                <a:moveTo>
                  <a:pt x="13444" y="1"/>
                </a:moveTo>
                <a:cubicBezTo>
                  <a:pt x="7207" y="1"/>
                  <a:pt x="2370" y="1683"/>
                  <a:pt x="1" y="3034"/>
                </a:cubicBezTo>
                <a:lnTo>
                  <a:pt x="27933" y="3034"/>
                </a:lnTo>
                <a:cubicBezTo>
                  <a:pt x="22673" y="794"/>
                  <a:pt x="17728" y="1"/>
                  <a:pt x="134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8" name="Google Shape;1128;p15"/>
          <p:cNvGrpSpPr/>
          <p:nvPr/>
        </p:nvGrpSpPr>
        <p:grpSpPr>
          <a:xfrm rot="5547701">
            <a:off x="-726990" y="-652522"/>
            <a:ext cx="2030633" cy="1336031"/>
            <a:chOff x="4244506" y="1369380"/>
            <a:chExt cx="1506355" cy="991089"/>
          </a:xfrm>
        </p:grpSpPr>
        <p:sp>
          <p:nvSpPr>
            <p:cNvPr id="1129" name="Google Shape;1129;p15"/>
            <p:cNvSpPr/>
            <p:nvPr/>
          </p:nvSpPr>
          <p:spPr>
            <a:xfrm>
              <a:off x="5405835" y="1729069"/>
              <a:ext cx="143838" cy="58986"/>
            </a:xfrm>
            <a:custGeom>
              <a:rect b="b" l="l" r="r" t="t"/>
              <a:pathLst>
                <a:path extrusionOk="0" h="4075" w="9937">
                  <a:moveTo>
                    <a:pt x="149" y="1"/>
                  </a:moveTo>
                  <a:lnTo>
                    <a:pt x="1" y="267"/>
                  </a:lnTo>
                  <a:cubicBezTo>
                    <a:pt x="208" y="474"/>
                    <a:pt x="385" y="681"/>
                    <a:pt x="563" y="858"/>
                  </a:cubicBezTo>
                  <a:cubicBezTo>
                    <a:pt x="1302" y="1568"/>
                    <a:pt x="2130" y="2100"/>
                    <a:pt x="3076" y="2514"/>
                  </a:cubicBezTo>
                  <a:cubicBezTo>
                    <a:pt x="4525" y="3135"/>
                    <a:pt x="6033" y="3608"/>
                    <a:pt x="7601" y="3875"/>
                  </a:cubicBezTo>
                  <a:cubicBezTo>
                    <a:pt x="8177" y="4008"/>
                    <a:pt x="8771" y="4074"/>
                    <a:pt x="9356" y="4074"/>
                  </a:cubicBezTo>
                  <a:cubicBezTo>
                    <a:pt x="9551" y="4074"/>
                    <a:pt x="9745" y="4067"/>
                    <a:pt x="9937" y="4052"/>
                  </a:cubicBezTo>
                  <a:cubicBezTo>
                    <a:pt x="8695" y="3934"/>
                    <a:pt x="7453" y="3668"/>
                    <a:pt x="6240" y="3313"/>
                  </a:cubicBezTo>
                  <a:cubicBezTo>
                    <a:pt x="4821" y="2987"/>
                    <a:pt x="3431" y="2455"/>
                    <a:pt x="2159" y="1716"/>
                  </a:cubicBezTo>
                  <a:cubicBezTo>
                    <a:pt x="1745" y="1479"/>
                    <a:pt x="1361" y="1154"/>
                    <a:pt x="947" y="888"/>
                  </a:cubicBezTo>
                  <a:lnTo>
                    <a:pt x="1006" y="829"/>
                  </a:lnTo>
                  <a:cubicBezTo>
                    <a:pt x="3401" y="1952"/>
                    <a:pt x="4466" y="2366"/>
                    <a:pt x="5058" y="2366"/>
                  </a:cubicBezTo>
                  <a:cubicBezTo>
                    <a:pt x="4466" y="2130"/>
                    <a:pt x="3934" y="1923"/>
                    <a:pt x="3372" y="1686"/>
                  </a:cubicBezTo>
                  <a:cubicBezTo>
                    <a:pt x="2810" y="1450"/>
                    <a:pt x="2248" y="1213"/>
                    <a:pt x="1716" y="917"/>
                  </a:cubicBezTo>
                  <a:cubicBezTo>
                    <a:pt x="1184" y="651"/>
                    <a:pt x="681" y="326"/>
                    <a:pt x="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15"/>
            <p:cNvSpPr/>
            <p:nvPr/>
          </p:nvSpPr>
          <p:spPr>
            <a:xfrm>
              <a:off x="5401985" y="1697398"/>
              <a:ext cx="181517" cy="17023"/>
            </a:xfrm>
            <a:custGeom>
              <a:rect b="b" l="l" r="r" t="t"/>
              <a:pathLst>
                <a:path extrusionOk="0" h="1176" w="12540">
                  <a:moveTo>
                    <a:pt x="12539" y="0"/>
                  </a:moveTo>
                  <a:cubicBezTo>
                    <a:pt x="12391" y="0"/>
                    <a:pt x="12243" y="0"/>
                    <a:pt x="12096" y="59"/>
                  </a:cubicBezTo>
                  <a:cubicBezTo>
                    <a:pt x="10794" y="266"/>
                    <a:pt x="9493" y="533"/>
                    <a:pt x="8192" y="651"/>
                  </a:cubicBezTo>
                  <a:cubicBezTo>
                    <a:pt x="6968" y="816"/>
                    <a:pt x="5726" y="905"/>
                    <a:pt x="4479" y="905"/>
                  </a:cubicBezTo>
                  <a:cubicBezTo>
                    <a:pt x="4160" y="905"/>
                    <a:pt x="3840" y="899"/>
                    <a:pt x="3520" y="887"/>
                  </a:cubicBezTo>
                  <a:cubicBezTo>
                    <a:pt x="2485" y="858"/>
                    <a:pt x="1450" y="651"/>
                    <a:pt x="474" y="266"/>
                  </a:cubicBezTo>
                  <a:cubicBezTo>
                    <a:pt x="355" y="207"/>
                    <a:pt x="208" y="148"/>
                    <a:pt x="89" y="89"/>
                  </a:cubicBezTo>
                  <a:lnTo>
                    <a:pt x="1" y="207"/>
                  </a:lnTo>
                  <a:cubicBezTo>
                    <a:pt x="267" y="414"/>
                    <a:pt x="592" y="592"/>
                    <a:pt x="917" y="680"/>
                  </a:cubicBezTo>
                  <a:cubicBezTo>
                    <a:pt x="1899" y="1000"/>
                    <a:pt x="2922" y="1176"/>
                    <a:pt x="3952" y="1176"/>
                  </a:cubicBezTo>
                  <a:cubicBezTo>
                    <a:pt x="4162" y="1176"/>
                    <a:pt x="4373" y="1169"/>
                    <a:pt x="4584" y="1154"/>
                  </a:cubicBezTo>
                  <a:cubicBezTo>
                    <a:pt x="6595" y="1065"/>
                    <a:pt x="8606" y="858"/>
                    <a:pt x="10558" y="473"/>
                  </a:cubicBezTo>
                  <a:cubicBezTo>
                    <a:pt x="11238" y="355"/>
                    <a:pt x="11889" y="178"/>
                    <a:pt x="125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5"/>
            <p:cNvSpPr/>
            <p:nvPr/>
          </p:nvSpPr>
          <p:spPr>
            <a:xfrm>
              <a:off x="5488878" y="1819813"/>
              <a:ext cx="145126" cy="37794"/>
            </a:xfrm>
            <a:custGeom>
              <a:rect b="b" l="l" r="r" t="t"/>
              <a:pathLst>
                <a:path extrusionOk="0" h="2611" w="10026">
                  <a:moveTo>
                    <a:pt x="1" y="1"/>
                  </a:moveTo>
                  <a:lnTo>
                    <a:pt x="1" y="1"/>
                  </a:lnTo>
                  <a:cubicBezTo>
                    <a:pt x="30" y="119"/>
                    <a:pt x="119" y="119"/>
                    <a:pt x="178" y="178"/>
                  </a:cubicBezTo>
                  <a:cubicBezTo>
                    <a:pt x="1124" y="888"/>
                    <a:pt x="2219" y="1391"/>
                    <a:pt x="3372" y="1716"/>
                  </a:cubicBezTo>
                  <a:cubicBezTo>
                    <a:pt x="4525" y="2041"/>
                    <a:pt x="5708" y="2278"/>
                    <a:pt x="6891" y="2396"/>
                  </a:cubicBezTo>
                  <a:cubicBezTo>
                    <a:pt x="7758" y="2545"/>
                    <a:pt x="8646" y="2611"/>
                    <a:pt x="9520" y="2611"/>
                  </a:cubicBezTo>
                  <a:cubicBezTo>
                    <a:pt x="9689" y="2611"/>
                    <a:pt x="9858" y="2608"/>
                    <a:pt x="10026" y="2603"/>
                  </a:cubicBezTo>
                  <a:cubicBezTo>
                    <a:pt x="6684" y="2248"/>
                    <a:pt x="3165" y="192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15"/>
            <p:cNvSpPr/>
            <p:nvPr/>
          </p:nvSpPr>
          <p:spPr>
            <a:xfrm>
              <a:off x="5404547" y="1539866"/>
              <a:ext cx="77933" cy="119448"/>
            </a:xfrm>
            <a:custGeom>
              <a:rect b="b" l="l" r="r" t="t"/>
              <a:pathLst>
                <a:path extrusionOk="0" h="8252" w="5384">
                  <a:moveTo>
                    <a:pt x="5383" y="1"/>
                  </a:moveTo>
                  <a:lnTo>
                    <a:pt x="5383" y="1"/>
                  </a:lnTo>
                  <a:cubicBezTo>
                    <a:pt x="3313" y="1331"/>
                    <a:pt x="1627" y="3224"/>
                    <a:pt x="592" y="5501"/>
                  </a:cubicBezTo>
                  <a:cubicBezTo>
                    <a:pt x="208" y="6359"/>
                    <a:pt x="1" y="7305"/>
                    <a:pt x="1" y="8251"/>
                  </a:cubicBezTo>
                  <a:cubicBezTo>
                    <a:pt x="504" y="4643"/>
                    <a:pt x="2751" y="2189"/>
                    <a:pt x="53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5"/>
            <p:cNvSpPr/>
            <p:nvPr/>
          </p:nvSpPr>
          <p:spPr>
            <a:xfrm>
              <a:off x="5538108" y="1518458"/>
              <a:ext cx="80495" cy="92061"/>
            </a:xfrm>
            <a:custGeom>
              <a:rect b="b" l="l" r="r" t="t"/>
              <a:pathLst>
                <a:path extrusionOk="0" h="6360" w="5561">
                  <a:moveTo>
                    <a:pt x="5560" y="1"/>
                  </a:moveTo>
                  <a:cubicBezTo>
                    <a:pt x="5442" y="90"/>
                    <a:pt x="5383" y="149"/>
                    <a:pt x="5324" y="208"/>
                  </a:cubicBezTo>
                  <a:cubicBezTo>
                    <a:pt x="3934" y="1450"/>
                    <a:pt x="2632" y="2810"/>
                    <a:pt x="1450" y="4259"/>
                  </a:cubicBezTo>
                  <a:cubicBezTo>
                    <a:pt x="1006" y="4821"/>
                    <a:pt x="622" y="5383"/>
                    <a:pt x="208" y="5945"/>
                  </a:cubicBezTo>
                  <a:cubicBezTo>
                    <a:pt x="119" y="6063"/>
                    <a:pt x="1" y="6182"/>
                    <a:pt x="60" y="6359"/>
                  </a:cubicBezTo>
                  <a:lnTo>
                    <a:pt x="119" y="6359"/>
                  </a:lnTo>
                  <a:cubicBezTo>
                    <a:pt x="1745" y="4171"/>
                    <a:pt x="3520" y="2101"/>
                    <a:pt x="5471" y="178"/>
                  </a:cubicBezTo>
                  <a:cubicBezTo>
                    <a:pt x="5501" y="119"/>
                    <a:pt x="5531" y="60"/>
                    <a:pt x="55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15"/>
            <p:cNvSpPr/>
            <p:nvPr/>
          </p:nvSpPr>
          <p:spPr>
            <a:xfrm>
              <a:off x="5418255" y="1456823"/>
              <a:ext cx="85200" cy="98473"/>
            </a:xfrm>
            <a:custGeom>
              <a:rect b="b" l="l" r="r" t="t"/>
              <a:pathLst>
                <a:path extrusionOk="0" h="6803" w="5886">
                  <a:moveTo>
                    <a:pt x="5826" y="1"/>
                  </a:moveTo>
                  <a:cubicBezTo>
                    <a:pt x="5175" y="503"/>
                    <a:pt x="4466" y="947"/>
                    <a:pt x="3874" y="1509"/>
                  </a:cubicBezTo>
                  <a:cubicBezTo>
                    <a:pt x="2336" y="2958"/>
                    <a:pt x="1183" y="4732"/>
                    <a:pt x="119" y="6506"/>
                  </a:cubicBezTo>
                  <a:cubicBezTo>
                    <a:pt x="59" y="6595"/>
                    <a:pt x="30" y="6713"/>
                    <a:pt x="0" y="6802"/>
                  </a:cubicBezTo>
                  <a:cubicBezTo>
                    <a:pt x="148" y="6566"/>
                    <a:pt x="355" y="6329"/>
                    <a:pt x="533" y="6063"/>
                  </a:cubicBezTo>
                  <a:cubicBezTo>
                    <a:pt x="1449" y="4614"/>
                    <a:pt x="2514" y="3253"/>
                    <a:pt x="3697" y="1982"/>
                  </a:cubicBezTo>
                  <a:cubicBezTo>
                    <a:pt x="4022" y="1627"/>
                    <a:pt x="4407" y="1331"/>
                    <a:pt x="4761" y="1036"/>
                  </a:cubicBezTo>
                  <a:lnTo>
                    <a:pt x="5885" y="60"/>
                  </a:lnTo>
                  <a:lnTo>
                    <a:pt x="582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5"/>
            <p:cNvSpPr/>
            <p:nvPr/>
          </p:nvSpPr>
          <p:spPr>
            <a:xfrm>
              <a:off x="5358328" y="1675135"/>
              <a:ext cx="49229" cy="54383"/>
            </a:xfrm>
            <a:custGeom>
              <a:rect b="b" l="l" r="r" t="t"/>
              <a:pathLst>
                <a:path extrusionOk="0" h="3757" w="3401">
                  <a:moveTo>
                    <a:pt x="3283" y="0"/>
                  </a:moveTo>
                  <a:cubicBezTo>
                    <a:pt x="1804" y="888"/>
                    <a:pt x="651" y="2189"/>
                    <a:pt x="0" y="3756"/>
                  </a:cubicBezTo>
                  <a:cubicBezTo>
                    <a:pt x="325" y="3313"/>
                    <a:pt x="621" y="2839"/>
                    <a:pt x="976" y="2425"/>
                  </a:cubicBezTo>
                  <a:cubicBezTo>
                    <a:pt x="1686" y="1509"/>
                    <a:pt x="1834" y="1390"/>
                    <a:pt x="2129" y="1302"/>
                  </a:cubicBezTo>
                  <a:lnTo>
                    <a:pt x="2129" y="1302"/>
                  </a:lnTo>
                  <a:lnTo>
                    <a:pt x="1301" y="2366"/>
                  </a:lnTo>
                  <a:lnTo>
                    <a:pt x="1360" y="2396"/>
                  </a:lnTo>
                  <a:lnTo>
                    <a:pt x="3105" y="681"/>
                  </a:lnTo>
                  <a:lnTo>
                    <a:pt x="2987" y="592"/>
                  </a:lnTo>
                  <a:cubicBezTo>
                    <a:pt x="3046" y="414"/>
                    <a:pt x="3401" y="385"/>
                    <a:pt x="32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5"/>
            <p:cNvSpPr/>
            <p:nvPr/>
          </p:nvSpPr>
          <p:spPr>
            <a:xfrm>
              <a:off x="5467484" y="1529169"/>
              <a:ext cx="78339" cy="60361"/>
            </a:xfrm>
            <a:custGeom>
              <a:rect b="b" l="l" r="r" t="t"/>
              <a:pathLst>
                <a:path extrusionOk="0" h="4170" w="5412">
                  <a:moveTo>
                    <a:pt x="5382" y="0"/>
                  </a:moveTo>
                  <a:cubicBezTo>
                    <a:pt x="5234" y="30"/>
                    <a:pt x="5087" y="89"/>
                    <a:pt x="4939" y="148"/>
                  </a:cubicBezTo>
                  <a:cubicBezTo>
                    <a:pt x="4318" y="473"/>
                    <a:pt x="3697" y="858"/>
                    <a:pt x="3135" y="1272"/>
                  </a:cubicBezTo>
                  <a:cubicBezTo>
                    <a:pt x="2514" y="1715"/>
                    <a:pt x="1922" y="2189"/>
                    <a:pt x="1390" y="2721"/>
                  </a:cubicBezTo>
                  <a:cubicBezTo>
                    <a:pt x="887" y="3165"/>
                    <a:pt x="444" y="3667"/>
                    <a:pt x="0" y="4170"/>
                  </a:cubicBezTo>
                  <a:cubicBezTo>
                    <a:pt x="887" y="3460"/>
                    <a:pt x="1715" y="2721"/>
                    <a:pt x="2573" y="1982"/>
                  </a:cubicBezTo>
                  <a:cubicBezTo>
                    <a:pt x="3460" y="1272"/>
                    <a:pt x="4406" y="651"/>
                    <a:pt x="5412" y="178"/>
                  </a:cubicBezTo>
                  <a:lnTo>
                    <a:pt x="538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15"/>
            <p:cNvSpPr/>
            <p:nvPr/>
          </p:nvSpPr>
          <p:spPr>
            <a:xfrm>
              <a:off x="5563367" y="1741908"/>
              <a:ext cx="109590" cy="10118"/>
            </a:xfrm>
            <a:custGeom>
              <a:rect b="b" l="l" r="r" t="t"/>
              <a:pathLst>
                <a:path extrusionOk="0" h="699" w="7571">
                  <a:moveTo>
                    <a:pt x="7571" y="1"/>
                  </a:moveTo>
                  <a:cubicBezTo>
                    <a:pt x="5057" y="474"/>
                    <a:pt x="2514" y="563"/>
                    <a:pt x="0" y="622"/>
                  </a:cubicBezTo>
                  <a:cubicBezTo>
                    <a:pt x="776" y="667"/>
                    <a:pt x="1551" y="698"/>
                    <a:pt x="2324" y="698"/>
                  </a:cubicBezTo>
                  <a:cubicBezTo>
                    <a:pt x="4089" y="698"/>
                    <a:pt x="5844" y="535"/>
                    <a:pt x="75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15"/>
            <p:cNvSpPr/>
            <p:nvPr/>
          </p:nvSpPr>
          <p:spPr>
            <a:xfrm>
              <a:off x="5604881" y="1817251"/>
              <a:ext cx="90773" cy="11566"/>
            </a:xfrm>
            <a:custGeom>
              <a:rect b="b" l="l" r="r" t="t"/>
              <a:pathLst>
                <a:path extrusionOk="0" h="799" w="6271">
                  <a:moveTo>
                    <a:pt x="6270" y="0"/>
                  </a:moveTo>
                  <a:lnTo>
                    <a:pt x="6270" y="0"/>
                  </a:lnTo>
                  <a:cubicBezTo>
                    <a:pt x="5501" y="148"/>
                    <a:pt x="4880" y="296"/>
                    <a:pt x="4171" y="385"/>
                  </a:cubicBezTo>
                  <a:cubicBezTo>
                    <a:pt x="3461" y="474"/>
                    <a:pt x="2721" y="503"/>
                    <a:pt x="2041" y="533"/>
                  </a:cubicBezTo>
                  <a:cubicBezTo>
                    <a:pt x="1332" y="592"/>
                    <a:pt x="651" y="592"/>
                    <a:pt x="1" y="622"/>
                  </a:cubicBezTo>
                  <a:cubicBezTo>
                    <a:pt x="410" y="743"/>
                    <a:pt x="1064" y="799"/>
                    <a:pt x="1801" y="799"/>
                  </a:cubicBezTo>
                  <a:cubicBezTo>
                    <a:pt x="3569" y="799"/>
                    <a:pt x="5811" y="481"/>
                    <a:pt x="627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15"/>
            <p:cNvSpPr/>
            <p:nvPr/>
          </p:nvSpPr>
          <p:spPr>
            <a:xfrm>
              <a:off x="5491455" y="1678566"/>
              <a:ext cx="111298" cy="23551"/>
            </a:xfrm>
            <a:custGeom>
              <a:rect b="b" l="l" r="r" t="t"/>
              <a:pathLst>
                <a:path extrusionOk="0" h="1627" w="7689">
                  <a:moveTo>
                    <a:pt x="7689" y="0"/>
                  </a:moveTo>
                  <a:lnTo>
                    <a:pt x="7689" y="0"/>
                  </a:lnTo>
                  <a:cubicBezTo>
                    <a:pt x="5175" y="739"/>
                    <a:pt x="2603" y="1301"/>
                    <a:pt x="0" y="1627"/>
                  </a:cubicBezTo>
                  <a:cubicBezTo>
                    <a:pt x="2632" y="1538"/>
                    <a:pt x="5234" y="976"/>
                    <a:pt x="76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5"/>
            <p:cNvSpPr/>
            <p:nvPr/>
          </p:nvSpPr>
          <p:spPr>
            <a:xfrm>
              <a:off x="5422105" y="1632752"/>
              <a:ext cx="75357" cy="53239"/>
            </a:xfrm>
            <a:custGeom>
              <a:rect b="b" l="l" r="r" t="t"/>
              <a:pathLst>
                <a:path extrusionOk="0" h="3678" w="5206">
                  <a:moveTo>
                    <a:pt x="5205" y="1"/>
                  </a:moveTo>
                  <a:cubicBezTo>
                    <a:pt x="4466" y="681"/>
                    <a:pt x="3786" y="1361"/>
                    <a:pt x="3046" y="1982"/>
                  </a:cubicBezTo>
                  <a:cubicBezTo>
                    <a:pt x="2396" y="2544"/>
                    <a:pt x="1686" y="3017"/>
                    <a:pt x="917" y="3372"/>
                  </a:cubicBezTo>
                  <a:cubicBezTo>
                    <a:pt x="621" y="3490"/>
                    <a:pt x="296" y="3579"/>
                    <a:pt x="0" y="3668"/>
                  </a:cubicBezTo>
                  <a:cubicBezTo>
                    <a:pt x="80" y="3674"/>
                    <a:pt x="159" y="3678"/>
                    <a:pt x="238" y="3678"/>
                  </a:cubicBezTo>
                  <a:cubicBezTo>
                    <a:pt x="867" y="3678"/>
                    <a:pt x="1483" y="3470"/>
                    <a:pt x="1982" y="3076"/>
                  </a:cubicBezTo>
                  <a:cubicBezTo>
                    <a:pt x="2544" y="2692"/>
                    <a:pt x="3046" y="2248"/>
                    <a:pt x="3549" y="1805"/>
                  </a:cubicBezTo>
                  <a:cubicBezTo>
                    <a:pt x="4170" y="1272"/>
                    <a:pt x="4732" y="651"/>
                    <a:pt x="52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15"/>
            <p:cNvSpPr/>
            <p:nvPr/>
          </p:nvSpPr>
          <p:spPr>
            <a:xfrm>
              <a:off x="5538542" y="1861776"/>
              <a:ext cx="19700" cy="71926"/>
            </a:xfrm>
            <a:custGeom>
              <a:rect b="b" l="l" r="r" t="t"/>
              <a:pathLst>
                <a:path extrusionOk="0" h="4969" w="1361">
                  <a:moveTo>
                    <a:pt x="0" y="0"/>
                  </a:moveTo>
                  <a:lnTo>
                    <a:pt x="0" y="0"/>
                  </a:lnTo>
                  <a:cubicBezTo>
                    <a:pt x="562" y="1597"/>
                    <a:pt x="946" y="3283"/>
                    <a:pt x="1065" y="4968"/>
                  </a:cubicBezTo>
                  <a:cubicBezTo>
                    <a:pt x="1360" y="4643"/>
                    <a:pt x="1272" y="4258"/>
                    <a:pt x="1242" y="3904"/>
                  </a:cubicBezTo>
                  <a:cubicBezTo>
                    <a:pt x="1183" y="3519"/>
                    <a:pt x="1094" y="3135"/>
                    <a:pt x="1006" y="2750"/>
                  </a:cubicBezTo>
                  <a:cubicBezTo>
                    <a:pt x="769" y="1952"/>
                    <a:pt x="503" y="1153"/>
                    <a:pt x="266" y="384"/>
                  </a:cubicBezTo>
                  <a:cubicBezTo>
                    <a:pt x="207" y="237"/>
                    <a:pt x="118" y="118"/>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15"/>
            <p:cNvSpPr/>
            <p:nvPr/>
          </p:nvSpPr>
          <p:spPr>
            <a:xfrm>
              <a:off x="5495725" y="1437137"/>
              <a:ext cx="59521" cy="46248"/>
            </a:xfrm>
            <a:custGeom>
              <a:rect b="b" l="l" r="r" t="t"/>
              <a:pathLst>
                <a:path extrusionOk="0" h="3195" w="4112">
                  <a:moveTo>
                    <a:pt x="4052" y="0"/>
                  </a:moveTo>
                  <a:cubicBezTo>
                    <a:pt x="3934" y="59"/>
                    <a:pt x="3786" y="118"/>
                    <a:pt x="3668" y="207"/>
                  </a:cubicBezTo>
                  <a:cubicBezTo>
                    <a:pt x="3106" y="621"/>
                    <a:pt x="2515" y="1065"/>
                    <a:pt x="1923" y="1508"/>
                  </a:cubicBezTo>
                  <a:cubicBezTo>
                    <a:pt x="1539" y="1804"/>
                    <a:pt x="1184" y="2100"/>
                    <a:pt x="799" y="2396"/>
                  </a:cubicBezTo>
                  <a:cubicBezTo>
                    <a:pt x="533" y="2632"/>
                    <a:pt x="267" y="2898"/>
                    <a:pt x="1" y="3135"/>
                  </a:cubicBezTo>
                  <a:lnTo>
                    <a:pt x="30" y="3194"/>
                  </a:lnTo>
                  <a:cubicBezTo>
                    <a:pt x="533" y="2839"/>
                    <a:pt x="1036" y="2514"/>
                    <a:pt x="1509" y="2159"/>
                  </a:cubicBezTo>
                  <a:cubicBezTo>
                    <a:pt x="2337" y="1538"/>
                    <a:pt x="3136" y="917"/>
                    <a:pt x="3964" y="266"/>
                  </a:cubicBezTo>
                  <a:cubicBezTo>
                    <a:pt x="4023" y="207"/>
                    <a:pt x="4082" y="148"/>
                    <a:pt x="4111" y="59"/>
                  </a:cubicBezTo>
                  <a:lnTo>
                    <a:pt x="405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5"/>
            <p:cNvSpPr/>
            <p:nvPr/>
          </p:nvSpPr>
          <p:spPr>
            <a:xfrm>
              <a:off x="5566783" y="1470951"/>
              <a:ext cx="41109" cy="53514"/>
            </a:xfrm>
            <a:custGeom>
              <a:rect b="b" l="l" r="r" t="t"/>
              <a:pathLst>
                <a:path extrusionOk="0" h="3697" w="2840">
                  <a:moveTo>
                    <a:pt x="2840" y="0"/>
                  </a:moveTo>
                  <a:lnTo>
                    <a:pt x="2840" y="0"/>
                  </a:lnTo>
                  <a:cubicBezTo>
                    <a:pt x="2041" y="207"/>
                    <a:pt x="533" y="2159"/>
                    <a:pt x="1" y="3697"/>
                  </a:cubicBezTo>
                  <a:cubicBezTo>
                    <a:pt x="208" y="3372"/>
                    <a:pt x="415" y="3017"/>
                    <a:pt x="651" y="2692"/>
                  </a:cubicBezTo>
                  <a:cubicBezTo>
                    <a:pt x="858" y="2366"/>
                    <a:pt x="1095" y="2041"/>
                    <a:pt x="1332" y="1745"/>
                  </a:cubicBezTo>
                  <a:cubicBezTo>
                    <a:pt x="1568" y="1420"/>
                    <a:pt x="1805" y="1095"/>
                    <a:pt x="2071" y="799"/>
                  </a:cubicBezTo>
                  <a:cubicBezTo>
                    <a:pt x="2308" y="533"/>
                    <a:pt x="2574" y="267"/>
                    <a:pt x="28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15"/>
            <p:cNvSpPr/>
            <p:nvPr/>
          </p:nvSpPr>
          <p:spPr>
            <a:xfrm>
              <a:off x="5500010" y="1737204"/>
              <a:ext cx="98473" cy="4603"/>
            </a:xfrm>
            <a:custGeom>
              <a:rect b="b" l="l" r="r" t="t"/>
              <a:pathLst>
                <a:path extrusionOk="0" h="318" w="6803">
                  <a:moveTo>
                    <a:pt x="1" y="0"/>
                  </a:moveTo>
                  <a:cubicBezTo>
                    <a:pt x="1606" y="212"/>
                    <a:pt x="3226" y="317"/>
                    <a:pt x="4851" y="317"/>
                  </a:cubicBezTo>
                  <a:cubicBezTo>
                    <a:pt x="5501" y="317"/>
                    <a:pt x="6152" y="300"/>
                    <a:pt x="6802" y="267"/>
                  </a:cubicBezTo>
                  <a:lnTo>
                    <a:pt x="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5"/>
            <p:cNvSpPr/>
            <p:nvPr/>
          </p:nvSpPr>
          <p:spPr>
            <a:xfrm>
              <a:off x="5461911" y="1803557"/>
              <a:ext cx="18427" cy="68930"/>
            </a:xfrm>
            <a:custGeom>
              <a:rect b="b" l="l" r="r" t="t"/>
              <a:pathLst>
                <a:path extrusionOk="0" h="4762" w="1273">
                  <a:moveTo>
                    <a:pt x="119" y="0"/>
                  </a:moveTo>
                  <a:lnTo>
                    <a:pt x="119" y="0"/>
                  </a:lnTo>
                  <a:cubicBezTo>
                    <a:pt x="1" y="1006"/>
                    <a:pt x="799" y="4140"/>
                    <a:pt x="1272" y="4761"/>
                  </a:cubicBezTo>
                  <a:cubicBezTo>
                    <a:pt x="1154" y="4288"/>
                    <a:pt x="977" y="3756"/>
                    <a:pt x="858" y="3224"/>
                  </a:cubicBezTo>
                  <a:cubicBezTo>
                    <a:pt x="740" y="2691"/>
                    <a:pt x="651" y="2100"/>
                    <a:pt x="503" y="1597"/>
                  </a:cubicBezTo>
                  <a:cubicBezTo>
                    <a:pt x="326" y="1065"/>
                    <a:pt x="415" y="503"/>
                    <a:pt x="1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15"/>
            <p:cNvSpPr/>
            <p:nvPr/>
          </p:nvSpPr>
          <p:spPr>
            <a:xfrm>
              <a:off x="5372876" y="1716230"/>
              <a:ext cx="20989" cy="68076"/>
            </a:xfrm>
            <a:custGeom>
              <a:rect b="b" l="l" r="r" t="t"/>
              <a:pathLst>
                <a:path extrusionOk="0" h="4703" w="1450">
                  <a:moveTo>
                    <a:pt x="1450" y="0"/>
                  </a:moveTo>
                  <a:lnTo>
                    <a:pt x="1450" y="0"/>
                  </a:lnTo>
                  <a:cubicBezTo>
                    <a:pt x="829" y="503"/>
                    <a:pt x="1" y="3342"/>
                    <a:pt x="89" y="4702"/>
                  </a:cubicBezTo>
                  <a:cubicBezTo>
                    <a:pt x="296" y="3874"/>
                    <a:pt x="444" y="3076"/>
                    <a:pt x="681" y="2307"/>
                  </a:cubicBezTo>
                  <a:cubicBezTo>
                    <a:pt x="888" y="1509"/>
                    <a:pt x="1184" y="769"/>
                    <a:pt x="14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5"/>
            <p:cNvSpPr/>
            <p:nvPr/>
          </p:nvSpPr>
          <p:spPr>
            <a:xfrm>
              <a:off x="5321504" y="1690971"/>
              <a:ext cx="40689" cy="38547"/>
            </a:xfrm>
            <a:custGeom>
              <a:rect b="b" l="l" r="r" t="t"/>
              <a:pathLst>
                <a:path extrusionOk="0" h="2663" w="2811">
                  <a:moveTo>
                    <a:pt x="2810" y="1"/>
                  </a:moveTo>
                  <a:cubicBezTo>
                    <a:pt x="2692" y="30"/>
                    <a:pt x="2574" y="60"/>
                    <a:pt x="2455" y="148"/>
                  </a:cubicBezTo>
                  <a:cubicBezTo>
                    <a:pt x="1834" y="622"/>
                    <a:pt x="1184" y="1124"/>
                    <a:pt x="563" y="1627"/>
                  </a:cubicBezTo>
                  <a:cubicBezTo>
                    <a:pt x="385" y="1775"/>
                    <a:pt x="238" y="1982"/>
                    <a:pt x="119" y="2189"/>
                  </a:cubicBezTo>
                  <a:cubicBezTo>
                    <a:pt x="60" y="2337"/>
                    <a:pt x="31" y="2485"/>
                    <a:pt x="1" y="2633"/>
                  </a:cubicBezTo>
                  <a:lnTo>
                    <a:pt x="119" y="2662"/>
                  </a:lnTo>
                  <a:cubicBezTo>
                    <a:pt x="740" y="1479"/>
                    <a:pt x="1864" y="829"/>
                    <a:pt x="28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5"/>
            <p:cNvSpPr/>
            <p:nvPr/>
          </p:nvSpPr>
          <p:spPr>
            <a:xfrm>
              <a:off x="5549239" y="1565545"/>
              <a:ext cx="37678" cy="39401"/>
            </a:xfrm>
            <a:custGeom>
              <a:rect b="b" l="l" r="r" t="t"/>
              <a:pathLst>
                <a:path extrusionOk="0" h="2722" w="2603">
                  <a:moveTo>
                    <a:pt x="2603" y="1"/>
                  </a:moveTo>
                  <a:cubicBezTo>
                    <a:pt x="1627" y="740"/>
                    <a:pt x="740" y="1627"/>
                    <a:pt x="0" y="2603"/>
                  </a:cubicBezTo>
                  <a:lnTo>
                    <a:pt x="148" y="2722"/>
                  </a:lnTo>
                  <a:cubicBezTo>
                    <a:pt x="267" y="2662"/>
                    <a:pt x="355" y="2574"/>
                    <a:pt x="474" y="2485"/>
                  </a:cubicBezTo>
                  <a:cubicBezTo>
                    <a:pt x="621" y="2278"/>
                    <a:pt x="740" y="2041"/>
                    <a:pt x="917" y="1834"/>
                  </a:cubicBezTo>
                  <a:cubicBezTo>
                    <a:pt x="1390" y="1302"/>
                    <a:pt x="1863" y="799"/>
                    <a:pt x="2366" y="297"/>
                  </a:cubicBezTo>
                  <a:cubicBezTo>
                    <a:pt x="2455" y="178"/>
                    <a:pt x="2514" y="90"/>
                    <a:pt x="26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5"/>
            <p:cNvSpPr/>
            <p:nvPr/>
          </p:nvSpPr>
          <p:spPr>
            <a:xfrm>
              <a:off x="5508999" y="1536870"/>
              <a:ext cx="39821" cy="24839"/>
            </a:xfrm>
            <a:custGeom>
              <a:rect b="b" l="l" r="r" t="t"/>
              <a:pathLst>
                <a:path extrusionOk="0" h="1716" w="2751">
                  <a:moveTo>
                    <a:pt x="2751" y="1"/>
                  </a:moveTo>
                  <a:lnTo>
                    <a:pt x="2751" y="1"/>
                  </a:lnTo>
                  <a:cubicBezTo>
                    <a:pt x="2159" y="30"/>
                    <a:pt x="385" y="1183"/>
                    <a:pt x="1" y="1716"/>
                  </a:cubicBezTo>
                  <a:cubicBezTo>
                    <a:pt x="888" y="1065"/>
                    <a:pt x="1864" y="622"/>
                    <a:pt x="27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5"/>
            <p:cNvSpPr/>
            <p:nvPr/>
          </p:nvSpPr>
          <p:spPr>
            <a:xfrm>
              <a:off x="5657961" y="1807408"/>
              <a:ext cx="42817" cy="7932"/>
            </a:xfrm>
            <a:custGeom>
              <a:rect b="b" l="l" r="r" t="t"/>
              <a:pathLst>
                <a:path extrusionOk="0" h="548" w="2958">
                  <a:moveTo>
                    <a:pt x="2958" y="0"/>
                  </a:moveTo>
                  <a:lnTo>
                    <a:pt x="1" y="533"/>
                  </a:lnTo>
                  <a:cubicBezTo>
                    <a:pt x="166" y="542"/>
                    <a:pt x="331" y="547"/>
                    <a:pt x="496" y="547"/>
                  </a:cubicBezTo>
                  <a:cubicBezTo>
                    <a:pt x="1335" y="547"/>
                    <a:pt x="2167" y="420"/>
                    <a:pt x="2958" y="148"/>
                  </a:cubicBezTo>
                  <a:lnTo>
                    <a:pt x="295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5"/>
            <p:cNvSpPr/>
            <p:nvPr/>
          </p:nvSpPr>
          <p:spPr>
            <a:xfrm>
              <a:off x="5629286" y="1556990"/>
              <a:ext cx="32540" cy="23131"/>
            </a:xfrm>
            <a:custGeom>
              <a:rect b="b" l="l" r="r" t="t"/>
              <a:pathLst>
                <a:path extrusionOk="0" h="1598" w="2248">
                  <a:moveTo>
                    <a:pt x="2248" y="0"/>
                  </a:moveTo>
                  <a:lnTo>
                    <a:pt x="0" y="1597"/>
                  </a:lnTo>
                  <a:cubicBezTo>
                    <a:pt x="917" y="1302"/>
                    <a:pt x="2130" y="474"/>
                    <a:pt x="22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15"/>
            <p:cNvSpPr/>
            <p:nvPr/>
          </p:nvSpPr>
          <p:spPr>
            <a:xfrm>
              <a:off x="5362179" y="1579673"/>
              <a:ext cx="23985" cy="29978"/>
            </a:xfrm>
            <a:custGeom>
              <a:rect b="b" l="l" r="r" t="t"/>
              <a:pathLst>
                <a:path extrusionOk="0" h="2071" w="1657">
                  <a:moveTo>
                    <a:pt x="59" y="1"/>
                  </a:moveTo>
                  <a:cubicBezTo>
                    <a:pt x="0" y="740"/>
                    <a:pt x="887" y="1834"/>
                    <a:pt x="1656" y="2071"/>
                  </a:cubicBezTo>
                  <a:cubicBezTo>
                    <a:pt x="1331" y="1746"/>
                    <a:pt x="1006" y="1450"/>
                    <a:pt x="769" y="1125"/>
                  </a:cubicBezTo>
                  <a:cubicBezTo>
                    <a:pt x="503" y="799"/>
                    <a:pt x="296" y="415"/>
                    <a:pt x="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15"/>
            <p:cNvSpPr/>
            <p:nvPr/>
          </p:nvSpPr>
          <p:spPr>
            <a:xfrm>
              <a:off x="5436653" y="1665712"/>
              <a:ext cx="37259" cy="23840"/>
            </a:xfrm>
            <a:custGeom>
              <a:rect b="b" l="l" r="r" t="t"/>
              <a:pathLst>
                <a:path extrusionOk="0" h="1647" w="2574">
                  <a:moveTo>
                    <a:pt x="2574" y="1"/>
                  </a:moveTo>
                  <a:cubicBezTo>
                    <a:pt x="2160" y="297"/>
                    <a:pt x="1805" y="651"/>
                    <a:pt x="1361" y="918"/>
                  </a:cubicBezTo>
                  <a:cubicBezTo>
                    <a:pt x="918" y="1184"/>
                    <a:pt x="444" y="1420"/>
                    <a:pt x="1" y="1627"/>
                  </a:cubicBezTo>
                  <a:cubicBezTo>
                    <a:pt x="46" y="1640"/>
                    <a:pt x="96" y="1647"/>
                    <a:pt x="150" y="1647"/>
                  </a:cubicBezTo>
                  <a:cubicBezTo>
                    <a:pt x="829" y="1647"/>
                    <a:pt x="2108" y="659"/>
                    <a:pt x="25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15"/>
            <p:cNvSpPr/>
            <p:nvPr/>
          </p:nvSpPr>
          <p:spPr>
            <a:xfrm>
              <a:off x="5405835" y="1524031"/>
              <a:ext cx="12434" cy="36405"/>
            </a:xfrm>
            <a:custGeom>
              <a:rect b="b" l="l" r="r" t="t"/>
              <a:pathLst>
                <a:path extrusionOk="0" h="2515" w="859">
                  <a:moveTo>
                    <a:pt x="30" y="0"/>
                  </a:moveTo>
                  <a:cubicBezTo>
                    <a:pt x="1" y="1035"/>
                    <a:pt x="326" y="2189"/>
                    <a:pt x="740" y="2514"/>
                  </a:cubicBezTo>
                  <a:lnTo>
                    <a:pt x="858" y="2159"/>
                  </a:lnTo>
                  <a:lnTo>
                    <a:pt x="858" y="2159"/>
                  </a:lnTo>
                  <a:lnTo>
                    <a:pt x="651" y="2218"/>
                  </a:lnTo>
                  <a:lnTo>
                    <a:pt x="3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15"/>
            <p:cNvSpPr/>
            <p:nvPr/>
          </p:nvSpPr>
          <p:spPr>
            <a:xfrm>
              <a:off x="5684074" y="1711525"/>
              <a:ext cx="33408" cy="12449"/>
            </a:xfrm>
            <a:custGeom>
              <a:rect b="b" l="l" r="r" t="t"/>
              <a:pathLst>
                <a:path extrusionOk="0" h="860" w="2308">
                  <a:moveTo>
                    <a:pt x="2307" y="0"/>
                  </a:moveTo>
                  <a:lnTo>
                    <a:pt x="2307" y="0"/>
                  </a:lnTo>
                  <a:cubicBezTo>
                    <a:pt x="1952" y="148"/>
                    <a:pt x="1686" y="237"/>
                    <a:pt x="1450" y="325"/>
                  </a:cubicBezTo>
                  <a:cubicBezTo>
                    <a:pt x="1213" y="414"/>
                    <a:pt x="977" y="473"/>
                    <a:pt x="740" y="592"/>
                  </a:cubicBezTo>
                  <a:cubicBezTo>
                    <a:pt x="503" y="710"/>
                    <a:pt x="208" y="592"/>
                    <a:pt x="1" y="828"/>
                  </a:cubicBezTo>
                  <a:cubicBezTo>
                    <a:pt x="61" y="850"/>
                    <a:pt x="135" y="860"/>
                    <a:pt x="220" y="860"/>
                  </a:cubicBezTo>
                  <a:cubicBezTo>
                    <a:pt x="719" y="860"/>
                    <a:pt x="1600" y="506"/>
                    <a:pt x="230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5"/>
            <p:cNvSpPr/>
            <p:nvPr/>
          </p:nvSpPr>
          <p:spPr>
            <a:xfrm>
              <a:off x="5470900" y="1809970"/>
              <a:ext cx="8584" cy="35970"/>
            </a:xfrm>
            <a:custGeom>
              <a:rect b="b" l="l" r="r" t="t"/>
              <a:pathLst>
                <a:path extrusionOk="0" h="2485" w="593">
                  <a:moveTo>
                    <a:pt x="89" y="1"/>
                  </a:moveTo>
                  <a:lnTo>
                    <a:pt x="1" y="30"/>
                  </a:lnTo>
                  <a:cubicBezTo>
                    <a:pt x="30" y="858"/>
                    <a:pt x="237" y="1716"/>
                    <a:pt x="592" y="2485"/>
                  </a:cubicBezTo>
                  <a:cubicBezTo>
                    <a:pt x="415" y="1657"/>
                    <a:pt x="267" y="829"/>
                    <a:pt x="8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5"/>
            <p:cNvSpPr/>
            <p:nvPr/>
          </p:nvSpPr>
          <p:spPr>
            <a:xfrm>
              <a:off x="5578768" y="1606205"/>
              <a:ext cx="23565" cy="19295"/>
            </a:xfrm>
            <a:custGeom>
              <a:rect b="b" l="l" r="r" t="t"/>
              <a:pathLst>
                <a:path extrusionOk="0" h="1333" w="1628">
                  <a:moveTo>
                    <a:pt x="1596" y="0"/>
                  </a:moveTo>
                  <a:cubicBezTo>
                    <a:pt x="1119" y="0"/>
                    <a:pt x="348" y="638"/>
                    <a:pt x="1" y="1332"/>
                  </a:cubicBezTo>
                  <a:lnTo>
                    <a:pt x="1627" y="1"/>
                  </a:lnTo>
                  <a:cubicBezTo>
                    <a:pt x="1617" y="1"/>
                    <a:pt x="1606" y="0"/>
                    <a:pt x="159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5"/>
            <p:cNvSpPr/>
            <p:nvPr/>
          </p:nvSpPr>
          <p:spPr>
            <a:xfrm>
              <a:off x="5559082" y="1901148"/>
              <a:ext cx="6007" cy="35970"/>
            </a:xfrm>
            <a:custGeom>
              <a:rect b="b" l="l" r="r" t="t"/>
              <a:pathLst>
                <a:path extrusionOk="0" h="2485" w="415">
                  <a:moveTo>
                    <a:pt x="1" y="1"/>
                  </a:moveTo>
                  <a:lnTo>
                    <a:pt x="1" y="1"/>
                  </a:lnTo>
                  <a:cubicBezTo>
                    <a:pt x="60" y="829"/>
                    <a:pt x="119" y="1657"/>
                    <a:pt x="178" y="2485"/>
                  </a:cubicBezTo>
                  <a:lnTo>
                    <a:pt x="326" y="2485"/>
                  </a:lnTo>
                  <a:cubicBezTo>
                    <a:pt x="415" y="1657"/>
                    <a:pt x="296" y="799"/>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5"/>
            <p:cNvSpPr/>
            <p:nvPr/>
          </p:nvSpPr>
          <p:spPr>
            <a:xfrm>
              <a:off x="5382299" y="1569830"/>
              <a:ext cx="22697" cy="22277"/>
            </a:xfrm>
            <a:custGeom>
              <a:rect b="b" l="l" r="r" t="t"/>
              <a:pathLst>
                <a:path extrusionOk="0" h="1539" w="1568">
                  <a:moveTo>
                    <a:pt x="0" y="1"/>
                  </a:moveTo>
                  <a:lnTo>
                    <a:pt x="0" y="1"/>
                  </a:lnTo>
                  <a:cubicBezTo>
                    <a:pt x="385" y="770"/>
                    <a:pt x="1183" y="1538"/>
                    <a:pt x="1568" y="1538"/>
                  </a:cubicBezTo>
                  <a:lnTo>
                    <a:pt x="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5"/>
            <p:cNvSpPr/>
            <p:nvPr/>
          </p:nvSpPr>
          <p:spPr>
            <a:xfrm>
              <a:off x="5422105" y="1775302"/>
              <a:ext cx="7715" cy="26127"/>
            </a:xfrm>
            <a:custGeom>
              <a:rect b="b" l="l" r="r" t="t"/>
              <a:pathLst>
                <a:path extrusionOk="0" h="1805" w="533">
                  <a:moveTo>
                    <a:pt x="474" y="0"/>
                  </a:moveTo>
                  <a:lnTo>
                    <a:pt x="474" y="0"/>
                  </a:lnTo>
                  <a:cubicBezTo>
                    <a:pt x="207" y="267"/>
                    <a:pt x="0" y="1065"/>
                    <a:pt x="60" y="1804"/>
                  </a:cubicBezTo>
                  <a:cubicBezTo>
                    <a:pt x="385" y="947"/>
                    <a:pt x="533" y="267"/>
                    <a:pt x="47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5"/>
            <p:cNvSpPr/>
            <p:nvPr/>
          </p:nvSpPr>
          <p:spPr>
            <a:xfrm>
              <a:off x="5428098" y="1783003"/>
              <a:ext cx="7715" cy="27835"/>
            </a:xfrm>
            <a:custGeom>
              <a:rect b="b" l="l" r="r" t="t"/>
              <a:pathLst>
                <a:path extrusionOk="0" h="1923" w="533">
                  <a:moveTo>
                    <a:pt x="385" y="1"/>
                  </a:moveTo>
                  <a:cubicBezTo>
                    <a:pt x="119" y="592"/>
                    <a:pt x="0" y="1272"/>
                    <a:pt x="89" y="1923"/>
                  </a:cubicBezTo>
                  <a:lnTo>
                    <a:pt x="533" y="30"/>
                  </a:lnTo>
                  <a:lnTo>
                    <a:pt x="3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15"/>
            <p:cNvSpPr/>
            <p:nvPr/>
          </p:nvSpPr>
          <p:spPr>
            <a:xfrm>
              <a:off x="5628852" y="1577530"/>
              <a:ext cx="22711" cy="10321"/>
            </a:xfrm>
            <a:custGeom>
              <a:rect b="b" l="l" r="r" t="t"/>
              <a:pathLst>
                <a:path extrusionOk="0" h="713" w="1569">
                  <a:moveTo>
                    <a:pt x="1568" y="1"/>
                  </a:moveTo>
                  <a:lnTo>
                    <a:pt x="1" y="711"/>
                  </a:lnTo>
                  <a:cubicBezTo>
                    <a:pt x="31" y="712"/>
                    <a:pt x="60" y="713"/>
                    <a:pt x="90" y="713"/>
                  </a:cubicBezTo>
                  <a:cubicBezTo>
                    <a:pt x="651" y="713"/>
                    <a:pt x="1203" y="450"/>
                    <a:pt x="15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15"/>
            <p:cNvSpPr/>
            <p:nvPr/>
          </p:nvSpPr>
          <p:spPr>
            <a:xfrm>
              <a:off x="5391288" y="1532585"/>
              <a:ext cx="11566" cy="21857"/>
            </a:xfrm>
            <a:custGeom>
              <a:rect b="b" l="l" r="r" t="t"/>
              <a:pathLst>
                <a:path extrusionOk="0" h="1510" w="799">
                  <a:moveTo>
                    <a:pt x="0" y="1"/>
                  </a:moveTo>
                  <a:lnTo>
                    <a:pt x="0" y="1"/>
                  </a:lnTo>
                  <a:cubicBezTo>
                    <a:pt x="89" y="592"/>
                    <a:pt x="355" y="1125"/>
                    <a:pt x="799" y="1509"/>
                  </a:cubicBezTo>
                  <a:cubicBezTo>
                    <a:pt x="592" y="977"/>
                    <a:pt x="326" y="474"/>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5"/>
            <p:cNvSpPr/>
            <p:nvPr/>
          </p:nvSpPr>
          <p:spPr>
            <a:xfrm>
              <a:off x="5667384" y="1681128"/>
              <a:ext cx="19700" cy="11146"/>
            </a:xfrm>
            <a:custGeom>
              <a:rect b="b" l="l" r="r" t="t"/>
              <a:pathLst>
                <a:path extrusionOk="0" h="770" w="1361">
                  <a:moveTo>
                    <a:pt x="1361" y="0"/>
                  </a:moveTo>
                  <a:lnTo>
                    <a:pt x="1361" y="0"/>
                  </a:lnTo>
                  <a:cubicBezTo>
                    <a:pt x="888" y="207"/>
                    <a:pt x="414" y="474"/>
                    <a:pt x="0" y="769"/>
                  </a:cubicBezTo>
                  <a:cubicBezTo>
                    <a:pt x="533" y="740"/>
                    <a:pt x="1035" y="444"/>
                    <a:pt x="13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5"/>
            <p:cNvSpPr/>
            <p:nvPr/>
          </p:nvSpPr>
          <p:spPr>
            <a:xfrm>
              <a:off x="5313383" y="1705098"/>
              <a:ext cx="16270" cy="14562"/>
            </a:xfrm>
            <a:custGeom>
              <a:rect b="b" l="l" r="r" t="t"/>
              <a:pathLst>
                <a:path extrusionOk="0" h="1006" w="1124">
                  <a:moveTo>
                    <a:pt x="1124" y="1"/>
                  </a:moveTo>
                  <a:cubicBezTo>
                    <a:pt x="621" y="148"/>
                    <a:pt x="207" y="503"/>
                    <a:pt x="0" y="1006"/>
                  </a:cubicBezTo>
                  <a:lnTo>
                    <a:pt x="112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5"/>
            <p:cNvSpPr/>
            <p:nvPr/>
          </p:nvSpPr>
          <p:spPr>
            <a:xfrm>
              <a:off x="5373730" y="1615209"/>
              <a:ext cx="23985" cy="6499"/>
            </a:xfrm>
            <a:custGeom>
              <a:rect b="b" l="l" r="r" t="t"/>
              <a:pathLst>
                <a:path extrusionOk="0" h="449" w="1657">
                  <a:moveTo>
                    <a:pt x="1" y="0"/>
                  </a:moveTo>
                  <a:cubicBezTo>
                    <a:pt x="310" y="289"/>
                    <a:pt x="719" y="448"/>
                    <a:pt x="1130" y="448"/>
                  </a:cubicBezTo>
                  <a:cubicBezTo>
                    <a:pt x="1308" y="448"/>
                    <a:pt x="1486" y="418"/>
                    <a:pt x="1657" y="355"/>
                  </a:cubicBezTo>
                  <a:lnTo>
                    <a:pt x="1657" y="355"/>
                  </a:lnTo>
                  <a:cubicBezTo>
                    <a:pt x="1609" y="358"/>
                    <a:pt x="1561" y="359"/>
                    <a:pt x="1513" y="359"/>
                  </a:cubicBezTo>
                  <a:cubicBezTo>
                    <a:pt x="995" y="359"/>
                    <a:pt x="461" y="217"/>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5"/>
            <p:cNvSpPr/>
            <p:nvPr/>
          </p:nvSpPr>
          <p:spPr>
            <a:xfrm>
              <a:off x="5392142" y="1570684"/>
              <a:ext cx="14142" cy="14996"/>
            </a:xfrm>
            <a:custGeom>
              <a:rect b="b" l="l" r="r" t="t"/>
              <a:pathLst>
                <a:path extrusionOk="0" h="1036" w="977">
                  <a:moveTo>
                    <a:pt x="60" y="1"/>
                  </a:moveTo>
                  <a:lnTo>
                    <a:pt x="0" y="90"/>
                  </a:lnTo>
                  <a:cubicBezTo>
                    <a:pt x="207" y="444"/>
                    <a:pt x="533" y="770"/>
                    <a:pt x="888" y="1036"/>
                  </a:cubicBezTo>
                  <a:lnTo>
                    <a:pt x="976" y="918"/>
                  </a:lnTo>
                  <a:lnTo>
                    <a:pt x="6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5"/>
            <p:cNvSpPr/>
            <p:nvPr/>
          </p:nvSpPr>
          <p:spPr>
            <a:xfrm>
              <a:off x="5592476" y="1609216"/>
              <a:ext cx="13708" cy="13288"/>
            </a:xfrm>
            <a:custGeom>
              <a:rect b="b" l="l" r="r" t="t"/>
              <a:pathLst>
                <a:path extrusionOk="0" h="918" w="947">
                  <a:moveTo>
                    <a:pt x="917" y="0"/>
                  </a:moveTo>
                  <a:cubicBezTo>
                    <a:pt x="533" y="207"/>
                    <a:pt x="178" y="503"/>
                    <a:pt x="0" y="917"/>
                  </a:cubicBezTo>
                  <a:cubicBezTo>
                    <a:pt x="296" y="651"/>
                    <a:pt x="621" y="414"/>
                    <a:pt x="917" y="148"/>
                  </a:cubicBezTo>
                  <a:cubicBezTo>
                    <a:pt x="947" y="148"/>
                    <a:pt x="917" y="89"/>
                    <a:pt x="9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15"/>
            <p:cNvSpPr/>
            <p:nvPr/>
          </p:nvSpPr>
          <p:spPr>
            <a:xfrm>
              <a:off x="5406689" y="1751751"/>
              <a:ext cx="8584" cy="12000"/>
            </a:xfrm>
            <a:custGeom>
              <a:rect b="b" l="l" r="r" t="t"/>
              <a:pathLst>
                <a:path extrusionOk="0" h="829" w="593">
                  <a:moveTo>
                    <a:pt x="474" y="1"/>
                  </a:moveTo>
                  <a:cubicBezTo>
                    <a:pt x="178" y="149"/>
                    <a:pt x="1" y="474"/>
                    <a:pt x="1" y="829"/>
                  </a:cubicBezTo>
                  <a:lnTo>
                    <a:pt x="592" y="60"/>
                  </a:lnTo>
                  <a:lnTo>
                    <a:pt x="47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5"/>
            <p:cNvSpPr/>
            <p:nvPr/>
          </p:nvSpPr>
          <p:spPr>
            <a:xfrm>
              <a:off x="4244506" y="1567687"/>
              <a:ext cx="1085147" cy="792781"/>
            </a:xfrm>
            <a:custGeom>
              <a:rect b="b" l="l" r="r" t="t"/>
              <a:pathLst>
                <a:path extrusionOk="0" h="54769" w="74967">
                  <a:moveTo>
                    <a:pt x="54739" y="2012"/>
                  </a:moveTo>
                  <a:lnTo>
                    <a:pt x="54739" y="2012"/>
                  </a:lnTo>
                  <a:cubicBezTo>
                    <a:pt x="54798" y="2130"/>
                    <a:pt x="54858" y="2248"/>
                    <a:pt x="54887" y="2396"/>
                  </a:cubicBezTo>
                  <a:cubicBezTo>
                    <a:pt x="55627" y="4762"/>
                    <a:pt x="56425" y="7128"/>
                    <a:pt x="57105" y="9523"/>
                  </a:cubicBezTo>
                  <a:cubicBezTo>
                    <a:pt x="57519" y="10943"/>
                    <a:pt x="57785" y="12392"/>
                    <a:pt x="58111" y="13841"/>
                  </a:cubicBezTo>
                  <a:cubicBezTo>
                    <a:pt x="58436" y="15615"/>
                    <a:pt x="58584" y="17419"/>
                    <a:pt x="58613" y="19223"/>
                  </a:cubicBezTo>
                  <a:cubicBezTo>
                    <a:pt x="58672" y="20849"/>
                    <a:pt x="58613" y="22476"/>
                    <a:pt x="58436" y="24102"/>
                  </a:cubicBezTo>
                  <a:cubicBezTo>
                    <a:pt x="58406" y="24398"/>
                    <a:pt x="58377" y="24694"/>
                    <a:pt x="58347" y="24989"/>
                  </a:cubicBezTo>
                  <a:lnTo>
                    <a:pt x="58258" y="24989"/>
                  </a:lnTo>
                  <a:lnTo>
                    <a:pt x="58258" y="25019"/>
                  </a:lnTo>
                  <a:cubicBezTo>
                    <a:pt x="58258" y="24782"/>
                    <a:pt x="58258" y="24516"/>
                    <a:pt x="58229" y="24280"/>
                  </a:cubicBezTo>
                  <a:cubicBezTo>
                    <a:pt x="58051" y="23067"/>
                    <a:pt x="57904" y="21884"/>
                    <a:pt x="57726" y="20672"/>
                  </a:cubicBezTo>
                  <a:cubicBezTo>
                    <a:pt x="57460" y="18868"/>
                    <a:pt x="56898" y="17153"/>
                    <a:pt x="56484" y="15408"/>
                  </a:cubicBezTo>
                  <a:cubicBezTo>
                    <a:pt x="56218" y="14196"/>
                    <a:pt x="55952" y="12983"/>
                    <a:pt x="55656" y="11771"/>
                  </a:cubicBezTo>
                  <a:cubicBezTo>
                    <a:pt x="55094" y="9346"/>
                    <a:pt x="54976" y="6832"/>
                    <a:pt x="54828" y="4348"/>
                  </a:cubicBezTo>
                  <a:cubicBezTo>
                    <a:pt x="54798" y="3579"/>
                    <a:pt x="54739" y="2810"/>
                    <a:pt x="54739" y="2012"/>
                  </a:cubicBezTo>
                  <a:close/>
                  <a:moveTo>
                    <a:pt x="54325" y="1302"/>
                  </a:moveTo>
                  <a:cubicBezTo>
                    <a:pt x="54355" y="1479"/>
                    <a:pt x="54384" y="1627"/>
                    <a:pt x="54384" y="1775"/>
                  </a:cubicBezTo>
                  <a:cubicBezTo>
                    <a:pt x="54532" y="3845"/>
                    <a:pt x="54651" y="5945"/>
                    <a:pt x="54798" y="8044"/>
                  </a:cubicBezTo>
                  <a:cubicBezTo>
                    <a:pt x="54917" y="9316"/>
                    <a:pt x="55124" y="10617"/>
                    <a:pt x="55449" y="11859"/>
                  </a:cubicBezTo>
                  <a:cubicBezTo>
                    <a:pt x="55804" y="13368"/>
                    <a:pt x="56159" y="14905"/>
                    <a:pt x="56543" y="16413"/>
                  </a:cubicBezTo>
                  <a:cubicBezTo>
                    <a:pt x="56750" y="17360"/>
                    <a:pt x="56987" y="18306"/>
                    <a:pt x="57194" y="19282"/>
                  </a:cubicBezTo>
                  <a:cubicBezTo>
                    <a:pt x="57342" y="20110"/>
                    <a:pt x="57460" y="20938"/>
                    <a:pt x="57608" y="21766"/>
                  </a:cubicBezTo>
                  <a:cubicBezTo>
                    <a:pt x="57844" y="22979"/>
                    <a:pt x="57963" y="24221"/>
                    <a:pt x="58022" y="25463"/>
                  </a:cubicBezTo>
                  <a:cubicBezTo>
                    <a:pt x="58051" y="26024"/>
                    <a:pt x="58022" y="26616"/>
                    <a:pt x="58022" y="27178"/>
                  </a:cubicBezTo>
                  <a:cubicBezTo>
                    <a:pt x="57637" y="24871"/>
                    <a:pt x="56691" y="22772"/>
                    <a:pt x="55834" y="20613"/>
                  </a:cubicBezTo>
                  <a:cubicBezTo>
                    <a:pt x="55005" y="18691"/>
                    <a:pt x="54296" y="16680"/>
                    <a:pt x="53704" y="14669"/>
                  </a:cubicBezTo>
                  <a:cubicBezTo>
                    <a:pt x="53172" y="12746"/>
                    <a:pt x="52906" y="10795"/>
                    <a:pt x="52935" y="8813"/>
                  </a:cubicBezTo>
                  <a:cubicBezTo>
                    <a:pt x="52935" y="7778"/>
                    <a:pt x="53083" y="6743"/>
                    <a:pt x="53320" y="5738"/>
                  </a:cubicBezTo>
                  <a:cubicBezTo>
                    <a:pt x="53645" y="4259"/>
                    <a:pt x="53970" y="2781"/>
                    <a:pt x="54325" y="1302"/>
                  </a:cubicBezTo>
                  <a:close/>
                  <a:moveTo>
                    <a:pt x="45956" y="41787"/>
                  </a:moveTo>
                  <a:lnTo>
                    <a:pt x="45956" y="41787"/>
                  </a:lnTo>
                  <a:cubicBezTo>
                    <a:pt x="46873" y="41934"/>
                    <a:pt x="47760" y="42230"/>
                    <a:pt x="48588" y="42644"/>
                  </a:cubicBezTo>
                  <a:cubicBezTo>
                    <a:pt x="49209" y="42940"/>
                    <a:pt x="49830" y="43236"/>
                    <a:pt x="50451" y="43472"/>
                  </a:cubicBezTo>
                  <a:cubicBezTo>
                    <a:pt x="51546" y="43886"/>
                    <a:pt x="52728" y="44123"/>
                    <a:pt x="53911" y="44182"/>
                  </a:cubicBezTo>
                  <a:cubicBezTo>
                    <a:pt x="54543" y="44219"/>
                    <a:pt x="55180" y="44236"/>
                    <a:pt x="55818" y="44236"/>
                  </a:cubicBezTo>
                  <a:cubicBezTo>
                    <a:pt x="56703" y="44236"/>
                    <a:pt x="57589" y="44204"/>
                    <a:pt x="58465" y="44152"/>
                  </a:cubicBezTo>
                  <a:cubicBezTo>
                    <a:pt x="59190" y="44108"/>
                    <a:pt x="59914" y="44086"/>
                    <a:pt x="60635" y="44086"/>
                  </a:cubicBezTo>
                  <a:cubicBezTo>
                    <a:pt x="61356" y="44086"/>
                    <a:pt x="62073" y="44108"/>
                    <a:pt x="62783" y="44152"/>
                  </a:cubicBezTo>
                  <a:cubicBezTo>
                    <a:pt x="64084" y="44300"/>
                    <a:pt x="65356" y="44596"/>
                    <a:pt x="66568" y="45099"/>
                  </a:cubicBezTo>
                  <a:cubicBezTo>
                    <a:pt x="69052" y="46045"/>
                    <a:pt x="71270" y="47524"/>
                    <a:pt x="73074" y="49475"/>
                  </a:cubicBezTo>
                  <a:cubicBezTo>
                    <a:pt x="73192" y="49594"/>
                    <a:pt x="73281" y="49712"/>
                    <a:pt x="73311" y="49860"/>
                  </a:cubicBezTo>
                  <a:cubicBezTo>
                    <a:pt x="73222" y="49801"/>
                    <a:pt x="73133" y="49742"/>
                    <a:pt x="73045" y="49682"/>
                  </a:cubicBezTo>
                  <a:cubicBezTo>
                    <a:pt x="71418" y="48381"/>
                    <a:pt x="69614" y="47376"/>
                    <a:pt x="67692" y="46666"/>
                  </a:cubicBezTo>
                  <a:cubicBezTo>
                    <a:pt x="66709" y="46304"/>
                    <a:pt x="65680" y="46123"/>
                    <a:pt x="64646" y="46123"/>
                  </a:cubicBezTo>
                  <a:cubicBezTo>
                    <a:pt x="64498" y="46123"/>
                    <a:pt x="64350" y="46126"/>
                    <a:pt x="64202" y="46134"/>
                  </a:cubicBezTo>
                  <a:cubicBezTo>
                    <a:pt x="61364" y="46252"/>
                    <a:pt x="58495" y="46459"/>
                    <a:pt x="55656" y="46577"/>
                  </a:cubicBezTo>
                  <a:cubicBezTo>
                    <a:pt x="55498" y="46587"/>
                    <a:pt x="55339" y="46592"/>
                    <a:pt x="55182" y="46592"/>
                  </a:cubicBezTo>
                  <a:cubicBezTo>
                    <a:pt x="53459" y="46592"/>
                    <a:pt x="51809" y="46003"/>
                    <a:pt x="50481" y="44892"/>
                  </a:cubicBezTo>
                  <a:cubicBezTo>
                    <a:pt x="49978" y="44478"/>
                    <a:pt x="49475" y="44034"/>
                    <a:pt x="48973" y="43620"/>
                  </a:cubicBezTo>
                  <a:cubicBezTo>
                    <a:pt x="48145" y="42910"/>
                    <a:pt x="47228" y="42348"/>
                    <a:pt x="46223" y="41905"/>
                  </a:cubicBezTo>
                  <a:cubicBezTo>
                    <a:pt x="46134" y="41875"/>
                    <a:pt x="46045" y="41816"/>
                    <a:pt x="45956" y="41787"/>
                  </a:cubicBezTo>
                  <a:close/>
                  <a:moveTo>
                    <a:pt x="47139" y="42644"/>
                  </a:moveTo>
                  <a:cubicBezTo>
                    <a:pt x="47435" y="42851"/>
                    <a:pt x="47760" y="43029"/>
                    <a:pt x="48056" y="43265"/>
                  </a:cubicBezTo>
                  <a:cubicBezTo>
                    <a:pt x="48677" y="43768"/>
                    <a:pt x="49328" y="44271"/>
                    <a:pt x="49919" y="44803"/>
                  </a:cubicBezTo>
                  <a:cubicBezTo>
                    <a:pt x="51132" y="45897"/>
                    <a:pt x="52669" y="46577"/>
                    <a:pt x="54325" y="46755"/>
                  </a:cubicBezTo>
                  <a:cubicBezTo>
                    <a:pt x="54739" y="46814"/>
                    <a:pt x="55153" y="46814"/>
                    <a:pt x="55567" y="46814"/>
                  </a:cubicBezTo>
                  <a:cubicBezTo>
                    <a:pt x="57371" y="46666"/>
                    <a:pt x="59175" y="46518"/>
                    <a:pt x="60979" y="46370"/>
                  </a:cubicBezTo>
                  <a:cubicBezTo>
                    <a:pt x="61630" y="46311"/>
                    <a:pt x="62280" y="46252"/>
                    <a:pt x="62931" y="46252"/>
                  </a:cubicBezTo>
                  <a:cubicBezTo>
                    <a:pt x="63148" y="46241"/>
                    <a:pt x="63365" y="46235"/>
                    <a:pt x="63582" y="46235"/>
                  </a:cubicBezTo>
                  <a:cubicBezTo>
                    <a:pt x="65108" y="46235"/>
                    <a:pt x="66626" y="46510"/>
                    <a:pt x="68076" y="47080"/>
                  </a:cubicBezTo>
                  <a:cubicBezTo>
                    <a:pt x="69733" y="47760"/>
                    <a:pt x="71300" y="48677"/>
                    <a:pt x="72749" y="49771"/>
                  </a:cubicBezTo>
                  <a:cubicBezTo>
                    <a:pt x="72926" y="49889"/>
                    <a:pt x="73045" y="50037"/>
                    <a:pt x="73133" y="50215"/>
                  </a:cubicBezTo>
                  <a:cubicBezTo>
                    <a:pt x="73045" y="50185"/>
                    <a:pt x="72926" y="50156"/>
                    <a:pt x="72838" y="50096"/>
                  </a:cubicBezTo>
                  <a:cubicBezTo>
                    <a:pt x="70649" y="49032"/>
                    <a:pt x="68283" y="48352"/>
                    <a:pt x="65829" y="48145"/>
                  </a:cubicBezTo>
                  <a:cubicBezTo>
                    <a:pt x="64962" y="48066"/>
                    <a:pt x="64081" y="48026"/>
                    <a:pt x="63196" y="48026"/>
                  </a:cubicBezTo>
                  <a:cubicBezTo>
                    <a:pt x="62753" y="48026"/>
                    <a:pt x="62310" y="48036"/>
                    <a:pt x="61866" y="48056"/>
                  </a:cubicBezTo>
                  <a:cubicBezTo>
                    <a:pt x="60299" y="48115"/>
                    <a:pt x="58732" y="48174"/>
                    <a:pt x="57164" y="48174"/>
                  </a:cubicBezTo>
                  <a:cubicBezTo>
                    <a:pt x="57087" y="48176"/>
                    <a:pt x="57010" y="48176"/>
                    <a:pt x="56932" y="48176"/>
                  </a:cubicBezTo>
                  <a:cubicBezTo>
                    <a:pt x="55469" y="48176"/>
                    <a:pt x="53986" y="47912"/>
                    <a:pt x="52610" y="47435"/>
                  </a:cubicBezTo>
                  <a:cubicBezTo>
                    <a:pt x="51339" y="46991"/>
                    <a:pt x="50185" y="46222"/>
                    <a:pt x="49298" y="45247"/>
                  </a:cubicBezTo>
                  <a:cubicBezTo>
                    <a:pt x="48559" y="44389"/>
                    <a:pt x="47819" y="43561"/>
                    <a:pt x="47080" y="42703"/>
                  </a:cubicBezTo>
                  <a:lnTo>
                    <a:pt x="47139" y="42644"/>
                  </a:lnTo>
                  <a:close/>
                  <a:moveTo>
                    <a:pt x="54266" y="1"/>
                  </a:moveTo>
                  <a:cubicBezTo>
                    <a:pt x="54207" y="119"/>
                    <a:pt x="54177" y="237"/>
                    <a:pt x="54118" y="385"/>
                  </a:cubicBezTo>
                  <a:cubicBezTo>
                    <a:pt x="53823" y="1923"/>
                    <a:pt x="53497" y="3461"/>
                    <a:pt x="53172" y="4999"/>
                  </a:cubicBezTo>
                  <a:cubicBezTo>
                    <a:pt x="52817" y="6477"/>
                    <a:pt x="52640" y="7985"/>
                    <a:pt x="52640" y="9523"/>
                  </a:cubicBezTo>
                  <a:cubicBezTo>
                    <a:pt x="52699" y="11800"/>
                    <a:pt x="53113" y="14048"/>
                    <a:pt x="53882" y="16177"/>
                  </a:cubicBezTo>
                  <a:cubicBezTo>
                    <a:pt x="54651" y="18365"/>
                    <a:pt x="55508" y="20554"/>
                    <a:pt x="56366" y="22712"/>
                  </a:cubicBezTo>
                  <a:cubicBezTo>
                    <a:pt x="57194" y="24694"/>
                    <a:pt x="57726" y="26823"/>
                    <a:pt x="57933" y="28982"/>
                  </a:cubicBezTo>
                  <a:cubicBezTo>
                    <a:pt x="57963" y="29307"/>
                    <a:pt x="57874" y="29632"/>
                    <a:pt x="57667" y="29898"/>
                  </a:cubicBezTo>
                  <a:cubicBezTo>
                    <a:pt x="56455" y="31584"/>
                    <a:pt x="55094" y="33151"/>
                    <a:pt x="53586" y="34600"/>
                  </a:cubicBezTo>
                  <a:cubicBezTo>
                    <a:pt x="51605" y="36582"/>
                    <a:pt x="49298" y="38208"/>
                    <a:pt x="46784" y="39421"/>
                  </a:cubicBezTo>
                  <a:cubicBezTo>
                    <a:pt x="43738" y="40840"/>
                    <a:pt x="40485" y="41520"/>
                    <a:pt x="37203" y="42112"/>
                  </a:cubicBezTo>
                  <a:cubicBezTo>
                    <a:pt x="36109" y="42319"/>
                    <a:pt x="35015" y="42467"/>
                    <a:pt x="33920" y="42615"/>
                  </a:cubicBezTo>
                  <a:cubicBezTo>
                    <a:pt x="32619" y="42792"/>
                    <a:pt x="31318" y="42969"/>
                    <a:pt x="30017" y="43147"/>
                  </a:cubicBezTo>
                  <a:cubicBezTo>
                    <a:pt x="29307" y="43236"/>
                    <a:pt x="28627" y="43295"/>
                    <a:pt x="27917" y="43383"/>
                  </a:cubicBezTo>
                  <a:cubicBezTo>
                    <a:pt x="26350" y="43590"/>
                    <a:pt x="24783" y="43797"/>
                    <a:pt x="23215" y="44034"/>
                  </a:cubicBezTo>
                  <a:cubicBezTo>
                    <a:pt x="21884" y="44241"/>
                    <a:pt x="20524" y="44389"/>
                    <a:pt x="19223" y="44685"/>
                  </a:cubicBezTo>
                  <a:cubicBezTo>
                    <a:pt x="17478" y="45069"/>
                    <a:pt x="15763" y="45513"/>
                    <a:pt x="14048" y="46015"/>
                  </a:cubicBezTo>
                  <a:cubicBezTo>
                    <a:pt x="11357" y="46784"/>
                    <a:pt x="8725" y="47878"/>
                    <a:pt x="6300" y="49239"/>
                  </a:cubicBezTo>
                  <a:cubicBezTo>
                    <a:pt x="3993" y="50540"/>
                    <a:pt x="1923" y="52196"/>
                    <a:pt x="149" y="54148"/>
                  </a:cubicBezTo>
                  <a:cubicBezTo>
                    <a:pt x="90" y="54207"/>
                    <a:pt x="31" y="54296"/>
                    <a:pt x="1" y="54355"/>
                  </a:cubicBezTo>
                  <a:cubicBezTo>
                    <a:pt x="1" y="54473"/>
                    <a:pt x="1" y="54591"/>
                    <a:pt x="1" y="54769"/>
                  </a:cubicBezTo>
                  <a:lnTo>
                    <a:pt x="297" y="54473"/>
                  </a:lnTo>
                  <a:cubicBezTo>
                    <a:pt x="681" y="54059"/>
                    <a:pt x="1066" y="53645"/>
                    <a:pt x="1480" y="53231"/>
                  </a:cubicBezTo>
                  <a:cubicBezTo>
                    <a:pt x="3816" y="51043"/>
                    <a:pt x="6507" y="49268"/>
                    <a:pt x="9464" y="48056"/>
                  </a:cubicBezTo>
                  <a:cubicBezTo>
                    <a:pt x="14137" y="46104"/>
                    <a:pt x="19046" y="44803"/>
                    <a:pt x="24073" y="44241"/>
                  </a:cubicBezTo>
                  <a:cubicBezTo>
                    <a:pt x="24635" y="44182"/>
                    <a:pt x="25197" y="44093"/>
                    <a:pt x="25729" y="44034"/>
                  </a:cubicBezTo>
                  <a:cubicBezTo>
                    <a:pt x="27060" y="43857"/>
                    <a:pt x="28361" y="43679"/>
                    <a:pt x="29662" y="43531"/>
                  </a:cubicBezTo>
                  <a:cubicBezTo>
                    <a:pt x="30845" y="43383"/>
                    <a:pt x="32057" y="43265"/>
                    <a:pt x="33270" y="43088"/>
                  </a:cubicBezTo>
                  <a:cubicBezTo>
                    <a:pt x="34748" y="42851"/>
                    <a:pt x="36227" y="42615"/>
                    <a:pt x="37706" y="42348"/>
                  </a:cubicBezTo>
                  <a:cubicBezTo>
                    <a:pt x="38741" y="42171"/>
                    <a:pt x="39776" y="41934"/>
                    <a:pt x="40811" y="41727"/>
                  </a:cubicBezTo>
                  <a:cubicBezTo>
                    <a:pt x="41484" y="41593"/>
                    <a:pt x="42158" y="41335"/>
                    <a:pt x="42876" y="41335"/>
                  </a:cubicBezTo>
                  <a:cubicBezTo>
                    <a:pt x="42946" y="41335"/>
                    <a:pt x="43017" y="41338"/>
                    <a:pt x="43088" y="41343"/>
                  </a:cubicBezTo>
                  <a:cubicBezTo>
                    <a:pt x="43945" y="41343"/>
                    <a:pt x="44833" y="41580"/>
                    <a:pt x="45601" y="41994"/>
                  </a:cubicBezTo>
                  <a:cubicBezTo>
                    <a:pt x="46223" y="42348"/>
                    <a:pt x="46755" y="42792"/>
                    <a:pt x="47228" y="43354"/>
                  </a:cubicBezTo>
                  <a:cubicBezTo>
                    <a:pt x="47819" y="43975"/>
                    <a:pt x="48381" y="44626"/>
                    <a:pt x="48943" y="45276"/>
                  </a:cubicBezTo>
                  <a:cubicBezTo>
                    <a:pt x="50008" y="46548"/>
                    <a:pt x="51427" y="47435"/>
                    <a:pt x="53024" y="47908"/>
                  </a:cubicBezTo>
                  <a:cubicBezTo>
                    <a:pt x="54403" y="48284"/>
                    <a:pt x="55824" y="48490"/>
                    <a:pt x="57270" y="48490"/>
                  </a:cubicBezTo>
                  <a:cubicBezTo>
                    <a:pt x="57530" y="48490"/>
                    <a:pt x="57790" y="48483"/>
                    <a:pt x="58051" y="48470"/>
                  </a:cubicBezTo>
                  <a:cubicBezTo>
                    <a:pt x="59678" y="48470"/>
                    <a:pt x="61275" y="48381"/>
                    <a:pt x="62901" y="48352"/>
                  </a:cubicBezTo>
                  <a:cubicBezTo>
                    <a:pt x="63153" y="48344"/>
                    <a:pt x="63406" y="48341"/>
                    <a:pt x="63660" y="48341"/>
                  </a:cubicBezTo>
                  <a:cubicBezTo>
                    <a:pt x="64422" y="48341"/>
                    <a:pt x="65193" y="48374"/>
                    <a:pt x="65947" y="48440"/>
                  </a:cubicBezTo>
                  <a:cubicBezTo>
                    <a:pt x="69023" y="48795"/>
                    <a:pt x="71950" y="49653"/>
                    <a:pt x="74523" y="51486"/>
                  </a:cubicBezTo>
                  <a:cubicBezTo>
                    <a:pt x="74642" y="51545"/>
                    <a:pt x="74760" y="51605"/>
                    <a:pt x="74878" y="51634"/>
                  </a:cubicBezTo>
                  <a:lnTo>
                    <a:pt x="74967" y="51575"/>
                  </a:lnTo>
                  <a:cubicBezTo>
                    <a:pt x="74937" y="51427"/>
                    <a:pt x="74878" y="51279"/>
                    <a:pt x="74819" y="51131"/>
                  </a:cubicBezTo>
                  <a:cubicBezTo>
                    <a:pt x="74671" y="50865"/>
                    <a:pt x="74494" y="50629"/>
                    <a:pt x="74316" y="50392"/>
                  </a:cubicBezTo>
                  <a:cubicBezTo>
                    <a:pt x="70752" y="46185"/>
                    <a:pt x="66351" y="43796"/>
                    <a:pt x="60827" y="43796"/>
                  </a:cubicBezTo>
                  <a:cubicBezTo>
                    <a:pt x="60760" y="43796"/>
                    <a:pt x="60692" y="43797"/>
                    <a:pt x="60624" y="43797"/>
                  </a:cubicBezTo>
                  <a:cubicBezTo>
                    <a:pt x="58850" y="43827"/>
                    <a:pt x="57076" y="43916"/>
                    <a:pt x="55301" y="43945"/>
                  </a:cubicBezTo>
                  <a:cubicBezTo>
                    <a:pt x="54621" y="43945"/>
                    <a:pt x="53941" y="43886"/>
                    <a:pt x="53261" y="43857"/>
                  </a:cubicBezTo>
                  <a:cubicBezTo>
                    <a:pt x="51723" y="43679"/>
                    <a:pt x="50244" y="43206"/>
                    <a:pt x="48884" y="42496"/>
                  </a:cubicBezTo>
                  <a:cubicBezTo>
                    <a:pt x="47849" y="41994"/>
                    <a:pt x="46755" y="41609"/>
                    <a:pt x="45631" y="41373"/>
                  </a:cubicBezTo>
                  <a:lnTo>
                    <a:pt x="43591" y="41018"/>
                  </a:lnTo>
                  <a:lnTo>
                    <a:pt x="44064" y="40840"/>
                  </a:lnTo>
                  <a:cubicBezTo>
                    <a:pt x="45809" y="40308"/>
                    <a:pt x="47465" y="39569"/>
                    <a:pt x="49002" y="38622"/>
                  </a:cubicBezTo>
                  <a:cubicBezTo>
                    <a:pt x="52610" y="36434"/>
                    <a:pt x="56100" y="32826"/>
                    <a:pt x="58347" y="29484"/>
                  </a:cubicBezTo>
                  <a:cubicBezTo>
                    <a:pt x="59619" y="27533"/>
                    <a:pt x="60772" y="25463"/>
                    <a:pt x="61748" y="23333"/>
                  </a:cubicBezTo>
                  <a:cubicBezTo>
                    <a:pt x="62369" y="22032"/>
                    <a:pt x="62960" y="20701"/>
                    <a:pt x="63552" y="19371"/>
                  </a:cubicBezTo>
                  <a:cubicBezTo>
                    <a:pt x="64824" y="16325"/>
                    <a:pt x="66834" y="13634"/>
                    <a:pt x="69407" y="11564"/>
                  </a:cubicBezTo>
                  <a:cubicBezTo>
                    <a:pt x="70472" y="10706"/>
                    <a:pt x="71625" y="9937"/>
                    <a:pt x="72719" y="9109"/>
                  </a:cubicBezTo>
                  <a:cubicBezTo>
                    <a:pt x="72956" y="8991"/>
                    <a:pt x="73133" y="8754"/>
                    <a:pt x="73192" y="8488"/>
                  </a:cubicBezTo>
                  <a:lnTo>
                    <a:pt x="73192" y="8488"/>
                  </a:lnTo>
                  <a:cubicBezTo>
                    <a:pt x="73045" y="8577"/>
                    <a:pt x="72926" y="8636"/>
                    <a:pt x="72808" y="8725"/>
                  </a:cubicBezTo>
                  <a:cubicBezTo>
                    <a:pt x="71625" y="9553"/>
                    <a:pt x="70413" y="10322"/>
                    <a:pt x="69289" y="11238"/>
                  </a:cubicBezTo>
                  <a:cubicBezTo>
                    <a:pt x="66953" y="13042"/>
                    <a:pt x="65090" y="15408"/>
                    <a:pt x="63818" y="18099"/>
                  </a:cubicBezTo>
                  <a:cubicBezTo>
                    <a:pt x="63641" y="18484"/>
                    <a:pt x="63434" y="18868"/>
                    <a:pt x="63256" y="19252"/>
                  </a:cubicBezTo>
                  <a:cubicBezTo>
                    <a:pt x="62428" y="20997"/>
                    <a:pt x="61659" y="22801"/>
                    <a:pt x="60802" y="24546"/>
                  </a:cubicBezTo>
                  <a:cubicBezTo>
                    <a:pt x="60151" y="25936"/>
                    <a:pt x="59412" y="27237"/>
                    <a:pt x="58584" y="28509"/>
                  </a:cubicBezTo>
                  <a:cubicBezTo>
                    <a:pt x="58495" y="28656"/>
                    <a:pt x="58406" y="28775"/>
                    <a:pt x="58288" y="28952"/>
                  </a:cubicBezTo>
                  <a:cubicBezTo>
                    <a:pt x="58258" y="28863"/>
                    <a:pt x="58258" y="28804"/>
                    <a:pt x="58229" y="28745"/>
                  </a:cubicBezTo>
                  <a:cubicBezTo>
                    <a:pt x="58318" y="27976"/>
                    <a:pt x="58406" y="27207"/>
                    <a:pt x="58495" y="26439"/>
                  </a:cubicBezTo>
                  <a:cubicBezTo>
                    <a:pt x="58613" y="25256"/>
                    <a:pt x="58761" y="24102"/>
                    <a:pt x="58820" y="22919"/>
                  </a:cubicBezTo>
                  <a:cubicBezTo>
                    <a:pt x="58879" y="21648"/>
                    <a:pt x="58879" y="20376"/>
                    <a:pt x="58879" y="19105"/>
                  </a:cubicBezTo>
                  <a:cubicBezTo>
                    <a:pt x="58879" y="17064"/>
                    <a:pt x="58672" y="15053"/>
                    <a:pt x="58288" y="13072"/>
                  </a:cubicBezTo>
                  <a:cubicBezTo>
                    <a:pt x="57874" y="11090"/>
                    <a:pt x="57371" y="9109"/>
                    <a:pt x="56750" y="7187"/>
                  </a:cubicBezTo>
                  <a:cubicBezTo>
                    <a:pt x="56011" y="4910"/>
                    <a:pt x="55272" y="2603"/>
                    <a:pt x="54532" y="326"/>
                  </a:cubicBezTo>
                  <a:cubicBezTo>
                    <a:pt x="54503" y="237"/>
                    <a:pt x="54444" y="119"/>
                    <a:pt x="54384" y="30"/>
                  </a:cubicBezTo>
                  <a:lnTo>
                    <a:pt x="5426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5"/>
            <p:cNvSpPr/>
            <p:nvPr/>
          </p:nvSpPr>
          <p:spPr>
            <a:xfrm>
              <a:off x="5288544" y="1369380"/>
              <a:ext cx="462317" cy="582937"/>
            </a:xfrm>
            <a:custGeom>
              <a:rect b="b" l="l" r="r" t="t"/>
              <a:pathLst>
                <a:path extrusionOk="0" h="40272" w="31939">
                  <a:moveTo>
                    <a:pt x="20295" y="6010"/>
                  </a:moveTo>
                  <a:cubicBezTo>
                    <a:pt x="20332" y="6010"/>
                    <a:pt x="20369" y="6010"/>
                    <a:pt x="20406" y="6012"/>
                  </a:cubicBezTo>
                  <a:cubicBezTo>
                    <a:pt x="20997" y="6012"/>
                    <a:pt x="21559" y="6042"/>
                    <a:pt x="22151" y="6042"/>
                  </a:cubicBezTo>
                  <a:cubicBezTo>
                    <a:pt x="22551" y="6042"/>
                    <a:pt x="22951" y="6152"/>
                    <a:pt x="23272" y="6400"/>
                  </a:cubicBezTo>
                  <a:lnTo>
                    <a:pt x="23272" y="6400"/>
                  </a:lnTo>
                  <a:cubicBezTo>
                    <a:pt x="22781" y="6463"/>
                    <a:pt x="22319" y="6639"/>
                    <a:pt x="21914" y="6929"/>
                  </a:cubicBezTo>
                  <a:cubicBezTo>
                    <a:pt x="21618" y="7077"/>
                    <a:pt x="21323" y="7224"/>
                    <a:pt x="20997" y="7343"/>
                  </a:cubicBezTo>
                  <a:cubicBezTo>
                    <a:pt x="20800" y="7414"/>
                    <a:pt x="20582" y="7453"/>
                    <a:pt x="20361" y="7453"/>
                  </a:cubicBezTo>
                  <a:cubicBezTo>
                    <a:pt x="20217" y="7453"/>
                    <a:pt x="20073" y="7437"/>
                    <a:pt x="19933" y="7402"/>
                  </a:cubicBezTo>
                  <a:cubicBezTo>
                    <a:pt x="19489" y="7284"/>
                    <a:pt x="19045" y="7224"/>
                    <a:pt x="18513" y="7136"/>
                  </a:cubicBezTo>
                  <a:cubicBezTo>
                    <a:pt x="18484" y="7077"/>
                    <a:pt x="18454" y="6929"/>
                    <a:pt x="18424" y="6781"/>
                  </a:cubicBezTo>
                  <a:cubicBezTo>
                    <a:pt x="18902" y="6275"/>
                    <a:pt x="19593" y="6010"/>
                    <a:pt x="20295" y="6010"/>
                  </a:cubicBezTo>
                  <a:close/>
                  <a:moveTo>
                    <a:pt x="25344" y="8733"/>
                  </a:moveTo>
                  <a:cubicBezTo>
                    <a:pt x="25433" y="8880"/>
                    <a:pt x="25522" y="9058"/>
                    <a:pt x="25581" y="9235"/>
                  </a:cubicBezTo>
                  <a:cubicBezTo>
                    <a:pt x="25847" y="10004"/>
                    <a:pt x="26232" y="10714"/>
                    <a:pt x="26734" y="11365"/>
                  </a:cubicBezTo>
                  <a:cubicBezTo>
                    <a:pt x="27385" y="12252"/>
                    <a:pt x="27681" y="13316"/>
                    <a:pt x="27651" y="14381"/>
                  </a:cubicBezTo>
                  <a:cubicBezTo>
                    <a:pt x="27651" y="14470"/>
                    <a:pt x="27621" y="14558"/>
                    <a:pt x="27592" y="14647"/>
                  </a:cubicBezTo>
                  <a:cubicBezTo>
                    <a:pt x="27503" y="14529"/>
                    <a:pt x="27474" y="14470"/>
                    <a:pt x="27414" y="14411"/>
                  </a:cubicBezTo>
                  <a:cubicBezTo>
                    <a:pt x="27119" y="14026"/>
                    <a:pt x="26793" y="13642"/>
                    <a:pt x="26409" y="13316"/>
                  </a:cubicBezTo>
                  <a:cubicBezTo>
                    <a:pt x="25463" y="12607"/>
                    <a:pt x="25226" y="11631"/>
                    <a:pt x="25226" y="10507"/>
                  </a:cubicBezTo>
                  <a:cubicBezTo>
                    <a:pt x="25226" y="9945"/>
                    <a:pt x="25285" y="9383"/>
                    <a:pt x="25344" y="8733"/>
                  </a:cubicBezTo>
                  <a:close/>
                  <a:moveTo>
                    <a:pt x="23452" y="6633"/>
                  </a:moveTo>
                  <a:cubicBezTo>
                    <a:pt x="24161" y="6781"/>
                    <a:pt x="24694" y="7313"/>
                    <a:pt x="24871" y="8023"/>
                  </a:cubicBezTo>
                  <a:cubicBezTo>
                    <a:pt x="25019" y="8703"/>
                    <a:pt x="25049" y="9383"/>
                    <a:pt x="24989" y="10093"/>
                  </a:cubicBezTo>
                  <a:cubicBezTo>
                    <a:pt x="24930" y="10596"/>
                    <a:pt x="24960" y="11128"/>
                    <a:pt x="25019" y="11660"/>
                  </a:cubicBezTo>
                  <a:cubicBezTo>
                    <a:pt x="25108" y="12311"/>
                    <a:pt x="25433" y="12902"/>
                    <a:pt x="25965" y="13316"/>
                  </a:cubicBezTo>
                  <a:cubicBezTo>
                    <a:pt x="26379" y="13642"/>
                    <a:pt x="26734" y="14026"/>
                    <a:pt x="27060" y="14411"/>
                  </a:cubicBezTo>
                  <a:cubicBezTo>
                    <a:pt x="27503" y="14913"/>
                    <a:pt x="27621" y="15593"/>
                    <a:pt x="27414" y="16214"/>
                  </a:cubicBezTo>
                  <a:cubicBezTo>
                    <a:pt x="27326" y="16362"/>
                    <a:pt x="27237" y="16540"/>
                    <a:pt x="27119" y="16717"/>
                  </a:cubicBezTo>
                  <a:cubicBezTo>
                    <a:pt x="26498" y="16392"/>
                    <a:pt x="25906" y="16096"/>
                    <a:pt x="25315" y="15771"/>
                  </a:cubicBezTo>
                  <a:cubicBezTo>
                    <a:pt x="24635" y="15357"/>
                    <a:pt x="23866" y="15091"/>
                    <a:pt x="23067" y="14943"/>
                  </a:cubicBezTo>
                  <a:cubicBezTo>
                    <a:pt x="22784" y="14912"/>
                    <a:pt x="22500" y="14897"/>
                    <a:pt x="22218" y="14897"/>
                  </a:cubicBezTo>
                  <a:cubicBezTo>
                    <a:pt x="21144" y="14897"/>
                    <a:pt x="20082" y="15119"/>
                    <a:pt x="19075" y="15564"/>
                  </a:cubicBezTo>
                  <a:cubicBezTo>
                    <a:pt x="18602" y="15771"/>
                    <a:pt x="18129" y="16037"/>
                    <a:pt x="17596" y="16303"/>
                  </a:cubicBezTo>
                  <a:cubicBezTo>
                    <a:pt x="17803" y="15623"/>
                    <a:pt x="18040" y="15002"/>
                    <a:pt x="18158" y="14381"/>
                  </a:cubicBezTo>
                  <a:cubicBezTo>
                    <a:pt x="18277" y="13819"/>
                    <a:pt x="18365" y="13257"/>
                    <a:pt x="18395" y="12695"/>
                  </a:cubicBezTo>
                  <a:cubicBezTo>
                    <a:pt x="18424" y="12133"/>
                    <a:pt x="18247" y="11572"/>
                    <a:pt x="17892" y="11128"/>
                  </a:cubicBezTo>
                  <a:cubicBezTo>
                    <a:pt x="18365" y="10004"/>
                    <a:pt x="18602" y="8762"/>
                    <a:pt x="18543" y="7550"/>
                  </a:cubicBezTo>
                  <a:cubicBezTo>
                    <a:pt x="18676" y="7483"/>
                    <a:pt x="18818" y="7445"/>
                    <a:pt x="18959" y="7445"/>
                  </a:cubicBezTo>
                  <a:cubicBezTo>
                    <a:pt x="19069" y="7445"/>
                    <a:pt x="19178" y="7468"/>
                    <a:pt x="19282" y="7520"/>
                  </a:cubicBezTo>
                  <a:cubicBezTo>
                    <a:pt x="19642" y="7662"/>
                    <a:pt x="19986" y="7725"/>
                    <a:pt x="20319" y="7725"/>
                  </a:cubicBezTo>
                  <a:cubicBezTo>
                    <a:pt x="21027" y="7725"/>
                    <a:pt x="21684" y="7440"/>
                    <a:pt x="22328" y="7017"/>
                  </a:cubicBezTo>
                  <a:cubicBezTo>
                    <a:pt x="22653" y="6751"/>
                    <a:pt x="23038" y="6633"/>
                    <a:pt x="23452" y="6633"/>
                  </a:cubicBezTo>
                  <a:close/>
                  <a:moveTo>
                    <a:pt x="9001" y="645"/>
                  </a:moveTo>
                  <a:cubicBezTo>
                    <a:pt x="9361" y="645"/>
                    <a:pt x="9703" y="805"/>
                    <a:pt x="9937" y="1103"/>
                  </a:cubicBezTo>
                  <a:cubicBezTo>
                    <a:pt x="10410" y="1606"/>
                    <a:pt x="10765" y="2256"/>
                    <a:pt x="10972" y="2936"/>
                  </a:cubicBezTo>
                  <a:cubicBezTo>
                    <a:pt x="11386" y="4297"/>
                    <a:pt x="11090" y="5539"/>
                    <a:pt x="10381" y="6722"/>
                  </a:cubicBezTo>
                  <a:cubicBezTo>
                    <a:pt x="9848" y="7461"/>
                    <a:pt x="9405" y="8230"/>
                    <a:pt x="8991" y="9058"/>
                  </a:cubicBezTo>
                  <a:cubicBezTo>
                    <a:pt x="8813" y="9354"/>
                    <a:pt x="8606" y="9620"/>
                    <a:pt x="8340" y="9856"/>
                  </a:cubicBezTo>
                  <a:cubicBezTo>
                    <a:pt x="7631" y="10625"/>
                    <a:pt x="6891" y="11365"/>
                    <a:pt x="6211" y="12163"/>
                  </a:cubicBezTo>
                  <a:cubicBezTo>
                    <a:pt x="5028" y="13494"/>
                    <a:pt x="4792" y="15091"/>
                    <a:pt x="5117" y="16776"/>
                  </a:cubicBezTo>
                  <a:cubicBezTo>
                    <a:pt x="5146" y="17042"/>
                    <a:pt x="5206" y="17309"/>
                    <a:pt x="5265" y="17575"/>
                  </a:cubicBezTo>
                  <a:lnTo>
                    <a:pt x="5206" y="17604"/>
                  </a:lnTo>
                  <a:cubicBezTo>
                    <a:pt x="5117" y="17486"/>
                    <a:pt x="5028" y="17368"/>
                    <a:pt x="4939" y="17220"/>
                  </a:cubicBezTo>
                  <a:cubicBezTo>
                    <a:pt x="4171" y="15889"/>
                    <a:pt x="3697" y="14440"/>
                    <a:pt x="3461" y="12932"/>
                  </a:cubicBezTo>
                  <a:cubicBezTo>
                    <a:pt x="3136" y="10862"/>
                    <a:pt x="3254" y="8762"/>
                    <a:pt x="3845" y="6781"/>
                  </a:cubicBezTo>
                  <a:cubicBezTo>
                    <a:pt x="4023" y="6101"/>
                    <a:pt x="4289" y="5421"/>
                    <a:pt x="4614" y="4799"/>
                  </a:cubicBezTo>
                  <a:cubicBezTo>
                    <a:pt x="5235" y="3587"/>
                    <a:pt x="6093" y="2493"/>
                    <a:pt x="7098" y="1606"/>
                  </a:cubicBezTo>
                  <a:cubicBezTo>
                    <a:pt x="7542" y="1192"/>
                    <a:pt x="8045" y="896"/>
                    <a:pt x="8577" y="718"/>
                  </a:cubicBezTo>
                  <a:cubicBezTo>
                    <a:pt x="8718" y="669"/>
                    <a:pt x="8861" y="645"/>
                    <a:pt x="9001" y="645"/>
                  </a:cubicBezTo>
                  <a:close/>
                  <a:moveTo>
                    <a:pt x="2958" y="11010"/>
                  </a:moveTo>
                  <a:cubicBezTo>
                    <a:pt x="2988" y="11187"/>
                    <a:pt x="3017" y="11276"/>
                    <a:pt x="3017" y="11365"/>
                  </a:cubicBezTo>
                  <a:cubicBezTo>
                    <a:pt x="3076" y="12133"/>
                    <a:pt x="3106" y="12932"/>
                    <a:pt x="3195" y="13730"/>
                  </a:cubicBezTo>
                  <a:cubicBezTo>
                    <a:pt x="3283" y="14884"/>
                    <a:pt x="3136" y="16096"/>
                    <a:pt x="2722" y="17190"/>
                  </a:cubicBezTo>
                  <a:cubicBezTo>
                    <a:pt x="2485" y="17870"/>
                    <a:pt x="2248" y="18551"/>
                    <a:pt x="2071" y="19231"/>
                  </a:cubicBezTo>
                  <a:cubicBezTo>
                    <a:pt x="2012" y="19586"/>
                    <a:pt x="2012" y="19970"/>
                    <a:pt x="2012" y="20325"/>
                  </a:cubicBezTo>
                  <a:cubicBezTo>
                    <a:pt x="1864" y="20207"/>
                    <a:pt x="1716" y="20059"/>
                    <a:pt x="1598" y="19911"/>
                  </a:cubicBezTo>
                  <a:cubicBezTo>
                    <a:pt x="1243" y="19320"/>
                    <a:pt x="1125" y="18639"/>
                    <a:pt x="1184" y="17959"/>
                  </a:cubicBezTo>
                  <a:cubicBezTo>
                    <a:pt x="1332" y="16776"/>
                    <a:pt x="1391" y="15593"/>
                    <a:pt x="1391" y="14411"/>
                  </a:cubicBezTo>
                  <a:cubicBezTo>
                    <a:pt x="1420" y="13287"/>
                    <a:pt x="1864" y="12193"/>
                    <a:pt x="2603" y="11335"/>
                  </a:cubicBezTo>
                  <a:cubicBezTo>
                    <a:pt x="2692" y="11246"/>
                    <a:pt x="2810" y="11158"/>
                    <a:pt x="2958" y="11010"/>
                  </a:cubicBezTo>
                  <a:close/>
                  <a:moveTo>
                    <a:pt x="9109" y="9531"/>
                  </a:moveTo>
                  <a:cubicBezTo>
                    <a:pt x="9139" y="9886"/>
                    <a:pt x="9168" y="10123"/>
                    <a:pt x="9168" y="10359"/>
                  </a:cubicBezTo>
                  <a:cubicBezTo>
                    <a:pt x="9139" y="10537"/>
                    <a:pt x="9168" y="10684"/>
                    <a:pt x="9198" y="10862"/>
                  </a:cubicBezTo>
                  <a:cubicBezTo>
                    <a:pt x="9375" y="11335"/>
                    <a:pt x="9287" y="11897"/>
                    <a:pt x="8991" y="12311"/>
                  </a:cubicBezTo>
                  <a:cubicBezTo>
                    <a:pt x="8222" y="13760"/>
                    <a:pt x="7719" y="15357"/>
                    <a:pt x="7542" y="16983"/>
                  </a:cubicBezTo>
                  <a:cubicBezTo>
                    <a:pt x="7424" y="18077"/>
                    <a:pt x="7483" y="19172"/>
                    <a:pt x="7690" y="20236"/>
                  </a:cubicBezTo>
                  <a:cubicBezTo>
                    <a:pt x="7690" y="20295"/>
                    <a:pt x="7719" y="20355"/>
                    <a:pt x="7719" y="20414"/>
                  </a:cubicBezTo>
                  <a:cubicBezTo>
                    <a:pt x="7719" y="20473"/>
                    <a:pt x="7719" y="20532"/>
                    <a:pt x="7719" y="20591"/>
                  </a:cubicBezTo>
                  <a:cubicBezTo>
                    <a:pt x="6832" y="19852"/>
                    <a:pt x="6004" y="19083"/>
                    <a:pt x="5708" y="17930"/>
                  </a:cubicBezTo>
                  <a:cubicBezTo>
                    <a:pt x="5590" y="17486"/>
                    <a:pt x="5383" y="17072"/>
                    <a:pt x="5294" y="16628"/>
                  </a:cubicBezTo>
                  <a:cubicBezTo>
                    <a:pt x="4969" y="15268"/>
                    <a:pt x="5294" y="13819"/>
                    <a:pt x="6181" y="12695"/>
                  </a:cubicBezTo>
                  <a:cubicBezTo>
                    <a:pt x="6684" y="12045"/>
                    <a:pt x="7246" y="11483"/>
                    <a:pt x="7808" y="10862"/>
                  </a:cubicBezTo>
                  <a:cubicBezTo>
                    <a:pt x="8133" y="10507"/>
                    <a:pt x="8488" y="10182"/>
                    <a:pt x="8813" y="9827"/>
                  </a:cubicBezTo>
                  <a:cubicBezTo>
                    <a:pt x="8902" y="9738"/>
                    <a:pt x="8991" y="9679"/>
                    <a:pt x="9109" y="9561"/>
                  </a:cubicBezTo>
                  <a:lnTo>
                    <a:pt x="9109" y="9531"/>
                  </a:lnTo>
                  <a:close/>
                  <a:moveTo>
                    <a:pt x="3609" y="14884"/>
                  </a:moveTo>
                  <a:cubicBezTo>
                    <a:pt x="4200" y="16717"/>
                    <a:pt x="5176" y="18403"/>
                    <a:pt x="6477" y="19852"/>
                  </a:cubicBezTo>
                  <a:cubicBezTo>
                    <a:pt x="5176" y="19941"/>
                    <a:pt x="3904" y="20236"/>
                    <a:pt x="2692" y="20709"/>
                  </a:cubicBezTo>
                  <a:cubicBezTo>
                    <a:pt x="2189" y="20295"/>
                    <a:pt x="2278" y="19852"/>
                    <a:pt x="2337" y="19408"/>
                  </a:cubicBezTo>
                  <a:cubicBezTo>
                    <a:pt x="2396" y="19024"/>
                    <a:pt x="2485" y="18639"/>
                    <a:pt x="2633" y="18284"/>
                  </a:cubicBezTo>
                  <a:cubicBezTo>
                    <a:pt x="3076" y="17279"/>
                    <a:pt x="3372" y="16185"/>
                    <a:pt x="3490" y="15091"/>
                  </a:cubicBezTo>
                  <a:cubicBezTo>
                    <a:pt x="3490" y="15061"/>
                    <a:pt x="3550" y="15002"/>
                    <a:pt x="3609" y="14884"/>
                  </a:cubicBezTo>
                  <a:close/>
                  <a:moveTo>
                    <a:pt x="17178" y="291"/>
                  </a:moveTo>
                  <a:cubicBezTo>
                    <a:pt x="17678" y="291"/>
                    <a:pt x="18147" y="628"/>
                    <a:pt x="18306" y="1133"/>
                  </a:cubicBezTo>
                  <a:cubicBezTo>
                    <a:pt x="18513" y="1606"/>
                    <a:pt x="18572" y="2108"/>
                    <a:pt x="18513" y="2611"/>
                  </a:cubicBezTo>
                  <a:cubicBezTo>
                    <a:pt x="18454" y="3291"/>
                    <a:pt x="18365" y="3971"/>
                    <a:pt x="18247" y="4622"/>
                  </a:cubicBezTo>
                  <a:cubicBezTo>
                    <a:pt x="18099" y="5480"/>
                    <a:pt x="18070" y="6367"/>
                    <a:pt x="18217" y="7254"/>
                  </a:cubicBezTo>
                  <a:cubicBezTo>
                    <a:pt x="18395" y="8319"/>
                    <a:pt x="18277" y="9413"/>
                    <a:pt x="17892" y="10418"/>
                  </a:cubicBezTo>
                  <a:cubicBezTo>
                    <a:pt x="17803" y="10596"/>
                    <a:pt x="17744" y="10773"/>
                    <a:pt x="17685" y="10980"/>
                  </a:cubicBezTo>
                  <a:cubicBezTo>
                    <a:pt x="17656" y="11098"/>
                    <a:pt x="17685" y="11276"/>
                    <a:pt x="17744" y="11394"/>
                  </a:cubicBezTo>
                  <a:cubicBezTo>
                    <a:pt x="18188" y="11926"/>
                    <a:pt x="18188" y="12607"/>
                    <a:pt x="18129" y="13257"/>
                  </a:cubicBezTo>
                  <a:cubicBezTo>
                    <a:pt x="17922" y="15298"/>
                    <a:pt x="17005" y="17042"/>
                    <a:pt x="15763" y="18669"/>
                  </a:cubicBezTo>
                  <a:cubicBezTo>
                    <a:pt x="15349" y="19113"/>
                    <a:pt x="14935" y="19556"/>
                    <a:pt x="14462" y="19970"/>
                  </a:cubicBezTo>
                  <a:cubicBezTo>
                    <a:pt x="13663" y="20769"/>
                    <a:pt x="12687" y="21360"/>
                    <a:pt x="11623" y="21744"/>
                  </a:cubicBezTo>
                  <a:cubicBezTo>
                    <a:pt x="11228" y="21902"/>
                    <a:pt x="10808" y="21981"/>
                    <a:pt x="10387" y="21981"/>
                  </a:cubicBezTo>
                  <a:cubicBezTo>
                    <a:pt x="10177" y="21981"/>
                    <a:pt x="9967" y="21961"/>
                    <a:pt x="9760" y="21922"/>
                  </a:cubicBezTo>
                  <a:cubicBezTo>
                    <a:pt x="9316" y="21833"/>
                    <a:pt x="8873" y="21626"/>
                    <a:pt x="8518" y="21301"/>
                  </a:cubicBezTo>
                  <a:cubicBezTo>
                    <a:pt x="8340" y="21123"/>
                    <a:pt x="8192" y="20916"/>
                    <a:pt x="8133" y="20680"/>
                  </a:cubicBezTo>
                  <a:cubicBezTo>
                    <a:pt x="7956" y="20148"/>
                    <a:pt x="7867" y="19586"/>
                    <a:pt x="7749" y="19024"/>
                  </a:cubicBezTo>
                  <a:cubicBezTo>
                    <a:pt x="7660" y="16510"/>
                    <a:pt x="8311" y="14056"/>
                    <a:pt x="9641" y="11926"/>
                  </a:cubicBezTo>
                  <a:cubicBezTo>
                    <a:pt x="11090" y="9561"/>
                    <a:pt x="12392" y="7077"/>
                    <a:pt x="13486" y="4533"/>
                  </a:cubicBezTo>
                  <a:cubicBezTo>
                    <a:pt x="13782" y="3853"/>
                    <a:pt x="14196" y="3232"/>
                    <a:pt x="14521" y="2582"/>
                  </a:cubicBezTo>
                  <a:cubicBezTo>
                    <a:pt x="14787" y="2049"/>
                    <a:pt x="15112" y="1547"/>
                    <a:pt x="15526" y="1103"/>
                  </a:cubicBezTo>
                  <a:cubicBezTo>
                    <a:pt x="15881" y="659"/>
                    <a:pt x="16414" y="364"/>
                    <a:pt x="17005" y="304"/>
                  </a:cubicBezTo>
                  <a:cubicBezTo>
                    <a:pt x="17063" y="295"/>
                    <a:pt x="17120" y="291"/>
                    <a:pt x="17178" y="291"/>
                  </a:cubicBezTo>
                  <a:close/>
                  <a:moveTo>
                    <a:pt x="22136" y="15198"/>
                  </a:moveTo>
                  <a:cubicBezTo>
                    <a:pt x="23098" y="15198"/>
                    <a:pt x="24046" y="15436"/>
                    <a:pt x="24901" y="15919"/>
                  </a:cubicBezTo>
                  <a:cubicBezTo>
                    <a:pt x="25936" y="16451"/>
                    <a:pt x="26971" y="16954"/>
                    <a:pt x="28006" y="17486"/>
                  </a:cubicBezTo>
                  <a:cubicBezTo>
                    <a:pt x="28538" y="17723"/>
                    <a:pt x="29070" y="18048"/>
                    <a:pt x="29573" y="18373"/>
                  </a:cubicBezTo>
                  <a:cubicBezTo>
                    <a:pt x="30490" y="18965"/>
                    <a:pt x="31141" y="19881"/>
                    <a:pt x="31407" y="20916"/>
                  </a:cubicBezTo>
                  <a:cubicBezTo>
                    <a:pt x="31584" y="21626"/>
                    <a:pt x="31525" y="22395"/>
                    <a:pt x="31259" y="23075"/>
                  </a:cubicBezTo>
                  <a:cubicBezTo>
                    <a:pt x="30815" y="22218"/>
                    <a:pt x="29987" y="21833"/>
                    <a:pt x="29189" y="21419"/>
                  </a:cubicBezTo>
                  <a:cubicBezTo>
                    <a:pt x="28952" y="21301"/>
                    <a:pt x="28745" y="21153"/>
                    <a:pt x="28568" y="21064"/>
                  </a:cubicBezTo>
                  <a:cubicBezTo>
                    <a:pt x="28420" y="20502"/>
                    <a:pt x="29041" y="20295"/>
                    <a:pt x="28982" y="19763"/>
                  </a:cubicBezTo>
                  <a:lnTo>
                    <a:pt x="28982" y="19763"/>
                  </a:lnTo>
                  <a:cubicBezTo>
                    <a:pt x="28834" y="19793"/>
                    <a:pt x="28716" y="19822"/>
                    <a:pt x="28568" y="19852"/>
                  </a:cubicBezTo>
                  <a:cubicBezTo>
                    <a:pt x="28065" y="20059"/>
                    <a:pt x="27533" y="20295"/>
                    <a:pt x="27000" y="20443"/>
                  </a:cubicBezTo>
                  <a:cubicBezTo>
                    <a:pt x="26755" y="20525"/>
                    <a:pt x="26503" y="20564"/>
                    <a:pt x="26252" y="20564"/>
                  </a:cubicBezTo>
                  <a:cubicBezTo>
                    <a:pt x="25412" y="20564"/>
                    <a:pt x="24594" y="20123"/>
                    <a:pt x="24161" y="19349"/>
                  </a:cubicBezTo>
                  <a:cubicBezTo>
                    <a:pt x="23747" y="18610"/>
                    <a:pt x="23274" y="17900"/>
                    <a:pt x="22772" y="17220"/>
                  </a:cubicBezTo>
                  <a:cubicBezTo>
                    <a:pt x="22151" y="16333"/>
                    <a:pt x="21145" y="15800"/>
                    <a:pt x="20080" y="15771"/>
                  </a:cubicBezTo>
                  <a:cubicBezTo>
                    <a:pt x="19992" y="15771"/>
                    <a:pt x="19933" y="15741"/>
                    <a:pt x="19844" y="15741"/>
                  </a:cubicBezTo>
                  <a:cubicBezTo>
                    <a:pt x="19844" y="15712"/>
                    <a:pt x="19814" y="15682"/>
                    <a:pt x="19755" y="15623"/>
                  </a:cubicBezTo>
                  <a:lnTo>
                    <a:pt x="20435" y="15446"/>
                  </a:lnTo>
                  <a:cubicBezTo>
                    <a:pt x="20996" y="15281"/>
                    <a:pt x="21568" y="15198"/>
                    <a:pt x="22136" y="15198"/>
                  </a:cubicBezTo>
                  <a:close/>
                  <a:moveTo>
                    <a:pt x="19618" y="16002"/>
                  </a:moveTo>
                  <a:cubicBezTo>
                    <a:pt x="20223" y="16002"/>
                    <a:pt x="20840" y="16163"/>
                    <a:pt x="21441" y="16451"/>
                  </a:cubicBezTo>
                  <a:cubicBezTo>
                    <a:pt x="21855" y="16628"/>
                    <a:pt x="22180" y="16954"/>
                    <a:pt x="22446" y="17338"/>
                  </a:cubicBezTo>
                  <a:cubicBezTo>
                    <a:pt x="22919" y="17959"/>
                    <a:pt x="23363" y="18639"/>
                    <a:pt x="23777" y="19349"/>
                  </a:cubicBezTo>
                  <a:cubicBezTo>
                    <a:pt x="24249" y="20315"/>
                    <a:pt x="25249" y="20888"/>
                    <a:pt x="26285" y="20888"/>
                  </a:cubicBezTo>
                  <a:cubicBezTo>
                    <a:pt x="26614" y="20888"/>
                    <a:pt x="26946" y="20830"/>
                    <a:pt x="27267" y="20709"/>
                  </a:cubicBezTo>
                  <a:cubicBezTo>
                    <a:pt x="27592" y="20591"/>
                    <a:pt x="27917" y="20473"/>
                    <a:pt x="28302" y="20325"/>
                  </a:cubicBezTo>
                  <a:lnTo>
                    <a:pt x="28302" y="20325"/>
                  </a:lnTo>
                  <a:cubicBezTo>
                    <a:pt x="28302" y="20384"/>
                    <a:pt x="28302" y="20473"/>
                    <a:pt x="28272" y="20532"/>
                  </a:cubicBezTo>
                  <a:cubicBezTo>
                    <a:pt x="28183" y="21183"/>
                    <a:pt x="28272" y="21330"/>
                    <a:pt x="28834" y="21626"/>
                  </a:cubicBezTo>
                  <a:cubicBezTo>
                    <a:pt x="29248" y="21833"/>
                    <a:pt x="29691" y="22070"/>
                    <a:pt x="30105" y="22306"/>
                  </a:cubicBezTo>
                  <a:cubicBezTo>
                    <a:pt x="30283" y="22395"/>
                    <a:pt x="30460" y="22543"/>
                    <a:pt x="30608" y="22691"/>
                  </a:cubicBezTo>
                  <a:cubicBezTo>
                    <a:pt x="31141" y="23223"/>
                    <a:pt x="31200" y="23519"/>
                    <a:pt x="30874" y="24199"/>
                  </a:cubicBezTo>
                  <a:cubicBezTo>
                    <a:pt x="30519" y="24997"/>
                    <a:pt x="29987" y="25678"/>
                    <a:pt x="29307" y="26180"/>
                  </a:cubicBezTo>
                  <a:cubicBezTo>
                    <a:pt x="29130" y="26328"/>
                    <a:pt x="28923" y="26417"/>
                    <a:pt x="28716" y="26565"/>
                  </a:cubicBezTo>
                  <a:cubicBezTo>
                    <a:pt x="28627" y="26476"/>
                    <a:pt x="28538" y="26358"/>
                    <a:pt x="28449" y="26269"/>
                  </a:cubicBezTo>
                  <a:cubicBezTo>
                    <a:pt x="28065" y="25618"/>
                    <a:pt x="27710" y="24968"/>
                    <a:pt x="27414" y="24317"/>
                  </a:cubicBezTo>
                  <a:cubicBezTo>
                    <a:pt x="26616" y="22365"/>
                    <a:pt x="25196" y="20976"/>
                    <a:pt x="23570" y="19763"/>
                  </a:cubicBezTo>
                  <a:cubicBezTo>
                    <a:pt x="21944" y="18551"/>
                    <a:pt x="20140" y="18018"/>
                    <a:pt x="18188" y="17841"/>
                  </a:cubicBezTo>
                  <a:cubicBezTo>
                    <a:pt x="17744" y="17782"/>
                    <a:pt x="17271" y="17782"/>
                    <a:pt x="16768" y="17782"/>
                  </a:cubicBezTo>
                  <a:cubicBezTo>
                    <a:pt x="16828" y="17486"/>
                    <a:pt x="17005" y="17190"/>
                    <a:pt x="17271" y="16983"/>
                  </a:cubicBezTo>
                  <a:cubicBezTo>
                    <a:pt x="17988" y="16301"/>
                    <a:pt x="18792" y="16002"/>
                    <a:pt x="19618" y="16002"/>
                  </a:cubicBezTo>
                  <a:close/>
                  <a:moveTo>
                    <a:pt x="22919" y="19763"/>
                  </a:moveTo>
                  <a:cubicBezTo>
                    <a:pt x="23008" y="19822"/>
                    <a:pt x="23097" y="19852"/>
                    <a:pt x="23186" y="19911"/>
                  </a:cubicBezTo>
                  <a:cubicBezTo>
                    <a:pt x="23895" y="20473"/>
                    <a:pt x="24575" y="20976"/>
                    <a:pt x="25256" y="21567"/>
                  </a:cubicBezTo>
                  <a:cubicBezTo>
                    <a:pt x="25847" y="22129"/>
                    <a:pt x="26350" y="22809"/>
                    <a:pt x="26705" y="23578"/>
                  </a:cubicBezTo>
                  <a:cubicBezTo>
                    <a:pt x="27207" y="24731"/>
                    <a:pt x="27828" y="25855"/>
                    <a:pt x="28509" y="26920"/>
                  </a:cubicBezTo>
                  <a:cubicBezTo>
                    <a:pt x="28597" y="27038"/>
                    <a:pt x="28627" y="27186"/>
                    <a:pt x="28627" y="27334"/>
                  </a:cubicBezTo>
                  <a:cubicBezTo>
                    <a:pt x="28449" y="27097"/>
                    <a:pt x="28242" y="26890"/>
                    <a:pt x="28035" y="26713"/>
                  </a:cubicBezTo>
                  <a:cubicBezTo>
                    <a:pt x="27533" y="26299"/>
                    <a:pt x="27000" y="25914"/>
                    <a:pt x="26498" y="25530"/>
                  </a:cubicBezTo>
                  <a:cubicBezTo>
                    <a:pt x="25492" y="24850"/>
                    <a:pt x="24664" y="23903"/>
                    <a:pt x="24161" y="22809"/>
                  </a:cubicBezTo>
                  <a:cubicBezTo>
                    <a:pt x="24043" y="22543"/>
                    <a:pt x="23954" y="22277"/>
                    <a:pt x="23866" y="22040"/>
                  </a:cubicBezTo>
                  <a:cubicBezTo>
                    <a:pt x="23688" y="21330"/>
                    <a:pt x="23393" y="20621"/>
                    <a:pt x="23008" y="20000"/>
                  </a:cubicBezTo>
                  <a:cubicBezTo>
                    <a:pt x="22949" y="19911"/>
                    <a:pt x="22919" y="19852"/>
                    <a:pt x="22890" y="19763"/>
                  </a:cubicBezTo>
                  <a:close/>
                  <a:moveTo>
                    <a:pt x="6351" y="20053"/>
                  </a:moveTo>
                  <a:cubicBezTo>
                    <a:pt x="6615" y="20053"/>
                    <a:pt x="6887" y="20147"/>
                    <a:pt x="7069" y="20355"/>
                  </a:cubicBezTo>
                  <a:cubicBezTo>
                    <a:pt x="7276" y="20562"/>
                    <a:pt x="7571" y="20769"/>
                    <a:pt x="7808" y="20976"/>
                  </a:cubicBezTo>
                  <a:cubicBezTo>
                    <a:pt x="7897" y="21064"/>
                    <a:pt x="7985" y="21153"/>
                    <a:pt x="8074" y="21271"/>
                  </a:cubicBezTo>
                  <a:cubicBezTo>
                    <a:pt x="7276" y="22780"/>
                    <a:pt x="6862" y="24465"/>
                    <a:pt x="6832" y="26180"/>
                  </a:cubicBezTo>
                  <a:cubicBezTo>
                    <a:pt x="6802" y="27275"/>
                    <a:pt x="6743" y="28369"/>
                    <a:pt x="6802" y="29492"/>
                  </a:cubicBezTo>
                  <a:cubicBezTo>
                    <a:pt x="6832" y="31001"/>
                    <a:pt x="7187" y="32509"/>
                    <a:pt x="7838" y="33869"/>
                  </a:cubicBezTo>
                  <a:cubicBezTo>
                    <a:pt x="7838" y="33958"/>
                    <a:pt x="7867" y="34017"/>
                    <a:pt x="7867" y="34106"/>
                  </a:cubicBezTo>
                  <a:cubicBezTo>
                    <a:pt x="7512" y="33780"/>
                    <a:pt x="7217" y="33366"/>
                    <a:pt x="7039" y="32923"/>
                  </a:cubicBezTo>
                  <a:cubicBezTo>
                    <a:pt x="6773" y="32479"/>
                    <a:pt x="6625" y="32006"/>
                    <a:pt x="6418" y="31563"/>
                  </a:cubicBezTo>
                  <a:cubicBezTo>
                    <a:pt x="6181" y="31060"/>
                    <a:pt x="5915" y="30587"/>
                    <a:pt x="5649" y="30113"/>
                  </a:cubicBezTo>
                  <a:cubicBezTo>
                    <a:pt x="5265" y="29581"/>
                    <a:pt x="4880" y="29019"/>
                    <a:pt x="4141" y="28812"/>
                  </a:cubicBezTo>
                  <a:lnTo>
                    <a:pt x="4496" y="28428"/>
                  </a:lnTo>
                  <a:cubicBezTo>
                    <a:pt x="4910" y="28073"/>
                    <a:pt x="4999" y="27807"/>
                    <a:pt x="4673" y="27334"/>
                  </a:cubicBezTo>
                  <a:cubicBezTo>
                    <a:pt x="4348" y="26801"/>
                    <a:pt x="3964" y="26299"/>
                    <a:pt x="3520" y="25825"/>
                  </a:cubicBezTo>
                  <a:cubicBezTo>
                    <a:pt x="3165" y="25441"/>
                    <a:pt x="2781" y="25086"/>
                    <a:pt x="2396" y="24761"/>
                  </a:cubicBezTo>
                  <a:cubicBezTo>
                    <a:pt x="1864" y="24317"/>
                    <a:pt x="1450" y="23755"/>
                    <a:pt x="1154" y="23134"/>
                  </a:cubicBezTo>
                  <a:cubicBezTo>
                    <a:pt x="1036" y="22868"/>
                    <a:pt x="1065" y="22602"/>
                    <a:pt x="1243" y="22395"/>
                  </a:cubicBezTo>
                  <a:cubicBezTo>
                    <a:pt x="1627" y="21892"/>
                    <a:pt x="2130" y="21449"/>
                    <a:pt x="2692" y="21153"/>
                  </a:cubicBezTo>
                  <a:cubicBezTo>
                    <a:pt x="3786" y="20562"/>
                    <a:pt x="4999" y="20207"/>
                    <a:pt x="6241" y="20059"/>
                  </a:cubicBezTo>
                  <a:cubicBezTo>
                    <a:pt x="6277" y="20055"/>
                    <a:pt x="6314" y="20053"/>
                    <a:pt x="6351" y="20053"/>
                  </a:cubicBezTo>
                  <a:close/>
                  <a:moveTo>
                    <a:pt x="829" y="23194"/>
                  </a:moveTo>
                  <a:cubicBezTo>
                    <a:pt x="858" y="23223"/>
                    <a:pt x="888" y="23253"/>
                    <a:pt x="888" y="23312"/>
                  </a:cubicBezTo>
                  <a:cubicBezTo>
                    <a:pt x="1213" y="23992"/>
                    <a:pt x="1686" y="24613"/>
                    <a:pt x="2278" y="25086"/>
                  </a:cubicBezTo>
                  <a:cubicBezTo>
                    <a:pt x="2958" y="25648"/>
                    <a:pt x="3579" y="26328"/>
                    <a:pt x="4111" y="27038"/>
                  </a:cubicBezTo>
                  <a:cubicBezTo>
                    <a:pt x="4289" y="27275"/>
                    <a:pt x="4407" y="27541"/>
                    <a:pt x="4585" y="27866"/>
                  </a:cubicBezTo>
                  <a:lnTo>
                    <a:pt x="3668" y="28871"/>
                  </a:lnTo>
                  <a:cubicBezTo>
                    <a:pt x="3816" y="28960"/>
                    <a:pt x="3904" y="29078"/>
                    <a:pt x="3993" y="29108"/>
                  </a:cubicBezTo>
                  <a:cubicBezTo>
                    <a:pt x="4525" y="29285"/>
                    <a:pt x="4969" y="29640"/>
                    <a:pt x="5235" y="30113"/>
                  </a:cubicBezTo>
                  <a:cubicBezTo>
                    <a:pt x="5620" y="30675"/>
                    <a:pt x="5915" y="31267"/>
                    <a:pt x="6181" y="31858"/>
                  </a:cubicBezTo>
                  <a:cubicBezTo>
                    <a:pt x="6536" y="32745"/>
                    <a:pt x="7039" y="33544"/>
                    <a:pt x="7719" y="34194"/>
                  </a:cubicBezTo>
                  <a:cubicBezTo>
                    <a:pt x="7749" y="34224"/>
                    <a:pt x="7749" y="34254"/>
                    <a:pt x="7749" y="34313"/>
                  </a:cubicBezTo>
                  <a:cubicBezTo>
                    <a:pt x="7600" y="34350"/>
                    <a:pt x="7446" y="34366"/>
                    <a:pt x="7292" y="34366"/>
                  </a:cubicBezTo>
                  <a:cubicBezTo>
                    <a:pt x="7077" y="34366"/>
                    <a:pt x="6861" y="34335"/>
                    <a:pt x="6655" y="34283"/>
                  </a:cubicBezTo>
                  <a:cubicBezTo>
                    <a:pt x="6359" y="34224"/>
                    <a:pt x="6063" y="34135"/>
                    <a:pt x="5767" y="34047"/>
                  </a:cubicBezTo>
                  <a:cubicBezTo>
                    <a:pt x="4259" y="33633"/>
                    <a:pt x="3106" y="32361"/>
                    <a:pt x="2810" y="30794"/>
                  </a:cubicBezTo>
                  <a:cubicBezTo>
                    <a:pt x="2633" y="30025"/>
                    <a:pt x="2485" y="29226"/>
                    <a:pt x="2308" y="28457"/>
                  </a:cubicBezTo>
                  <a:cubicBezTo>
                    <a:pt x="2160" y="27718"/>
                    <a:pt x="1834" y="27038"/>
                    <a:pt x="1391" y="26446"/>
                  </a:cubicBezTo>
                  <a:cubicBezTo>
                    <a:pt x="858" y="25796"/>
                    <a:pt x="563" y="24997"/>
                    <a:pt x="563" y="24140"/>
                  </a:cubicBezTo>
                  <a:cubicBezTo>
                    <a:pt x="592" y="23815"/>
                    <a:pt x="651" y="23519"/>
                    <a:pt x="711" y="23194"/>
                  </a:cubicBezTo>
                  <a:close/>
                  <a:moveTo>
                    <a:pt x="17582" y="18107"/>
                  </a:moveTo>
                  <a:cubicBezTo>
                    <a:pt x="17973" y="18107"/>
                    <a:pt x="18365" y="18137"/>
                    <a:pt x="18750" y="18196"/>
                  </a:cubicBezTo>
                  <a:cubicBezTo>
                    <a:pt x="19785" y="18314"/>
                    <a:pt x="20761" y="18580"/>
                    <a:pt x="21707" y="18994"/>
                  </a:cubicBezTo>
                  <a:cubicBezTo>
                    <a:pt x="22003" y="19113"/>
                    <a:pt x="22269" y="19349"/>
                    <a:pt x="22446" y="19615"/>
                  </a:cubicBezTo>
                  <a:cubicBezTo>
                    <a:pt x="22979" y="20414"/>
                    <a:pt x="23363" y="21271"/>
                    <a:pt x="23600" y="22158"/>
                  </a:cubicBezTo>
                  <a:cubicBezTo>
                    <a:pt x="23925" y="23341"/>
                    <a:pt x="24605" y="24376"/>
                    <a:pt x="25551" y="25116"/>
                  </a:cubicBezTo>
                  <a:cubicBezTo>
                    <a:pt x="26113" y="25589"/>
                    <a:pt x="26705" y="26003"/>
                    <a:pt x="27267" y="26446"/>
                  </a:cubicBezTo>
                  <a:cubicBezTo>
                    <a:pt x="27503" y="26624"/>
                    <a:pt x="27710" y="26831"/>
                    <a:pt x="27947" y="27008"/>
                  </a:cubicBezTo>
                  <a:cubicBezTo>
                    <a:pt x="28538" y="27482"/>
                    <a:pt x="28804" y="28250"/>
                    <a:pt x="28627" y="28990"/>
                  </a:cubicBezTo>
                  <a:cubicBezTo>
                    <a:pt x="28479" y="29906"/>
                    <a:pt x="28095" y="30764"/>
                    <a:pt x="27533" y="31503"/>
                  </a:cubicBezTo>
                  <a:cubicBezTo>
                    <a:pt x="27148" y="31977"/>
                    <a:pt x="26793" y="32479"/>
                    <a:pt x="26379" y="32982"/>
                  </a:cubicBezTo>
                  <a:cubicBezTo>
                    <a:pt x="25877" y="33573"/>
                    <a:pt x="25492" y="34283"/>
                    <a:pt x="25226" y="35022"/>
                  </a:cubicBezTo>
                  <a:cubicBezTo>
                    <a:pt x="25019" y="35584"/>
                    <a:pt x="24664" y="36058"/>
                    <a:pt x="24191" y="36412"/>
                  </a:cubicBezTo>
                  <a:cubicBezTo>
                    <a:pt x="23977" y="36591"/>
                    <a:pt x="23710" y="36683"/>
                    <a:pt x="23447" y="36683"/>
                  </a:cubicBezTo>
                  <a:cubicBezTo>
                    <a:pt x="23273" y="36683"/>
                    <a:pt x="23102" y="36643"/>
                    <a:pt x="22949" y="36560"/>
                  </a:cubicBezTo>
                  <a:cubicBezTo>
                    <a:pt x="22683" y="36442"/>
                    <a:pt x="22446" y="36294"/>
                    <a:pt x="22210" y="36146"/>
                  </a:cubicBezTo>
                  <a:cubicBezTo>
                    <a:pt x="20494" y="34993"/>
                    <a:pt x="18779" y="33840"/>
                    <a:pt x="16946" y="32834"/>
                  </a:cubicBezTo>
                  <a:cubicBezTo>
                    <a:pt x="15438" y="32006"/>
                    <a:pt x="13959" y="31119"/>
                    <a:pt x="12540" y="30113"/>
                  </a:cubicBezTo>
                  <a:cubicBezTo>
                    <a:pt x="11771" y="29581"/>
                    <a:pt x="11061" y="28990"/>
                    <a:pt x="10351" y="28369"/>
                  </a:cubicBezTo>
                  <a:cubicBezTo>
                    <a:pt x="9168" y="27245"/>
                    <a:pt x="8577" y="25796"/>
                    <a:pt x="8133" y="24229"/>
                  </a:cubicBezTo>
                  <a:cubicBezTo>
                    <a:pt x="7897" y="23489"/>
                    <a:pt x="7926" y="22691"/>
                    <a:pt x="8163" y="21951"/>
                  </a:cubicBezTo>
                  <a:cubicBezTo>
                    <a:pt x="8192" y="21833"/>
                    <a:pt x="8252" y="21744"/>
                    <a:pt x="8311" y="21626"/>
                  </a:cubicBezTo>
                  <a:cubicBezTo>
                    <a:pt x="8518" y="21715"/>
                    <a:pt x="8666" y="21833"/>
                    <a:pt x="8813" y="21892"/>
                  </a:cubicBezTo>
                  <a:cubicBezTo>
                    <a:pt x="9316" y="22136"/>
                    <a:pt x="9853" y="22255"/>
                    <a:pt x="10384" y="22255"/>
                  </a:cubicBezTo>
                  <a:cubicBezTo>
                    <a:pt x="10948" y="22255"/>
                    <a:pt x="11505" y="22122"/>
                    <a:pt x="12007" y="21863"/>
                  </a:cubicBezTo>
                  <a:cubicBezTo>
                    <a:pt x="12747" y="21478"/>
                    <a:pt x="13456" y="21064"/>
                    <a:pt x="14136" y="20621"/>
                  </a:cubicBezTo>
                  <a:cubicBezTo>
                    <a:pt x="15083" y="20000"/>
                    <a:pt x="15733" y="19083"/>
                    <a:pt x="16414" y="18196"/>
                  </a:cubicBezTo>
                  <a:cubicBezTo>
                    <a:pt x="16798" y="18137"/>
                    <a:pt x="17190" y="18107"/>
                    <a:pt x="17582" y="18107"/>
                  </a:cubicBezTo>
                  <a:close/>
                  <a:moveTo>
                    <a:pt x="7601" y="23312"/>
                  </a:moveTo>
                  <a:cubicBezTo>
                    <a:pt x="7808" y="24051"/>
                    <a:pt x="7985" y="24790"/>
                    <a:pt x="8222" y="25471"/>
                  </a:cubicBezTo>
                  <a:cubicBezTo>
                    <a:pt x="8813" y="27186"/>
                    <a:pt x="9937" y="28635"/>
                    <a:pt x="11386" y="29670"/>
                  </a:cubicBezTo>
                  <a:cubicBezTo>
                    <a:pt x="12599" y="30557"/>
                    <a:pt x="13841" y="31355"/>
                    <a:pt x="15083" y="32154"/>
                  </a:cubicBezTo>
                  <a:cubicBezTo>
                    <a:pt x="16177" y="32805"/>
                    <a:pt x="17301" y="33426"/>
                    <a:pt x="18424" y="34076"/>
                  </a:cubicBezTo>
                  <a:cubicBezTo>
                    <a:pt x="18838" y="34313"/>
                    <a:pt x="19252" y="34579"/>
                    <a:pt x="19666" y="34845"/>
                  </a:cubicBezTo>
                  <a:cubicBezTo>
                    <a:pt x="20051" y="35082"/>
                    <a:pt x="20317" y="35496"/>
                    <a:pt x="20406" y="35939"/>
                  </a:cubicBezTo>
                  <a:cubicBezTo>
                    <a:pt x="20494" y="36383"/>
                    <a:pt x="20583" y="36826"/>
                    <a:pt x="20701" y="37270"/>
                  </a:cubicBezTo>
                  <a:cubicBezTo>
                    <a:pt x="20820" y="37684"/>
                    <a:pt x="20820" y="38128"/>
                    <a:pt x="20761" y="38571"/>
                  </a:cubicBezTo>
                  <a:cubicBezTo>
                    <a:pt x="20701" y="38956"/>
                    <a:pt x="20376" y="39281"/>
                    <a:pt x="19962" y="39310"/>
                  </a:cubicBezTo>
                  <a:cubicBezTo>
                    <a:pt x="19900" y="39315"/>
                    <a:pt x="19837" y="39318"/>
                    <a:pt x="19775" y="39318"/>
                  </a:cubicBezTo>
                  <a:cubicBezTo>
                    <a:pt x="19454" y="39318"/>
                    <a:pt x="19136" y="39252"/>
                    <a:pt x="18838" y="39103"/>
                  </a:cubicBezTo>
                  <a:cubicBezTo>
                    <a:pt x="17981" y="38749"/>
                    <a:pt x="17123" y="38335"/>
                    <a:pt x="16236" y="38068"/>
                  </a:cubicBezTo>
                  <a:cubicBezTo>
                    <a:pt x="14728" y="37625"/>
                    <a:pt x="13515" y="36531"/>
                    <a:pt x="12954" y="35082"/>
                  </a:cubicBezTo>
                  <a:cubicBezTo>
                    <a:pt x="12244" y="33603"/>
                    <a:pt x="11268" y="32243"/>
                    <a:pt x="10115" y="31119"/>
                  </a:cubicBezTo>
                  <a:cubicBezTo>
                    <a:pt x="9553" y="30527"/>
                    <a:pt x="8991" y="29936"/>
                    <a:pt x="8459" y="29315"/>
                  </a:cubicBezTo>
                  <a:cubicBezTo>
                    <a:pt x="8104" y="28871"/>
                    <a:pt x="7808" y="28398"/>
                    <a:pt x="7512" y="27925"/>
                  </a:cubicBezTo>
                  <a:cubicBezTo>
                    <a:pt x="7157" y="27334"/>
                    <a:pt x="7039" y="26653"/>
                    <a:pt x="7157" y="26003"/>
                  </a:cubicBezTo>
                  <a:cubicBezTo>
                    <a:pt x="7276" y="25264"/>
                    <a:pt x="7364" y="24495"/>
                    <a:pt x="7483" y="23726"/>
                  </a:cubicBezTo>
                  <a:cubicBezTo>
                    <a:pt x="7512" y="23578"/>
                    <a:pt x="7542" y="23460"/>
                    <a:pt x="7601" y="23312"/>
                  </a:cubicBezTo>
                  <a:close/>
                  <a:moveTo>
                    <a:pt x="7069" y="27777"/>
                  </a:moveTo>
                  <a:cubicBezTo>
                    <a:pt x="7157" y="27836"/>
                    <a:pt x="7187" y="27896"/>
                    <a:pt x="7246" y="27984"/>
                  </a:cubicBezTo>
                  <a:cubicBezTo>
                    <a:pt x="7808" y="29019"/>
                    <a:pt x="8547" y="29995"/>
                    <a:pt x="9405" y="30823"/>
                  </a:cubicBezTo>
                  <a:cubicBezTo>
                    <a:pt x="9701" y="31148"/>
                    <a:pt x="10026" y="31444"/>
                    <a:pt x="10322" y="31770"/>
                  </a:cubicBezTo>
                  <a:cubicBezTo>
                    <a:pt x="11327" y="32805"/>
                    <a:pt x="12126" y="34017"/>
                    <a:pt x="12717" y="35318"/>
                  </a:cubicBezTo>
                  <a:cubicBezTo>
                    <a:pt x="13101" y="36265"/>
                    <a:pt x="13782" y="37063"/>
                    <a:pt x="14669" y="37625"/>
                  </a:cubicBezTo>
                  <a:cubicBezTo>
                    <a:pt x="15053" y="37861"/>
                    <a:pt x="15467" y="38039"/>
                    <a:pt x="15911" y="38187"/>
                  </a:cubicBezTo>
                  <a:cubicBezTo>
                    <a:pt x="16739" y="38512"/>
                    <a:pt x="17596" y="38808"/>
                    <a:pt x="18424" y="39133"/>
                  </a:cubicBezTo>
                  <a:cubicBezTo>
                    <a:pt x="18957" y="39340"/>
                    <a:pt x="19430" y="39665"/>
                    <a:pt x="20021" y="39665"/>
                  </a:cubicBezTo>
                  <a:lnTo>
                    <a:pt x="20051" y="39695"/>
                  </a:lnTo>
                  <a:cubicBezTo>
                    <a:pt x="19767" y="39884"/>
                    <a:pt x="19445" y="39979"/>
                    <a:pt x="19116" y="39979"/>
                  </a:cubicBezTo>
                  <a:cubicBezTo>
                    <a:pt x="19034" y="39979"/>
                    <a:pt x="18951" y="39973"/>
                    <a:pt x="18868" y="39961"/>
                  </a:cubicBezTo>
                  <a:cubicBezTo>
                    <a:pt x="18040" y="39872"/>
                    <a:pt x="17212" y="39754"/>
                    <a:pt x="16384" y="39665"/>
                  </a:cubicBezTo>
                  <a:cubicBezTo>
                    <a:pt x="15970" y="39606"/>
                    <a:pt x="15556" y="39606"/>
                    <a:pt x="15142" y="39547"/>
                  </a:cubicBezTo>
                  <a:cubicBezTo>
                    <a:pt x="13929" y="39310"/>
                    <a:pt x="12835" y="38808"/>
                    <a:pt x="11889" y="38039"/>
                  </a:cubicBezTo>
                  <a:cubicBezTo>
                    <a:pt x="10588" y="37004"/>
                    <a:pt x="9464" y="35821"/>
                    <a:pt x="8547" y="34461"/>
                  </a:cubicBezTo>
                  <a:cubicBezTo>
                    <a:pt x="7897" y="33485"/>
                    <a:pt x="7483" y="32391"/>
                    <a:pt x="7335" y="31208"/>
                  </a:cubicBezTo>
                  <a:cubicBezTo>
                    <a:pt x="7217" y="30261"/>
                    <a:pt x="7128" y="29256"/>
                    <a:pt x="7039" y="28280"/>
                  </a:cubicBezTo>
                  <a:cubicBezTo>
                    <a:pt x="7039" y="28103"/>
                    <a:pt x="7069" y="27925"/>
                    <a:pt x="7069" y="27777"/>
                  </a:cubicBezTo>
                  <a:close/>
                  <a:moveTo>
                    <a:pt x="17142" y="0"/>
                  </a:moveTo>
                  <a:cubicBezTo>
                    <a:pt x="17087" y="0"/>
                    <a:pt x="17032" y="3"/>
                    <a:pt x="16975" y="9"/>
                  </a:cubicBezTo>
                  <a:cubicBezTo>
                    <a:pt x="16384" y="38"/>
                    <a:pt x="15822" y="275"/>
                    <a:pt x="15408" y="689"/>
                  </a:cubicBezTo>
                  <a:cubicBezTo>
                    <a:pt x="14994" y="1073"/>
                    <a:pt x="14639" y="1547"/>
                    <a:pt x="14403" y="2049"/>
                  </a:cubicBezTo>
                  <a:cubicBezTo>
                    <a:pt x="13900" y="3114"/>
                    <a:pt x="13249" y="4090"/>
                    <a:pt x="12776" y="5184"/>
                  </a:cubicBezTo>
                  <a:cubicBezTo>
                    <a:pt x="11978" y="7106"/>
                    <a:pt x="11031" y="8969"/>
                    <a:pt x="9878" y="10744"/>
                  </a:cubicBezTo>
                  <a:lnTo>
                    <a:pt x="9641" y="11098"/>
                  </a:lnTo>
                  <a:cubicBezTo>
                    <a:pt x="9375" y="10655"/>
                    <a:pt x="9434" y="10241"/>
                    <a:pt x="9375" y="9827"/>
                  </a:cubicBezTo>
                  <a:cubicBezTo>
                    <a:pt x="9316" y="9147"/>
                    <a:pt x="9494" y="8437"/>
                    <a:pt x="9908" y="7875"/>
                  </a:cubicBezTo>
                  <a:cubicBezTo>
                    <a:pt x="10055" y="7668"/>
                    <a:pt x="10203" y="7431"/>
                    <a:pt x="10381" y="7224"/>
                  </a:cubicBezTo>
                  <a:cubicBezTo>
                    <a:pt x="10765" y="6692"/>
                    <a:pt x="11061" y="6101"/>
                    <a:pt x="11238" y="5480"/>
                  </a:cubicBezTo>
                  <a:cubicBezTo>
                    <a:pt x="11445" y="4829"/>
                    <a:pt x="11534" y="4149"/>
                    <a:pt x="11416" y="3469"/>
                  </a:cubicBezTo>
                  <a:cubicBezTo>
                    <a:pt x="11268" y="2670"/>
                    <a:pt x="10943" y="1901"/>
                    <a:pt x="10469" y="1221"/>
                  </a:cubicBezTo>
                  <a:cubicBezTo>
                    <a:pt x="10070" y="662"/>
                    <a:pt x="9630" y="332"/>
                    <a:pt x="9039" y="332"/>
                  </a:cubicBezTo>
                  <a:cubicBezTo>
                    <a:pt x="8756" y="332"/>
                    <a:pt x="8438" y="408"/>
                    <a:pt x="8074" y="571"/>
                  </a:cubicBezTo>
                  <a:cubicBezTo>
                    <a:pt x="7601" y="807"/>
                    <a:pt x="7157" y="1103"/>
                    <a:pt x="6802" y="1428"/>
                  </a:cubicBezTo>
                  <a:cubicBezTo>
                    <a:pt x="5442" y="2670"/>
                    <a:pt x="4407" y="4178"/>
                    <a:pt x="3786" y="5864"/>
                  </a:cubicBezTo>
                  <a:cubicBezTo>
                    <a:pt x="3254" y="7372"/>
                    <a:pt x="2988" y="8940"/>
                    <a:pt x="2988" y="10537"/>
                  </a:cubicBezTo>
                  <a:lnTo>
                    <a:pt x="2810" y="10773"/>
                  </a:lnTo>
                  <a:cubicBezTo>
                    <a:pt x="2485" y="11246"/>
                    <a:pt x="2130" y="11690"/>
                    <a:pt x="1805" y="12163"/>
                  </a:cubicBezTo>
                  <a:cubicBezTo>
                    <a:pt x="1391" y="12814"/>
                    <a:pt x="1184" y="13553"/>
                    <a:pt x="1213" y="14322"/>
                  </a:cubicBezTo>
                  <a:cubicBezTo>
                    <a:pt x="1243" y="14825"/>
                    <a:pt x="1213" y="15357"/>
                    <a:pt x="1154" y="15860"/>
                  </a:cubicBezTo>
                  <a:cubicBezTo>
                    <a:pt x="1095" y="16628"/>
                    <a:pt x="977" y="17397"/>
                    <a:pt x="918" y="18166"/>
                  </a:cubicBezTo>
                  <a:cubicBezTo>
                    <a:pt x="770" y="19172"/>
                    <a:pt x="1243" y="20177"/>
                    <a:pt x="2100" y="20739"/>
                  </a:cubicBezTo>
                  <a:cubicBezTo>
                    <a:pt x="2160" y="20798"/>
                    <a:pt x="2248" y="20887"/>
                    <a:pt x="2308" y="20976"/>
                  </a:cubicBezTo>
                  <a:cubicBezTo>
                    <a:pt x="1982" y="21242"/>
                    <a:pt x="1657" y="21478"/>
                    <a:pt x="1391" y="21774"/>
                  </a:cubicBezTo>
                  <a:cubicBezTo>
                    <a:pt x="444" y="22720"/>
                    <a:pt x="1" y="23844"/>
                    <a:pt x="415" y="25204"/>
                  </a:cubicBezTo>
                  <a:cubicBezTo>
                    <a:pt x="563" y="25618"/>
                    <a:pt x="770" y="26032"/>
                    <a:pt x="1006" y="26417"/>
                  </a:cubicBezTo>
                  <a:cubicBezTo>
                    <a:pt x="1213" y="26801"/>
                    <a:pt x="1509" y="27127"/>
                    <a:pt x="1686" y="27541"/>
                  </a:cubicBezTo>
                  <a:cubicBezTo>
                    <a:pt x="1893" y="27955"/>
                    <a:pt x="2071" y="28428"/>
                    <a:pt x="2189" y="28901"/>
                  </a:cubicBezTo>
                  <a:cubicBezTo>
                    <a:pt x="2308" y="29522"/>
                    <a:pt x="2367" y="30173"/>
                    <a:pt x="2515" y="30823"/>
                  </a:cubicBezTo>
                  <a:cubicBezTo>
                    <a:pt x="2781" y="32538"/>
                    <a:pt x="4052" y="33928"/>
                    <a:pt x="5738" y="34372"/>
                  </a:cubicBezTo>
                  <a:cubicBezTo>
                    <a:pt x="6310" y="34562"/>
                    <a:pt x="6897" y="34647"/>
                    <a:pt x="7477" y="34647"/>
                  </a:cubicBezTo>
                  <a:cubicBezTo>
                    <a:pt x="7707" y="34647"/>
                    <a:pt x="7936" y="34634"/>
                    <a:pt x="8163" y="34608"/>
                  </a:cubicBezTo>
                  <a:cubicBezTo>
                    <a:pt x="8843" y="35377"/>
                    <a:pt x="9464" y="36146"/>
                    <a:pt x="10115" y="36886"/>
                  </a:cubicBezTo>
                  <a:cubicBezTo>
                    <a:pt x="10913" y="37743"/>
                    <a:pt x="11830" y="38512"/>
                    <a:pt x="12865" y="39074"/>
                  </a:cubicBezTo>
                  <a:cubicBezTo>
                    <a:pt x="13693" y="39547"/>
                    <a:pt x="14610" y="39843"/>
                    <a:pt x="15526" y="39961"/>
                  </a:cubicBezTo>
                  <a:cubicBezTo>
                    <a:pt x="16502" y="40050"/>
                    <a:pt x="17449" y="40168"/>
                    <a:pt x="18424" y="40227"/>
                  </a:cubicBezTo>
                  <a:cubicBezTo>
                    <a:pt x="18631" y="40257"/>
                    <a:pt x="18846" y="40272"/>
                    <a:pt x="19064" y="40272"/>
                  </a:cubicBezTo>
                  <a:cubicBezTo>
                    <a:pt x="19282" y="40272"/>
                    <a:pt x="19504" y="40257"/>
                    <a:pt x="19726" y="40227"/>
                  </a:cubicBezTo>
                  <a:cubicBezTo>
                    <a:pt x="20435" y="40079"/>
                    <a:pt x="20968" y="39517"/>
                    <a:pt x="21056" y="38808"/>
                  </a:cubicBezTo>
                  <a:cubicBezTo>
                    <a:pt x="21145" y="38068"/>
                    <a:pt x="21056" y="37300"/>
                    <a:pt x="20849" y="36619"/>
                  </a:cubicBezTo>
                  <a:cubicBezTo>
                    <a:pt x="20731" y="36265"/>
                    <a:pt x="20672" y="35939"/>
                    <a:pt x="20583" y="35584"/>
                  </a:cubicBezTo>
                  <a:lnTo>
                    <a:pt x="20583" y="35584"/>
                  </a:lnTo>
                  <a:cubicBezTo>
                    <a:pt x="20997" y="35791"/>
                    <a:pt x="21352" y="35998"/>
                    <a:pt x="21737" y="36265"/>
                  </a:cubicBezTo>
                  <a:cubicBezTo>
                    <a:pt x="22032" y="36472"/>
                    <a:pt x="22387" y="36679"/>
                    <a:pt x="22742" y="36856"/>
                  </a:cubicBezTo>
                  <a:cubicBezTo>
                    <a:pt x="22965" y="36968"/>
                    <a:pt x="23205" y="37020"/>
                    <a:pt x="23443" y="37020"/>
                  </a:cubicBezTo>
                  <a:cubicBezTo>
                    <a:pt x="23836" y="37020"/>
                    <a:pt x="24222" y="36877"/>
                    <a:pt x="24516" y="36619"/>
                  </a:cubicBezTo>
                  <a:cubicBezTo>
                    <a:pt x="24960" y="36265"/>
                    <a:pt x="25315" y="35791"/>
                    <a:pt x="25492" y="35259"/>
                  </a:cubicBezTo>
                  <a:cubicBezTo>
                    <a:pt x="25758" y="34490"/>
                    <a:pt x="26172" y="33780"/>
                    <a:pt x="26705" y="33159"/>
                  </a:cubicBezTo>
                  <a:cubicBezTo>
                    <a:pt x="27089" y="32686"/>
                    <a:pt x="27444" y="32213"/>
                    <a:pt x="27799" y="31740"/>
                  </a:cubicBezTo>
                  <a:cubicBezTo>
                    <a:pt x="28863" y="30261"/>
                    <a:pt x="29396" y="28664"/>
                    <a:pt x="28893" y="26831"/>
                  </a:cubicBezTo>
                  <a:cubicBezTo>
                    <a:pt x="29425" y="26594"/>
                    <a:pt x="29898" y="26210"/>
                    <a:pt x="30283" y="25766"/>
                  </a:cubicBezTo>
                  <a:cubicBezTo>
                    <a:pt x="30993" y="24909"/>
                    <a:pt x="31495" y="23903"/>
                    <a:pt x="31732" y="22809"/>
                  </a:cubicBezTo>
                  <a:cubicBezTo>
                    <a:pt x="31939" y="22011"/>
                    <a:pt x="31880" y="21183"/>
                    <a:pt x="31614" y="20384"/>
                  </a:cubicBezTo>
                  <a:cubicBezTo>
                    <a:pt x="31348" y="19586"/>
                    <a:pt x="30815" y="18876"/>
                    <a:pt x="30135" y="18373"/>
                  </a:cubicBezTo>
                  <a:cubicBezTo>
                    <a:pt x="29425" y="17900"/>
                    <a:pt x="28686" y="17516"/>
                    <a:pt x="27947" y="17072"/>
                  </a:cubicBezTo>
                  <a:cubicBezTo>
                    <a:pt x="27769" y="16983"/>
                    <a:pt x="27621" y="16924"/>
                    <a:pt x="27444" y="16835"/>
                  </a:cubicBezTo>
                  <a:cubicBezTo>
                    <a:pt x="27740" y="16333"/>
                    <a:pt x="27888" y="15771"/>
                    <a:pt x="27888" y="15209"/>
                  </a:cubicBezTo>
                  <a:cubicBezTo>
                    <a:pt x="27947" y="14795"/>
                    <a:pt x="27947" y="14381"/>
                    <a:pt x="27947" y="13967"/>
                  </a:cubicBezTo>
                  <a:cubicBezTo>
                    <a:pt x="27947" y="12961"/>
                    <a:pt x="27621" y="11986"/>
                    <a:pt x="27000" y="11187"/>
                  </a:cubicBezTo>
                  <a:cubicBezTo>
                    <a:pt x="26527" y="10537"/>
                    <a:pt x="26143" y="9827"/>
                    <a:pt x="25847" y="9087"/>
                  </a:cubicBezTo>
                  <a:cubicBezTo>
                    <a:pt x="25610" y="8496"/>
                    <a:pt x="25315" y="7905"/>
                    <a:pt x="24960" y="7343"/>
                  </a:cubicBezTo>
                  <a:cubicBezTo>
                    <a:pt x="24398" y="6426"/>
                    <a:pt x="23422" y="5835"/>
                    <a:pt x="22328" y="5775"/>
                  </a:cubicBezTo>
                  <a:cubicBezTo>
                    <a:pt x="22072" y="5756"/>
                    <a:pt x="21815" y="5749"/>
                    <a:pt x="21559" y="5749"/>
                  </a:cubicBezTo>
                  <a:cubicBezTo>
                    <a:pt x="21046" y="5749"/>
                    <a:pt x="20534" y="5775"/>
                    <a:pt x="20021" y="5775"/>
                  </a:cubicBezTo>
                  <a:cubicBezTo>
                    <a:pt x="19548" y="5775"/>
                    <a:pt x="19105" y="5923"/>
                    <a:pt x="18691" y="6160"/>
                  </a:cubicBezTo>
                  <a:cubicBezTo>
                    <a:pt x="18602" y="6219"/>
                    <a:pt x="18484" y="6278"/>
                    <a:pt x="18365" y="6308"/>
                  </a:cubicBezTo>
                  <a:cubicBezTo>
                    <a:pt x="18365" y="6130"/>
                    <a:pt x="18365" y="5923"/>
                    <a:pt x="18365" y="5716"/>
                  </a:cubicBezTo>
                  <a:cubicBezTo>
                    <a:pt x="18424" y="5273"/>
                    <a:pt x="18484" y="4829"/>
                    <a:pt x="18572" y="4385"/>
                  </a:cubicBezTo>
                  <a:cubicBezTo>
                    <a:pt x="18750" y="3439"/>
                    <a:pt x="18809" y="2493"/>
                    <a:pt x="18691" y="1547"/>
                  </a:cubicBezTo>
                  <a:cubicBezTo>
                    <a:pt x="18580" y="605"/>
                    <a:pt x="17950" y="0"/>
                    <a:pt x="171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2" name="Google Shape;1172;p15"/>
          <p:cNvGrpSpPr/>
          <p:nvPr/>
        </p:nvGrpSpPr>
        <p:grpSpPr>
          <a:xfrm rot="10800000">
            <a:off x="8374413" y="4499050"/>
            <a:ext cx="1036371" cy="1079219"/>
            <a:chOff x="-276321" y="-188668"/>
            <a:chExt cx="1036371" cy="1079219"/>
          </a:xfrm>
        </p:grpSpPr>
        <p:sp>
          <p:nvSpPr>
            <p:cNvPr id="1173" name="Google Shape;1173;p15"/>
            <p:cNvSpPr/>
            <p:nvPr/>
          </p:nvSpPr>
          <p:spPr>
            <a:xfrm rot="10800000">
              <a:off x="-276321" y="-188668"/>
              <a:ext cx="1036371" cy="1079219"/>
            </a:xfrm>
            <a:custGeom>
              <a:rect b="b" l="l" r="r" t="t"/>
              <a:pathLst>
                <a:path extrusionOk="0" h="12500" w="12221">
                  <a:moveTo>
                    <a:pt x="8108" y="0"/>
                  </a:moveTo>
                  <a:cubicBezTo>
                    <a:pt x="7947" y="0"/>
                    <a:pt x="7787" y="5"/>
                    <a:pt x="7629" y="14"/>
                  </a:cubicBezTo>
                  <a:cubicBezTo>
                    <a:pt x="6079" y="105"/>
                    <a:pt x="4559" y="591"/>
                    <a:pt x="3252" y="1458"/>
                  </a:cubicBezTo>
                  <a:cubicBezTo>
                    <a:pt x="1991" y="2293"/>
                    <a:pt x="973" y="3494"/>
                    <a:pt x="502" y="4938"/>
                  </a:cubicBezTo>
                  <a:cubicBezTo>
                    <a:pt x="61" y="6351"/>
                    <a:pt x="167" y="7871"/>
                    <a:pt x="790" y="9208"/>
                  </a:cubicBezTo>
                  <a:cubicBezTo>
                    <a:pt x="1474" y="10743"/>
                    <a:pt x="2751" y="11928"/>
                    <a:pt x="4316" y="12491"/>
                  </a:cubicBezTo>
                  <a:cubicBezTo>
                    <a:pt x="4334" y="12497"/>
                    <a:pt x="4351" y="12499"/>
                    <a:pt x="4367" y="12499"/>
                  </a:cubicBezTo>
                  <a:cubicBezTo>
                    <a:pt x="4511" y="12499"/>
                    <a:pt x="4557" y="12272"/>
                    <a:pt x="4392" y="12217"/>
                  </a:cubicBezTo>
                  <a:cubicBezTo>
                    <a:pt x="1733" y="11305"/>
                    <a:pt x="0" y="8220"/>
                    <a:pt x="639" y="5485"/>
                  </a:cubicBezTo>
                  <a:cubicBezTo>
                    <a:pt x="1307" y="2567"/>
                    <a:pt x="4225" y="698"/>
                    <a:pt x="7067" y="348"/>
                  </a:cubicBezTo>
                  <a:cubicBezTo>
                    <a:pt x="7403" y="306"/>
                    <a:pt x="7751" y="282"/>
                    <a:pt x="8102" y="282"/>
                  </a:cubicBezTo>
                  <a:cubicBezTo>
                    <a:pt x="9511" y="282"/>
                    <a:pt x="10966" y="664"/>
                    <a:pt x="11915" y="1746"/>
                  </a:cubicBezTo>
                  <a:cubicBezTo>
                    <a:pt x="11944" y="1779"/>
                    <a:pt x="11978" y="1792"/>
                    <a:pt x="12011" y="1792"/>
                  </a:cubicBezTo>
                  <a:cubicBezTo>
                    <a:pt x="12119" y="1792"/>
                    <a:pt x="12220" y="1653"/>
                    <a:pt x="12127" y="1549"/>
                  </a:cubicBezTo>
                  <a:lnTo>
                    <a:pt x="12127" y="1534"/>
                  </a:lnTo>
                  <a:cubicBezTo>
                    <a:pt x="11127" y="396"/>
                    <a:pt x="9583" y="0"/>
                    <a:pt x="810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5"/>
            <p:cNvSpPr/>
            <p:nvPr/>
          </p:nvSpPr>
          <p:spPr>
            <a:xfrm rot="10800000">
              <a:off x="-194783" y="-73832"/>
              <a:ext cx="834633" cy="849531"/>
            </a:xfrm>
            <a:custGeom>
              <a:rect b="b" l="l" r="r" t="t"/>
              <a:pathLst>
                <a:path extrusionOk="0" h="12500" w="12221">
                  <a:moveTo>
                    <a:pt x="8108" y="0"/>
                  </a:moveTo>
                  <a:cubicBezTo>
                    <a:pt x="7947" y="0"/>
                    <a:pt x="7787" y="5"/>
                    <a:pt x="7629" y="14"/>
                  </a:cubicBezTo>
                  <a:cubicBezTo>
                    <a:pt x="6079" y="105"/>
                    <a:pt x="4559" y="591"/>
                    <a:pt x="3252" y="1458"/>
                  </a:cubicBezTo>
                  <a:cubicBezTo>
                    <a:pt x="1991" y="2293"/>
                    <a:pt x="973" y="3494"/>
                    <a:pt x="502" y="4938"/>
                  </a:cubicBezTo>
                  <a:cubicBezTo>
                    <a:pt x="61" y="6351"/>
                    <a:pt x="167" y="7871"/>
                    <a:pt x="790" y="9208"/>
                  </a:cubicBezTo>
                  <a:cubicBezTo>
                    <a:pt x="1474" y="10743"/>
                    <a:pt x="2751" y="11928"/>
                    <a:pt x="4316" y="12491"/>
                  </a:cubicBezTo>
                  <a:cubicBezTo>
                    <a:pt x="4334" y="12497"/>
                    <a:pt x="4351" y="12499"/>
                    <a:pt x="4367" y="12499"/>
                  </a:cubicBezTo>
                  <a:cubicBezTo>
                    <a:pt x="4511" y="12499"/>
                    <a:pt x="4557" y="12272"/>
                    <a:pt x="4392" y="12217"/>
                  </a:cubicBezTo>
                  <a:cubicBezTo>
                    <a:pt x="1733" y="11305"/>
                    <a:pt x="0" y="8220"/>
                    <a:pt x="639" y="5485"/>
                  </a:cubicBezTo>
                  <a:cubicBezTo>
                    <a:pt x="1307" y="2567"/>
                    <a:pt x="4225" y="698"/>
                    <a:pt x="7067" y="348"/>
                  </a:cubicBezTo>
                  <a:cubicBezTo>
                    <a:pt x="7403" y="306"/>
                    <a:pt x="7751" y="282"/>
                    <a:pt x="8102" y="282"/>
                  </a:cubicBezTo>
                  <a:cubicBezTo>
                    <a:pt x="9511" y="282"/>
                    <a:pt x="10966" y="664"/>
                    <a:pt x="11915" y="1746"/>
                  </a:cubicBezTo>
                  <a:cubicBezTo>
                    <a:pt x="11944" y="1779"/>
                    <a:pt x="11978" y="1792"/>
                    <a:pt x="12011" y="1792"/>
                  </a:cubicBezTo>
                  <a:cubicBezTo>
                    <a:pt x="12119" y="1792"/>
                    <a:pt x="12220" y="1653"/>
                    <a:pt x="12127" y="1549"/>
                  </a:cubicBezTo>
                  <a:lnTo>
                    <a:pt x="12127" y="1534"/>
                  </a:lnTo>
                  <a:cubicBezTo>
                    <a:pt x="11127" y="396"/>
                    <a:pt x="9583" y="0"/>
                    <a:pt x="810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5" name="Google Shape;1175;p15"/>
          <p:cNvSpPr/>
          <p:nvPr/>
        </p:nvSpPr>
        <p:spPr>
          <a:xfrm rot="7199401">
            <a:off x="1120367" y="208320"/>
            <a:ext cx="309871" cy="255830"/>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6" name="Google Shape;1176;p15"/>
          <p:cNvGrpSpPr/>
          <p:nvPr/>
        </p:nvGrpSpPr>
        <p:grpSpPr>
          <a:xfrm rot="10800000">
            <a:off x="8502314" y="4465229"/>
            <a:ext cx="856273" cy="828490"/>
            <a:chOff x="-195575" y="-128448"/>
            <a:chExt cx="1620501" cy="1567921"/>
          </a:xfrm>
        </p:grpSpPr>
        <p:sp>
          <p:nvSpPr>
            <p:cNvPr id="1177" name="Google Shape;1177;p15"/>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5"/>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15"/>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5"/>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5"/>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5"/>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5"/>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5"/>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5"/>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15"/>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15"/>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8" name="Google Shape;1188;p15"/>
          <p:cNvSpPr/>
          <p:nvPr/>
        </p:nvSpPr>
        <p:spPr>
          <a:xfrm rot="10800000">
            <a:off x="8634651" y="14641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5"/>
          <p:cNvSpPr/>
          <p:nvPr/>
        </p:nvSpPr>
        <p:spPr>
          <a:xfrm rot="10800000">
            <a:off x="106064" y="1680825"/>
            <a:ext cx="286799" cy="179713"/>
          </a:xfrm>
          <a:custGeom>
            <a:rect b="b" l="l" r="r" t="t"/>
            <a:pathLst>
              <a:path extrusionOk="0" h="1309" w="2089">
                <a:moveTo>
                  <a:pt x="1017" y="1"/>
                </a:moveTo>
                <a:cubicBezTo>
                  <a:pt x="861" y="1"/>
                  <a:pt x="697" y="46"/>
                  <a:pt x="540" y="153"/>
                </a:cubicBezTo>
                <a:cubicBezTo>
                  <a:pt x="1" y="505"/>
                  <a:pt x="294" y="1309"/>
                  <a:pt x="923" y="1309"/>
                </a:cubicBezTo>
                <a:cubicBezTo>
                  <a:pt x="1110" y="1309"/>
                  <a:pt x="1326" y="1238"/>
                  <a:pt x="1558" y="1065"/>
                </a:cubicBezTo>
                <a:cubicBezTo>
                  <a:pt x="2089" y="667"/>
                  <a:pt x="1615"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5"/>
          <p:cNvSpPr/>
          <p:nvPr/>
        </p:nvSpPr>
        <p:spPr>
          <a:xfrm rot="3923120">
            <a:off x="171778" y="4418859"/>
            <a:ext cx="371688" cy="170519"/>
          </a:xfrm>
          <a:custGeom>
            <a:rect b="b" l="l" r="r" t="t"/>
            <a:pathLst>
              <a:path extrusionOk="0" h="6821" w="14868">
                <a:moveTo>
                  <a:pt x="4094" y="1"/>
                </a:moveTo>
                <a:cubicBezTo>
                  <a:pt x="3732" y="1"/>
                  <a:pt x="3383" y="34"/>
                  <a:pt x="3054" y="105"/>
                </a:cubicBezTo>
                <a:cubicBezTo>
                  <a:pt x="1" y="773"/>
                  <a:pt x="4870" y="6820"/>
                  <a:pt x="9196" y="6820"/>
                </a:cubicBezTo>
                <a:cubicBezTo>
                  <a:pt x="9693" y="6820"/>
                  <a:pt x="10183" y="6741"/>
                  <a:pt x="10652" y="6564"/>
                </a:cubicBezTo>
                <a:cubicBezTo>
                  <a:pt x="14867" y="4990"/>
                  <a:pt x="8522" y="1"/>
                  <a:pt x="409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5"/>
          <p:cNvSpPr/>
          <p:nvPr/>
        </p:nvSpPr>
        <p:spPr>
          <a:xfrm rot="9918886">
            <a:off x="6080267" y="4878803"/>
            <a:ext cx="2173451" cy="319689"/>
          </a:xfrm>
          <a:custGeom>
            <a:rect b="b" l="l" r="r" t="t"/>
            <a:pathLst>
              <a:path extrusionOk="0" h="12788" w="86941">
                <a:moveTo>
                  <a:pt x="86941" y="10982"/>
                </a:moveTo>
                <a:cubicBezTo>
                  <a:pt x="86809" y="11261"/>
                  <a:pt x="86618" y="11496"/>
                  <a:pt x="86368" y="11687"/>
                </a:cubicBezTo>
                <a:cubicBezTo>
                  <a:pt x="85810" y="12113"/>
                  <a:pt x="85165" y="12406"/>
                  <a:pt x="84474" y="12538"/>
                </a:cubicBezTo>
                <a:cubicBezTo>
                  <a:pt x="83491" y="12729"/>
                  <a:pt x="82493" y="12788"/>
                  <a:pt x="81494" y="12744"/>
                </a:cubicBezTo>
                <a:cubicBezTo>
                  <a:pt x="79336" y="12685"/>
                  <a:pt x="77237" y="12274"/>
                  <a:pt x="75152" y="11731"/>
                </a:cubicBezTo>
                <a:cubicBezTo>
                  <a:pt x="74080" y="11452"/>
                  <a:pt x="73009" y="11114"/>
                  <a:pt x="71937" y="10806"/>
                </a:cubicBezTo>
                <a:cubicBezTo>
                  <a:pt x="70117" y="10292"/>
                  <a:pt x="68311" y="9720"/>
                  <a:pt x="66446" y="9338"/>
                </a:cubicBezTo>
                <a:cubicBezTo>
                  <a:pt x="64523" y="8942"/>
                  <a:pt x="62585" y="8721"/>
                  <a:pt x="60618" y="8898"/>
                </a:cubicBezTo>
                <a:cubicBezTo>
                  <a:pt x="59091" y="9030"/>
                  <a:pt x="57608" y="9411"/>
                  <a:pt x="56199" y="10013"/>
                </a:cubicBezTo>
                <a:cubicBezTo>
                  <a:pt x="55171" y="10439"/>
                  <a:pt x="54144" y="10894"/>
                  <a:pt x="53116" y="11290"/>
                </a:cubicBezTo>
                <a:cubicBezTo>
                  <a:pt x="51075" y="12127"/>
                  <a:pt x="48888" y="12524"/>
                  <a:pt x="46686" y="12465"/>
                </a:cubicBezTo>
                <a:cubicBezTo>
                  <a:pt x="45790" y="12436"/>
                  <a:pt x="44880" y="12348"/>
                  <a:pt x="43984" y="12215"/>
                </a:cubicBezTo>
                <a:cubicBezTo>
                  <a:pt x="42737" y="12039"/>
                  <a:pt x="41503" y="11790"/>
                  <a:pt x="40285" y="11467"/>
                </a:cubicBezTo>
                <a:cubicBezTo>
                  <a:pt x="39345" y="11217"/>
                  <a:pt x="38406" y="10938"/>
                  <a:pt x="37481" y="10615"/>
                </a:cubicBezTo>
                <a:cubicBezTo>
                  <a:pt x="35954" y="10101"/>
                  <a:pt x="34442" y="9514"/>
                  <a:pt x="32915" y="8986"/>
                </a:cubicBezTo>
                <a:cubicBezTo>
                  <a:pt x="31535" y="8501"/>
                  <a:pt x="30140" y="8031"/>
                  <a:pt x="28760" y="7591"/>
                </a:cubicBezTo>
                <a:cubicBezTo>
                  <a:pt x="27556" y="7195"/>
                  <a:pt x="26353" y="6857"/>
                  <a:pt x="25149" y="6490"/>
                </a:cubicBezTo>
                <a:cubicBezTo>
                  <a:pt x="23725" y="6064"/>
                  <a:pt x="22286" y="5653"/>
                  <a:pt x="20847" y="5227"/>
                </a:cubicBezTo>
                <a:cubicBezTo>
                  <a:pt x="19746" y="4904"/>
                  <a:pt x="18660" y="4596"/>
                  <a:pt x="17573" y="4258"/>
                </a:cubicBezTo>
                <a:cubicBezTo>
                  <a:pt x="16516" y="3950"/>
                  <a:pt x="15459" y="3598"/>
                  <a:pt x="14402" y="3289"/>
                </a:cubicBezTo>
                <a:cubicBezTo>
                  <a:pt x="13287" y="2966"/>
                  <a:pt x="12171" y="2658"/>
                  <a:pt x="11055" y="2350"/>
                </a:cubicBezTo>
                <a:cubicBezTo>
                  <a:pt x="9998" y="2071"/>
                  <a:pt x="8941" y="1807"/>
                  <a:pt x="7869" y="1557"/>
                </a:cubicBezTo>
                <a:cubicBezTo>
                  <a:pt x="6739" y="1293"/>
                  <a:pt x="5608" y="1058"/>
                  <a:pt x="4463" y="852"/>
                </a:cubicBezTo>
                <a:cubicBezTo>
                  <a:pt x="3538" y="676"/>
                  <a:pt x="2628" y="544"/>
                  <a:pt x="1703" y="397"/>
                </a:cubicBezTo>
                <a:cubicBezTo>
                  <a:pt x="1248" y="339"/>
                  <a:pt x="778" y="294"/>
                  <a:pt x="338" y="236"/>
                </a:cubicBezTo>
                <a:cubicBezTo>
                  <a:pt x="235" y="221"/>
                  <a:pt x="132" y="192"/>
                  <a:pt x="15" y="177"/>
                </a:cubicBezTo>
                <a:cubicBezTo>
                  <a:pt x="0" y="16"/>
                  <a:pt x="88" y="1"/>
                  <a:pt x="206" y="16"/>
                </a:cubicBezTo>
                <a:cubicBezTo>
                  <a:pt x="573" y="60"/>
                  <a:pt x="940" y="104"/>
                  <a:pt x="1307" y="162"/>
                </a:cubicBezTo>
                <a:cubicBezTo>
                  <a:pt x="2614" y="368"/>
                  <a:pt x="3920" y="529"/>
                  <a:pt x="5212" y="794"/>
                </a:cubicBezTo>
                <a:cubicBezTo>
                  <a:pt x="6680" y="1073"/>
                  <a:pt x="8119" y="1440"/>
                  <a:pt x="9572" y="1777"/>
                </a:cubicBezTo>
                <a:cubicBezTo>
                  <a:pt x="10365" y="1968"/>
                  <a:pt x="11143" y="2174"/>
                  <a:pt x="11921" y="2394"/>
                </a:cubicBezTo>
                <a:cubicBezTo>
                  <a:pt x="13008" y="2702"/>
                  <a:pt x="14094" y="3025"/>
                  <a:pt x="15180" y="3348"/>
                </a:cubicBezTo>
                <a:cubicBezTo>
                  <a:pt x="16032" y="3583"/>
                  <a:pt x="16869" y="3847"/>
                  <a:pt x="17706" y="4097"/>
                </a:cubicBezTo>
                <a:cubicBezTo>
                  <a:pt x="18660" y="4376"/>
                  <a:pt x="19599" y="4669"/>
                  <a:pt x="20554" y="4948"/>
                </a:cubicBezTo>
                <a:cubicBezTo>
                  <a:pt x="21244" y="5154"/>
                  <a:pt x="21948" y="5345"/>
                  <a:pt x="22653" y="5550"/>
                </a:cubicBezTo>
                <a:cubicBezTo>
                  <a:pt x="23651" y="5844"/>
                  <a:pt x="24650" y="6137"/>
                  <a:pt x="25648" y="6431"/>
                </a:cubicBezTo>
                <a:cubicBezTo>
                  <a:pt x="26235" y="6622"/>
                  <a:pt x="26837" y="6783"/>
                  <a:pt x="27424" y="6960"/>
                </a:cubicBezTo>
                <a:cubicBezTo>
                  <a:pt x="28202" y="7209"/>
                  <a:pt x="28966" y="7444"/>
                  <a:pt x="29744" y="7694"/>
                </a:cubicBezTo>
                <a:lnTo>
                  <a:pt x="31946" y="8428"/>
                </a:lnTo>
                <a:cubicBezTo>
                  <a:pt x="32680" y="8692"/>
                  <a:pt x="33414" y="8956"/>
                  <a:pt x="34148" y="9235"/>
                </a:cubicBezTo>
                <a:cubicBezTo>
                  <a:pt x="34882" y="9499"/>
                  <a:pt x="35646" y="9778"/>
                  <a:pt x="36394" y="10043"/>
                </a:cubicBezTo>
                <a:cubicBezTo>
                  <a:pt x="37172" y="10322"/>
                  <a:pt x="37951" y="10615"/>
                  <a:pt x="38743" y="10835"/>
                </a:cubicBezTo>
                <a:cubicBezTo>
                  <a:pt x="39742" y="11129"/>
                  <a:pt x="40755" y="11379"/>
                  <a:pt x="41768" y="11599"/>
                </a:cubicBezTo>
                <a:cubicBezTo>
                  <a:pt x="42678" y="11804"/>
                  <a:pt x="43588" y="11966"/>
                  <a:pt x="44498" y="12098"/>
                </a:cubicBezTo>
                <a:cubicBezTo>
                  <a:pt x="47537" y="12553"/>
                  <a:pt x="50650" y="12157"/>
                  <a:pt x="53468" y="10953"/>
                </a:cubicBezTo>
                <a:cubicBezTo>
                  <a:pt x="54496" y="10527"/>
                  <a:pt x="55509" y="10087"/>
                  <a:pt x="56537" y="9676"/>
                </a:cubicBezTo>
                <a:cubicBezTo>
                  <a:pt x="58607" y="8839"/>
                  <a:pt x="60853" y="8501"/>
                  <a:pt x="63084" y="8663"/>
                </a:cubicBezTo>
                <a:cubicBezTo>
                  <a:pt x="64685" y="8780"/>
                  <a:pt x="66270" y="9044"/>
                  <a:pt x="67826" y="9455"/>
                </a:cubicBezTo>
                <a:cubicBezTo>
                  <a:pt x="68825" y="9720"/>
                  <a:pt x="69823" y="9999"/>
                  <a:pt x="70821" y="10278"/>
                </a:cubicBezTo>
                <a:cubicBezTo>
                  <a:pt x="71731" y="10542"/>
                  <a:pt x="72656" y="10835"/>
                  <a:pt x="73581" y="11100"/>
                </a:cubicBezTo>
                <a:cubicBezTo>
                  <a:pt x="74888" y="11467"/>
                  <a:pt x="76180" y="11848"/>
                  <a:pt x="77530" y="12083"/>
                </a:cubicBezTo>
                <a:cubicBezTo>
                  <a:pt x="78353" y="12215"/>
                  <a:pt x="79175" y="12377"/>
                  <a:pt x="79997" y="12465"/>
                </a:cubicBezTo>
                <a:cubicBezTo>
                  <a:pt x="81406" y="12612"/>
                  <a:pt x="82830" y="12671"/>
                  <a:pt x="84240" y="12436"/>
                </a:cubicBezTo>
                <a:cubicBezTo>
                  <a:pt x="84842" y="12333"/>
                  <a:pt x="85414" y="12142"/>
                  <a:pt x="85943" y="11834"/>
                </a:cubicBezTo>
                <a:cubicBezTo>
                  <a:pt x="86324" y="11613"/>
                  <a:pt x="86662" y="11320"/>
                  <a:pt x="86941" y="10982"/>
                </a:cubicBezTo>
                <a:close/>
              </a:path>
            </a:pathLst>
          </a:custGeom>
          <a:solidFill>
            <a:schemeClr val="lt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5"/>
          <p:cNvSpPr/>
          <p:nvPr/>
        </p:nvSpPr>
        <p:spPr>
          <a:xfrm rot="-10650418">
            <a:off x="6622048" y="321597"/>
            <a:ext cx="417519" cy="27933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
    <p:spTree>
      <p:nvGrpSpPr>
        <p:cNvPr id="1194" name="Shape 1194"/>
        <p:cNvGrpSpPr/>
        <p:nvPr/>
      </p:nvGrpSpPr>
      <p:grpSpPr>
        <a:xfrm>
          <a:off x="0" y="0"/>
          <a:ext cx="0" cy="0"/>
          <a:chOff x="0" y="0"/>
          <a:chExt cx="0" cy="0"/>
        </a:xfrm>
      </p:grpSpPr>
      <p:sp>
        <p:nvSpPr>
          <p:cNvPr id="1195" name="Google Shape;1195;p16"/>
          <p:cNvSpPr txBox="1"/>
          <p:nvPr>
            <p:ph idx="1" type="subTitle"/>
          </p:nvPr>
        </p:nvSpPr>
        <p:spPr>
          <a:xfrm>
            <a:off x="5189350" y="1485700"/>
            <a:ext cx="2888400" cy="2789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196" name="Google Shape;1196;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97" name="Google Shape;1197;p16"/>
          <p:cNvSpPr/>
          <p:nvPr/>
        </p:nvSpPr>
        <p:spPr>
          <a:xfrm rot="8879186">
            <a:off x="8392590" y="-200989"/>
            <a:ext cx="1023116" cy="68450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6"/>
          <p:cNvSpPr/>
          <p:nvPr/>
        </p:nvSpPr>
        <p:spPr>
          <a:xfrm flipH="1" rot="9868616">
            <a:off x="8530462" y="-638740"/>
            <a:ext cx="599799" cy="1129613"/>
          </a:xfrm>
          <a:custGeom>
            <a:rect b="b" l="l" r="r" t="t"/>
            <a:pathLst>
              <a:path extrusionOk="0" h="13992" w="7429">
                <a:moveTo>
                  <a:pt x="5550" y="13977"/>
                </a:moveTo>
                <a:cubicBezTo>
                  <a:pt x="5550" y="13947"/>
                  <a:pt x="5550" y="13933"/>
                  <a:pt x="5550" y="13903"/>
                </a:cubicBezTo>
                <a:cubicBezTo>
                  <a:pt x="5579" y="13874"/>
                  <a:pt x="5608" y="13830"/>
                  <a:pt x="5623" y="13786"/>
                </a:cubicBezTo>
                <a:cubicBezTo>
                  <a:pt x="6049" y="13022"/>
                  <a:pt x="6416" y="12230"/>
                  <a:pt x="6533" y="11349"/>
                </a:cubicBezTo>
                <a:cubicBezTo>
                  <a:pt x="6592" y="10791"/>
                  <a:pt x="6636" y="10233"/>
                  <a:pt x="6621" y="9690"/>
                </a:cubicBezTo>
                <a:cubicBezTo>
                  <a:pt x="6621" y="8295"/>
                  <a:pt x="6093" y="6974"/>
                  <a:pt x="5153" y="5961"/>
                </a:cubicBezTo>
                <a:cubicBezTo>
                  <a:pt x="4786" y="5521"/>
                  <a:pt x="4375" y="5124"/>
                  <a:pt x="3964" y="4713"/>
                </a:cubicBezTo>
                <a:cubicBezTo>
                  <a:pt x="3289" y="4008"/>
                  <a:pt x="2614" y="3304"/>
                  <a:pt x="1924" y="2614"/>
                </a:cubicBezTo>
                <a:cubicBezTo>
                  <a:pt x="1468" y="2144"/>
                  <a:pt x="1057" y="1645"/>
                  <a:pt x="690" y="1102"/>
                </a:cubicBezTo>
                <a:cubicBezTo>
                  <a:pt x="470" y="793"/>
                  <a:pt x="265" y="470"/>
                  <a:pt x="59" y="147"/>
                </a:cubicBezTo>
                <a:cubicBezTo>
                  <a:pt x="30" y="103"/>
                  <a:pt x="15" y="45"/>
                  <a:pt x="0" y="0"/>
                </a:cubicBezTo>
                <a:cubicBezTo>
                  <a:pt x="74" y="0"/>
                  <a:pt x="133" y="30"/>
                  <a:pt x="191" y="74"/>
                </a:cubicBezTo>
                <a:cubicBezTo>
                  <a:pt x="573" y="368"/>
                  <a:pt x="940" y="676"/>
                  <a:pt x="1336" y="925"/>
                </a:cubicBezTo>
                <a:cubicBezTo>
                  <a:pt x="2114" y="1439"/>
                  <a:pt x="2907" y="1924"/>
                  <a:pt x="3700" y="2408"/>
                </a:cubicBezTo>
                <a:cubicBezTo>
                  <a:pt x="4566" y="2907"/>
                  <a:pt x="5344" y="3553"/>
                  <a:pt x="6005" y="4302"/>
                </a:cubicBezTo>
                <a:cubicBezTo>
                  <a:pt x="6695" y="5124"/>
                  <a:pt x="7121" y="6137"/>
                  <a:pt x="7253" y="7194"/>
                </a:cubicBezTo>
                <a:cubicBezTo>
                  <a:pt x="7429" y="8310"/>
                  <a:pt x="7341" y="9426"/>
                  <a:pt x="7018" y="10497"/>
                </a:cubicBezTo>
                <a:cubicBezTo>
                  <a:pt x="6754" y="11320"/>
                  <a:pt x="6475" y="12127"/>
                  <a:pt x="6166" y="12920"/>
                </a:cubicBezTo>
                <a:cubicBezTo>
                  <a:pt x="6049" y="13199"/>
                  <a:pt x="5917" y="13463"/>
                  <a:pt x="5770" y="13712"/>
                </a:cubicBezTo>
                <a:cubicBezTo>
                  <a:pt x="5726" y="13815"/>
                  <a:pt x="5653" y="13903"/>
                  <a:pt x="5594" y="13991"/>
                </a:cubicBezTo>
                <a:close/>
                <a:moveTo>
                  <a:pt x="7047" y="10057"/>
                </a:moveTo>
                <a:cubicBezTo>
                  <a:pt x="7385" y="8413"/>
                  <a:pt x="7326" y="6783"/>
                  <a:pt x="6519" y="5256"/>
                </a:cubicBezTo>
                <a:cubicBezTo>
                  <a:pt x="6299" y="4831"/>
                  <a:pt x="6020" y="4449"/>
                  <a:pt x="5682" y="4096"/>
                </a:cubicBezTo>
                <a:cubicBezTo>
                  <a:pt x="4977" y="3392"/>
                  <a:pt x="4184" y="2775"/>
                  <a:pt x="3304" y="2291"/>
                </a:cubicBezTo>
                <a:cubicBezTo>
                  <a:pt x="2335" y="1733"/>
                  <a:pt x="1380" y="1131"/>
                  <a:pt x="455" y="485"/>
                </a:cubicBezTo>
                <a:cubicBezTo>
                  <a:pt x="485" y="544"/>
                  <a:pt x="514" y="602"/>
                  <a:pt x="558" y="661"/>
                </a:cubicBezTo>
                <a:cubicBezTo>
                  <a:pt x="852" y="1028"/>
                  <a:pt x="1190" y="1366"/>
                  <a:pt x="1571" y="1674"/>
                </a:cubicBezTo>
                <a:cubicBezTo>
                  <a:pt x="2114" y="2100"/>
                  <a:pt x="2643" y="2540"/>
                  <a:pt x="3171" y="2981"/>
                </a:cubicBezTo>
                <a:cubicBezTo>
                  <a:pt x="3553" y="3289"/>
                  <a:pt x="3950" y="3583"/>
                  <a:pt x="4331" y="3891"/>
                </a:cubicBezTo>
                <a:cubicBezTo>
                  <a:pt x="5080" y="4464"/>
                  <a:pt x="5726" y="5154"/>
                  <a:pt x="6240" y="5946"/>
                </a:cubicBezTo>
                <a:cubicBezTo>
                  <a:pt x="6900" y="7018"/>
                  <a:pt x="7194" y="8295"/>
                  <a:pt x="7033" y="9543"/>
                </a:cubicBezTo>
                <a:cubicBezTo>
                  <a:pt x="7003" y="9778"/>
                  <a:pt x="6974" y="10013"/>
                  <a:pt x="6944" y="10233"/>
                </a:cubicBezTo>
                <a:lnTo>
                  <a:pt x="6974" y="10248"/>
                </a:lnTo>
                <a:cubicBezTo>
                  <a:pt x="7003" y="10189"/>
                  <a:pt x="7033" y="10130"/>
                  <a:pt x="7047" y="10057"/>
                </a:cubicBezTo>
                <a:close/>
                <a:moveTo>
                  <a:pt x="1689" y="2188"/>
                </a:moveTo>
                <a:cubicBezTo>
                  <a:pt x="2716" y="3392"/>
                  <a:pt x="3891" y="4464"/>
                  <a:pt x="4977" y="5594"/>
                </a:cubicBezTo>
                <a:cubicBezTo>
                  <a:pt x="5653" y="6269"/>
                  <a:pt x="6166" y="7091"/>
                  <a:pt x="6475" y="8002"/>
                </a:cubicBezTo>
                <a:cubicBezTo>
                  <a:pt x="6666" y="8589"/>
                  <a:pt x="6754" y="9205"/>
                  <a:pt x="6754" y="9837"/>
                </a:cubicBezTo>
                <a:cubicBezTo>
                  <a:pt x="6754" y="10042"/>
                  <a:pt x="6754" y="10262"/>
                  <a:pt x="6768" y="10468"/>
                </a:cubicBezTo>
                <a:cubicBezTo>
                  <a:pt x="6812" y="10292"/>
                  <a:pt x="6856" y="10116"/>
                  <a:pt x="6886" y="9939"/>
                </a:cubicBezTo>
                <a:cubicBezTo>
                  <a:pt x="7135" y="8530"/>
                  <a:pt x="6842" y="7077"/>
                  <a:pt x="6064" y="5873"/>
                </a:cubicBezTo>
                <a:cubicBezTo>
                  <a:pt x="5873" y="5594"/>
                  <a:pt x="5667" y="5330"/>
                  <a:pt x="5447" y="5095"/>
                </a:cubicBezTo>
                <a:cubicBezTo>
                  <a:pt x="4889" y="4508"/>
                  <a:pt x="4287" y="3964"/>
                  <a:pt x="3641" y="3495"/>
                </a:cubicBezTo>
                <a:cubicBezTo>
                  <a:pt x="3010" y="2995"/>
                  <a:pt x="2393" y="2496"/>
                  <a:pt x="1777" y="1982"/>
                </a:cubicBezTo>
                <a:cubicBezTo>
                  <a:pt x="1513" y="1777"/>
                  <a:pt x="1263" y="1557"/>
                  <a:pt x="1013" y="1336"/>
                </a:cubicBezTo>
                <a:lnTo>
                  <a:pt x="984" y="136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6"/>
          <p:cNvSpPr/>
          <p:nvPr/>
        </p:nvSpPr>
        <p:spPr>
          <a:xfrm rot="10800000">
            <a:off x="-31410" y="-144036"/>
            <a:ext cx="2258456" cy="572691"/>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6"/>
          <p:cNvSpPr/>
          <p:nvPr/>
        </p:nvSpPr>
        <p:spPr>
          <a:xfrm rot="10800000">
            <a:off x="7345089" y="3784127"/>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6"/>
          <p:cNvSpPr/>
          <p:nvPr/>
        </p:nvSpPr>
        <p:spPr>
          <a:xfrm rot="10800000">
            <a:off x="-407056" y="4659414"/>
            <a:ext cx="1234961" cy="463278"/>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6"/>
          <p:cNvSpPr/>
          <p:nvPr/>
        </p:nvSpPr>
        <p:spPr>
          <a:xfrm rot="10800000">
            <a:off x="-179874" y="4568114"/>
            <a:ext cx="963854" cy="778415"/>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03" name="Google Shape;1203;p16"/>
          <p:cNvGrpSpPr/>
          <p:nvPr/>
        </p:nvGrpSpPr>
        <p:grpSpPr>
          <a:xfrm rot="10800000">
            <a:off x="8392568" y="4379434"/>
            <a:ext cx="856273" cy="828490"/>
            <a:chOff x="-195575" y="-128448"/>
            <a:chExt cx="1620501" cy="1567921"/>
          </a:xfrm>
        </p:grpSpPr>
        <p:sp>
          <p:nvSpPr>
            <p:cNvPr id="1204" name="Google Shape;1204;p16"/>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6"/>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16"/>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6"/>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6"/>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6"/>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6"/>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6"/>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6"/>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6"/>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6"/>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5" name="Google Shape;1215;p16"/>
          <p:cNvSpPr/>
          <p:nvPr/>
        </p:nvSpPr>
        <p:spPr>
          <a:xfrm rot="-9697301">
            <a:off x="8689433" y="2129570"/>
            <a:ext cx="285667" cy="395777"/>
          </a:xfrm>
          <a:custGeom>
            <a:rect b="b" l="l" r="r" t="t"/>
            <a:pathLst>
              <a:path extrusionOk="0" h="9404" w="17010">
                <a:moveTo>
                  <a:pt x="5821" y="1"/>
                </a:moveTo>
                <a:cubicBezTo>
                  <a:pt x="4498" y="1"/>
                  <a:pt x="3378" y="322"/>
                  <a:pt x="2751" y="1043"/>
                </a:cubicBezTo>
                <a:cubicBezTo>
                  <a:pt x="0" y="4173"/>
                  <a:pt x="5106" y="7213"/>
                  <a:pt x="7052" y="8064"/>
                </a:cubicBezTo>
                <a:cubicBezTo>
                  <a:pt x="9144" y="8982"/>
                  <a:pt x="10839" y="9403"/>
                  <a:pt x="12138" y="9403"/>
                </a:cubicBezTo>
                <a:cubicBezTo>
                  <a:pt x="13613" y="9403"/>
                  <a:pt x="14578" y="8859"/>
                  <a:pt x="15030" y="7881"/>
                </a:cubicBezTo>
                <a:cubicBezTo>
                  <a:pt x="17010" y="3630"/>
                  <a:pt x="10268" y="1"/>
                  <a:pt x="582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6" name="Google Shape;1216;p16"/>
          <p:cNvGrpSpPr/>
          <p:nvPr/>
        </p:nvGrpSpPr>
        <p:grpSpPr>
          <a:xfrm rot="10800000">
            <a:off x="231876" y="210401"/>
            <a:ext cx="285880" cy="572708"/>
            <a:chOff x="8423999" y="866121"/>
            <a:chExt cx="285880" cy="572708"/>
          </a:xfrm>
        </p:grpSpPr>
        <p:grpSp>
          <p:nvGrpSpPr>
            <p:cNvPr id="1217" name="Google Shape;1217;p16"/>
            <p:cNvGrpSpPr/>
            <p:nvPr/>
          </p:nvGrpSpPr>
          <p:grpSpPr>
            <a:xfrm>
              <a:off x="8556074" y="866121"/>
              <a:ext cx="153805" cy="572708"/>
              <a:chOff x="4588400" y="1621025"/>
              <a:chExt cx="48100" cy="179100"/>
            </a:xfrm>
          </p:grpSpPr>
          <p:sp>
            <p:nvSpPr>
              <p:cNvPr id="1218" name="Google Shape;1218;p16"/>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6"/>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6"/>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1" name="Google Shape;1221;p16"/>
            <p:cNvGrpSpPr/>
            <p:nvPr/>
          </p:nvGrpSpPr>
          <p:grpSpPr>
            <a:xfrm>
              <a:off x="8423999" y="866121"/>
              <a:ext cx="153805" cy="572708"/>
              <a:chOff x="4588400" y="1621025"/>
              <a:chExt cx="48100" cy="179100"/>
            </a:xfrm>
          </p:grpSpPr>
          <p:sp>
            <p:nvSpPr>
              <p:cNvPr id="1222" name="Google Shape;1222;p16"/>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6"/>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6"/>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
    <p:spTree>
      <p:nvGrpSpPr>
        <p:cNvPr id="1225" name="Shape 1225"/>
        <p:cNvGrpSpPr/>
        <p:nvPr/>
      </p:nvGrpSpPr>
      <p:grpSpPr>
        <a:xfrm>
          <a:off x="0" y="0"/>
          <a:ext cx="0" cy="0"/>
          <a:chOff x="0" y="0"/>
          <a:chExt cx="0" cy="0"/>
        </a:xfrm>
      </p:grpSpPr>
      <p:sp>
        <p:nvSpPr>
          <p:cNvPr id="1226" name="Google Shape;1226;p17"/>
          <p:cNvSpPr txBox="1"/>
          <p:nvPr>
            <p:ph idx="1" type="subTitle"/>
          </p:nvPr>
        </p:nvSpPr>
        <p:spPr>
          <a:xfrm>
            <a:off x="720000" y="1152475"/>
            <a:ext cx="7704000" cy="104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Char char="͢"/>
              <a:defRPr/>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p:txBody>
      </p:sp>
      <p:sp>
        <p:nvSpPr>
          <p:cNvPr id="1227" name="Google Shape;1227;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28" name="Google Shape;1228;p17"/>
          <p:cNvSpPr/>
          <p:nvPr/>
        </p:nvSpPr>
        <p:spPr>
          <a:xfrm rot="-1920814">
            <a:off x="-191883" y="4653238"/>
            <a:ext cx="1023116" cy="68450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7"/>
          <p:cNvSpPr/>
          <p:nvPr/>
        </p:nvSpPr>
        <p:spPr>
          <a:xfrm>
            <a:off x="6885552" y="4656177"/>
            <a:ext cx="2258456" cy="572691"/>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7"/>
          <p:cNvSpPr/>
          <p:nvPr/>
        </p:nvSpPr>
        <p:spPr>
          <a:xfrm>
            <a:off x="-363956" y="-163744"/>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7"/>
          <p:cNvSpPr/>
          <p:nvPr/>
        </p:nvSpPr>
        <p:spPr>
          <a:xfrm>
            <a:off x="7829368" y="232190"/>
            <a:ext cx="1234961" cy="463278"/>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7"/>
          <p:cNvSpPr/>
          <p:nvPr/>
        </p:nvSpPr>
        <p:spPr>
          <a:xfrm>
            <a:off x="8354643" y="-143498"/>
            <a:ext cx="963854" cy="778415"/>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7"/>
          <p:cNvSpPr/>
          <p:nvPr/>
        </p:nvSpPr>
        <p:spPr>
          <a:xfrm>
            <a:off x="837273" y="4542157"/>
            <a:ext cx="417500" cy="27932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17"/>
          <p:cNvSpPr/>
          <p:nvPr/>
        </p:nvSpPr>
        <p:spPr>
          <a:xfrm>
            <a:off x="-295531" y="-163744"/>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7"/>
          <p:cNvSpPr/>
          <p:nvPr/>
        </p:nvSpPr>
        <p:spPr>
          <a:xfrm rot="1102699">
            <a:off x="176836" y="1850398"/>
            <a:ext cx="285667" cy="395777"/>
          </a:xfrm>
          <a:custGeom>
            <a:rect b="b" l="l" r="r" t="t"/>
            <a:pathLst>
              <a:path extrusionOk="0" h="9404" w="17010">
                <a:moveTo>
                  <a:pt x="5821" y="1"/>
                </a:moveTo>
                <a:cubicBezTo>
                  <a:pt x="4498" y="1"/>
                  <a:pt x="3378" y="322"/>
                  <a:pt x="2751" y="1043"/>
                </a:cubicBezTo>
                <a:cubicBezTo>
                  <a:pt x="0" y="4173"/>
                  <a:pt x="5106" y="7213"/>
                  <a:pt x="7052" y="8064"/>
                </a:cubicBezTo>
                <a:cubicBezTo>
                  <a:pt x="9144" y="8982"/>
                  <a:pt x="10839" y="9403"/>
                  <a:pt x="12138" y="9403"/>
                </a:cubicBezTo>
                <a:cubicBezTo>
                  <a:pt x="13613" y="9403"/>
                  <a:pt x="14578" y="8859"/>
                  <a:pt x="15030" y="7881"/>
                </a:cubicBezTo>
                <a:cubicBezTo>
                  <a:pt x="17010" y="3630"/>
                  <a:pt x="10268" y="1"/>
                  <a:pt x="582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36" name="Google Shape;1236;p17"/>
          <p:cNvGrpSpPr/>
          <p:nvPr/>
        </p:nvGrpSpPr>
        <p:grpSpPr>
          <a:xfrm flipH="1" rot="10800000">
            <a:off x="8693917" y="987624"/>
            <a:ext cx="445437" cy="774315"/>
            <a:chOff x="272062" y="319916"/>
            <a:chExt cx="447945" cy="778597"/>
          </a:xfrm>
        </p:grpSpPr>
        <p:grpSp>
          <p:nvGrpSpPr>
            <p:cNvPr id="1237" name="Google Shape;1237;p17"/>
            <p:cNvGrpSpPr/>
            <p:nvPr/>
          </p:nvGrpSpPr>
          <p:grpSpPr>
            <a:xfrm>
              <a:off x="272062" y="319916"/>
              <a:ext cx="447945" cy="778597"/>
              <a:chOff x="2345350" y="836225"/>
              <a:chExt cx="169850" cy="295225"/>
            </a:xfrm>
          </p:grpSpPr>
          <p:sp>
            <p:nvSpPr>
              <p:cNvPr id="1238" name="Google Shape;1238;p17"/>
              <p:cNvSpPr/>
              <p:nvPr/>
            </p:nvSpPr>
            <p:spPr>
              <a:xfrm>
                <a:off x="2406150" y="1002675"/>
                <a:ext cx="34200" cy="30750"/>
              </a:xfrm>
              <a:custGeom>
                <a:rect b="b" l="l" r="r" t="t"/>
                <a:pathLst>
                  <a:path extrusionOk="0" h="1230" w="1368">
                    <a:moveTo>
                      <a:pt x="219" y="0"/>
                    </a:moveTo>
                    <a:cubicBezTo>
                      <a:pt x="103" y="0"/>
                      <a:pt x="1" y="148"/>
                      <a:pt x="106" y="242"/>
                    </a:cubicBezTo>
                    <a:cubicBezTo>
                      <a:pt x="274" y="409"/>
                      <a:pt x="441" y="561"/>
                      <a:pt x="608" y="713"/>
                    </a:cubicBezTo>
                    <a:cubicBezTo>
                      <a:pt x="775" y="865"/>
                      <a:pt x="942" y="1032"/>
                      <a:pt x="1109" y="1184"/>
                    </a:cubicBezTo>
                    <a:cubicBezTo>
                      <a:pt x="1140" y="1215"/>
                      <a:pt x="1178" y="1230"/>
                      <a:pt x="1216" y="1230"/>
                    </a:cubicBezTo>
                    <a:cubicBezTo>
                      <a:pt x="1254" y="1230"/>
                      <a:pt x="1292" y="1215"/>
                      <a:pt x="1322" y="1184"/>
                    </a:cubicBezTo>
                    <a:cubicBezTo>
                      <a:pt x="1368" y="1139"/>
                      <a:pt x="1368" y="1047"/>
                      <a:pt x="1322" y="987"/>
                    </a:cubicBezTo>
                    <a:cubicBezTo>
                      <a:pt x="1033" y="713"/>
                      <a:pt x="745" y="440"/>
                      <a:pt x="456" y="181"/>
                    </a:cubicBezTo>
                    <a:lnTo>
                      <a:pt x="319" y="44"/>
                    </a:lnTo>
                    <a:cubicBezTo>
                      <a:pt x="288" y="13"/>
                      <a:pt x="253" y="0"/>
                      <a:pt x="21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7"/>
              <p:cNvSpPr/>
              <p:nvPr/>
            </p:nvSpPr>
            <p:spPr>
              <a:xfrm>
                <a:off x="2345350" y="836225"/>
                <a:ext cx="27725" cy="24950"/>
              </a:xfrm>
              <a:custGeom>
                <a:rect b="b" l="l" r="r" t="t"/>
                <a:pathLst>
                  <a:path extrusionOk="0" h="998" w="1109">
                    <a:moveTo>
                      <a:pt x="166" y="1"/>
                    </a:moveTo>
                    <a:cubicBezTo>
                      <a:pt x="130" y="1"/>
                      <a:pt x="92" y="16"/>
                      <a:pt x="61" y="46"/>
                    </a:cubicBezTo>
                    <a:cubicBezTo>
                      <a:pt x="1" y="107"/>
                      <a:pt x="1" y="198"/>
                      <a:pt x="61" y="244"/>
                    </a:cubicBezTo>
                    <a:lnTo>
                      <a:pt x="806" y="958"/>
                    </a:lnTo>
                    <a:cubicBezTo>
                      <a:pt x="837" y="986"/>
                      <a:pt x="872" y="998"/>
                      <a:pt x="905" y="998"/>
                    </a:cubicBezTo>
                    <a:cubicBezTo>
                      <a:pt x="1016" y="998"/>
                      <a:pt x="1109" y="866"/>
                      <a:pt x="1004" y="760"/>
                    </a:cubicBezTo>
                    <a:lnTo>
                      <a:pt x="259" y="46"/>
                    </a:lnTo>
                    <a:cubicBezTo>
                      <a:pt x="236" y="16"/>
                      <a:pt x="202" y="1"/>
                      <a:pt x="1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7"/>
              <p:cNvSpPr/>
              <p:nvPr/>
            </p:nvSpPr>
            <p:spPr>
              <a:xfrm>
                <a:off x="2354550" y="914700"/>
                <a:ext cx="28750" cy="25450"/>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7"/>
              <p:cNvSpPr/>
              <p:nvPr/>
            </p:nvSpPr>
            <p:spPr>
              <a:xfrm>
                <a:off x="2477350" y="1027525"/>
                <a:ext cx="27975" cy="25000"/>
              </a:xfrm>
              <a:custGeom>
                <a:rect b="b" l="l" r="r" t="t"/>
                <a:pathLst>
                  <a:path extrusionOk="0" h="1000" w="1119">
                    <a:moveTo>
                      <a:pt x="206" y="1"/>
                    </a:moveTo>
                    <a:cubicBezTo>
                      <a:pt x="94" y="1"/>
                      <a:pt x="1" y="148"/>
                      <a:pt x="115" y="251"/>
                    </a:cubicBezTo>
                    <a:lnTo>
                      <a:pt x="860" y="965"/>
                    </a:lnTo>
                    <a:cubicBezTo>
                      <a:pt x="883" y="988"/>
                      <a:pt x="917" y="999"/>
                      <a:pt x="953" y="999"/>
                    </a:cubicBezTo>
                    <a:cubicBezTo>
                      <a:pt x="989" y="999"/>
                      <a:pt x="1027" y="988"/>
                      <a:pt x="1058" y="965"/>
                    </a:cubicBezTo>
                    <a:cubicBezTo>
                      <a:pt x="1118" y="904"/>
                      <a:pt x="1118" y="813"/>
                      <a:pt x="1058" y="752"/>
                    </a:cubicBezTo>
                    <a:lnTo>
                      <a:pt x="313" y="53"/>
                    </a:lnTo>
                    <a:cubicBezTo>
                      <a:pt x="280" y="16"/>
                      <a:pt x="242" y="1"/>
                      <a:pt x="20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7"/>
              <p:cNvSpPr/>
              <p:nvPr/>
            </p:nvSpPr>
            <p:spPr>
              <a:xfrm>
                <a:off x="2487875" y="1106350"/>
                <a:ext cx="27325" cy="25100"/>
              </a:xfrm>
              <a:custGeom>
                <a:rect b="b" l="l" r="r" t="t"/>
                <a:pathLst>
                  <a:path extrusionOk="0" h="1004" w="1093">
                    <a:moveTo>
                      <a:pt x="200" y="0"/>
                    </a:moveTo>
                    <a:cubicBezTo>
                      <a:pt x="90" y="0"/>
                      <a:pt x="1" y="140"/>
                      <a:pt x="105" y="244"/>
                    </a:cubicBezTo>
                    <a:lnTo>
                      <a:pt x="834" y="958"/>
                    </a:lnTo>
                    <a:cubicBezTo>
                      <a:pt x="865" y="988"/>
                      <a:pt x="903" y="1004"/>
                      <a:pt x="941" y="1004"/>
                    </a:cubicBezTo>
                    <a:cubicBezTo>
                      <a:pt x="979" y="1004"/>
                      <a:pt x="1017" y="988"/>
                      <a:pt x="1047" y="958"/>
                    </a:cubicBezTo>
                    <a:cubicBezTo>
                      <a:pt x="1093" y="897"/>
                      <a:pt x="1093" y="806"/>
                      <a:pt x="1047" y="760"/>
                    </a:cubicBezTo>
                    <a:lnTo>
                      <a:pt x="302" y="46"/>
                    </a:lnTo>
                    <a:cubicBezTo>
                      <a:pt x="270" y="14"/>
                      <a:pt x="234" y="0"/>
                      <a:pt x="20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3" name="Google Shape;1243;p17"/>
            <p:cNvSpPr/>
            <p:nvPr/>
          </p:nvSpPr>
          <p:spPr>
            <a:xfrm>
              <a:off x="497650" y="540653"/>
              <a:ext cx="75822" cy="67119"/>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4" name="Google Shape;1244;p17"/>
          <p:cNvGrpSpPr/>
          <p:nvPr/>
        </p:nvGrpSpPr>
        <p:grpSpPr>
          <a:xfrm rot="10800000">
            <a:off x="8538344" y="4144378"/>
            <a:ext cx="381680" cy="336653"/>
            <a:chOff x="170125" y="2288725"/>
            <a:chExt cx="381680" cy="336653"/>
          </a:xfrm>
        </p:grpSpPr>
        <p:sp>
          <p:nvSpPr>
            <p:cNvPr id="1245" name="Google Shape;1245;p17"/>
            <p:cNvSpPr/>
            <p:nvPr/>
          </p:nvSpPr>
          <p:spPr>
            <a:xfrm>
              <a:off x="170125" y="2329555"/>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7"/>
            <p:cNvSpPr/>
            <p:nvPr/>
          </p:nvSpPr>
          <p:spPr>
            <a:xfrm>
              <a:off x="439326" y="2288725"/>
              <a:ext cx="112478" cy="7922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7"/>
            <p:cNvSpPr/>
            <p:nvPr/>
          </p:nvSpPr>
          <p:spPr>
            <a:xfrm>
              <a:off x="384821" y="2507766"/>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2">
    <p:spTree>
      <p:nvGrpSpPr>
        <p:cNvPr id="1248" name="Shape 1248"/>
        <p:cNvGrpSpPr/>
        <p:nvPr/>
      </p:nvGrpSpPr>
      <p:grpSpPr>
        <a:xfrm>
          <a:off x="0" y="0"/>
          <a:ext cx="0" cy="0"/>
          <a:chOff x="0" y="0"/>
          <a:chExt cx="0" cy="0"/>
        </a:xfrm>
      </p:grpSpPr>
      <p:sp>
        <p:nvSpPr>
          <p:cNvPr id="1249" name="Google Shape;1249;p18"/>
          <p:cNvSpPr txBox="1"/>
          <p:nvPr>
            <p:ph idx="1" type="subTitle"/>
          </p:nvPr>
        </p:nvSpPr>
        <p:spPr>
          <a:xfrm>
            <a:off x="1744425" y="3879400"/>
            <a:ext cx="5655300" cy="72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Char char="͢"/>
              <a:defRPr/>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p:txBody>
      </p:sp>
      <p:sp>
        <p:nvSpPr>
          <p:cNvPr id="1250" name="Google Shape;1250;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51" name="Google Shape;1251;p18"/>
          <p:cNvSpPr/>
          <p:nvPr/>
        </p:nvSpPr>
        <p:spPr>
          <a:xfrm>
            <a:off x="-307300" y="4684700"/>
            <a:ext cx="2907941" cy="1494126"/>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8"/>
          <p:cNvSpPr/>
          <p:nvPr/>
        </p:nvSpPr>
        <p:spPr>
          <a:xfrm rot="10800000">
            <a:off x="6747931" y="-268926"/>
            <a:ext cx="2651819" cy="803926"/>
          </a:xfrm>
          <a:custGeom>
            <a:rect b="b" l="l" r="r" t="t"/>
            <a:pathLst>
              <a:path extrusionOk="0" h="3035" w="27933">
                <a:moveTo>
                  <a:pt x="13444" y="1"/>
                </a:moveTo>
                <a:cubicBezTo>
                  <a:pt x="7207" y="1"/>
                  <a:pt x="2370" y="1683"/>
                  <a:pt x="1" y="3034"/>
                </a:cubicBezTo>
                <a:lnTo>
                  <a:pt x="27933" y="3034"/>
                </a:lnTo>
                <a:cubicBezTo>
                  <a:pt x="22673" y="794"/>
                  <a:pt x="17728" y="1"/>
                  <a:pt x="134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3" name="Google Shape;1253;p18"/>
          <p:cNvGrpSpPr/>
          <p:nvPr/>
        </p:nvGrpSpPr>
        <p:grpSpPr>
          <a:xfrm rot="9894669">
            <a:off x="7797626" y="-601539"/>
            <a:ext cx="2030527" cy="1335962"/>
            <a:chOff x="4244506" y="1369380"/>
            <a:chExt cx="1506355" cy="991089"/>
          </a:xfrm>
        </p:grpSpPr>
        <p:sp>
          <p:nvSpPr>
            <p:cNvPr id="1254" name="Google Shape;1254;p18"/>
            <p:cNvSpPr/>
            <p:nvPr/>
          </p:nvSpPr>
          <p:spPr>
            <a:xfrm>
              <a:off x="5405835" y="1729069"/>
              <a:ext cx="143838" cy="58986"/>
            </a:xfrm>
            <a:custGeom>
              <a:rect b="b" l="l" r="r" t="t"/>
              <a:pathLst>
                <a:path extrusionOk="0" h="4075" w="9937">
                  <a:moveTo>
                    <a:pt x="149" y="1"/>
                  </a:moveTo>
                  <a:lnTo>
                    <a:pt x="1" y="267"/>
                  </a:lnTo>
                  <a:cubicBezTo>
                    <a:pt x="208" y="474"/>
                    <a:pt x="385" y="681"/>
                    <a:pt x="563" y="858"/>
                  </a:cubicBezTo>
                  <a:cubicBezTo>
                    <a:pt x="1302" y="1568"/>
                    <a:pt x="2130" y="2100"/>
                    <a:pt x="3076" y="2514"/>
                  </a:cubicBezTo>
                  <a:cubicBezTo>
                    <a:pt x="4525" y="3135"/>
                    <a:pt x="6033" y="3608"/>
                    <a:pt x="7601" y="3875"/>
                  </a:cubicBezTo>
                  <a:cubicBezTo>
                    <a:pt x="8177" y="4008"/>
                    <a:pt x="8771" y="4074"/>
                    <a:pt x="9356" y="4074"/>
                  </a:cubicBezTo>
                  <a:cubicBezTo>
                    <a:pt x="9551" y="4074"/>
                    <a:pt x="9745" y="4067"/>
                    <a:pt x="9937" y="4052"/>
                  </a:cubicBezTo>
                  <a:cubicBezTo>
                    <a:pt x="8695" y="3934"/>
                    <a:pt x="7453" y="3668"/>
                    <a:pt x="6240" y="3313"/>
                  </a:cubicBezTo>
                  <a:cubicBezTo>
                    <a:pt x="4821" y="2987"/>
                    <a:pt x="3431" y="2455"/>
                    <a:pt x="2159" y="1716"/>
                  </a:cubicBezTo>
                  <a:cubicBezTo>
                    <a:pt x="1745" y="1479"/>
                    <a:pt x="1361" y="1154"/>
                    <a:pt x="947" y="888"/>
                  </a:cubicBezTo>
                  <a:lnTo>
                    <a:pt x="1006" y="829"/>
                  </a:lnTo>
                  <a:cubicBezTo>
                    <a:pt x="3401" y="1952"/>
                    <a:pt x="4466" y="2366"/>
                    <a:pt x="5058" y="2366"/>
                  </a:cubicBezTo>
                  <a:cubicBezTo>
                    <a:pt x="4466" y="2130"/>
                    <a:pt x="3934" y="1923"/>
                    <a:pt x="3372" y="1686"/>
                  </a:cubicBezTo>
                  <a:cubicBezTo>
                    <a:pt x="2810" y="1450"/>
                    <a:pt x="2248" y="1213"/>
                    <a:pt x="1716" y="917"/>
                  </a:cubicBezTo>
                  <a:cubicBezTo>
                    <a:pt x="1184" y="651"/>
                    <a:pt x="681" y="326"/>
                    <a:pt x="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8"/>
            <p:cNvSpPr/>
            <p:nvPr/>
          </p:nvSpPr>
          <p:spPr>
            <a:xfrm>
              <a:off x="5401985" y="1697398"/>
              <a:ext cx="181517" cy="17023"/>
            </a:xfrm>
            <a:custGeom>
              <a:rect b="b" l="l" r="r" t="t"/>
              <a:pathLst>
                <a:path extrusionOk="0" h="1176" w="12540">
                  <a:moveTo>
                    <a:pt x="12539" y="0"/>
                  </a:moveTo>
                  <a:cubicBezTo>
                    <a:pt x="12391" y="0"/>
                    <a:pt x="12243" y="0"/>
                    <a:pt x="12096" y="59"/>
                  </a:cubicBezTo>
                  <a:cubicBezTo>
                    <a:pt x="10794" y="266"/>
                    <a:pt x="9493" y="533"/>
                    <a:pt x="8192" y="651"/>
                  </a:cubicBezTo>
                  <a:cubicBezTo>
                    <a:pt x="6968" y="816"/>
                    <a:pt x="5726" y="905"/>
                    <a:pt x="4479" y="905"/>
                  </a:cubicBezTo>
                  <a:cubicBezTo>
                    <a:pt x="4160" y="905"/>
                    <a:pt x="3840" y="899"/>
                    <a:pt x="3520" y="887"/>
                  </a:cubicBezTo>
                  <a:cubicBezTo>
                    <a:pt x="2485" y="858"/>
                    <a:pt x="1450" y="651"/>
                    <a:pt x="474" y="266"/>
                  </a:cubicBezTo>
                  <a:cubicBezTo>
                    <a:pt x="355" y="207"/>
                    <a:pt x="208" y="148"/>
                    <a:pt x="89" y="89"/>
                  </a:cubicBezTo>
                  <a:lnTo>
                    <a:pt x="1" y="207"/>
                  </a:lnTo>
                  <a:cubicBezTo>
                    <a:pt x="267" y="414"/>
                    <a:pt x="592" y="592"/>
                    <a:pt x="917" y="680"/>
                  </a:cubicBezTo>
                  <a:cubicBezTo>
                    <a:pt x="1899" y="1000"/>
                    <a:pt x="2922" y="1176"/>
                    <a:pt x="3952" y="1176"/>
                  </a:cubicBezTo>
                  <a:cubicBezTo>
                    <a:pt x="4162" y="1176"/>
                    <a:pt x="4373" y="1169"/>
                    <a:pt x="4584" y="1154"/>
                  </a:cubicBezTo>
                  <a:cubicBezTo>
                    <a:pt x="6595" y="1065"/>
                    <a:pt x="8606" y="858"/>
                    <a:pt x="10558" y="473"/>
                  </a:cubicBezTo>
                  <a:cubicBezTo>
                    <a:pt x="11238" y="355"/>
                    <a:pt x="11889" y="178"/>
                    <a:pt x="125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8"/>
            <p:cNvSpPr/>
            <p:nvPr/>
          </p:nvSpPr>
          <p:spPr>
            <a:xfrm>
              <a:off x="5488878" y="1819813"/>
              <a:ext cx="145126" cy="37794"/>
            </a:xfrm>
            <a:custGeom>
              <a:rect b="b" l="l" r="r" t="t"/>
              <a:pathLst>
                <a:path extrusionOk="0" h="2611" w="10026">
                  <a:moveTo>
                    <a:pt x="1" y="1"/>
                  </a:moveTo>
                  <a:lnTo>
                    <a:pt x="1" y="1"/>
                  </a:lnTo>
                  <a:cubicBezTo>
                    <a:pt x="30" y="119"/>
                    <a:pt x="119" y="119"/>
                    <a:pt x="178" y="178"/>
                  </a:cubicBezTo>
                  <a:cubicBezTo>
                    <a:pt x="1124" y="888"/>
                    <a:pt x="2219" y="1391"/>
                    <a:pt x="3372" y="1716"/>
                  </a:cubicBezTo>
                  <a:cubicBezTo>
                    <a:pt x="4525" y="2041"/>
                    <a:pt x="5708" y="2278"/>
                    <a:pt x="6891" y="2396"/>
                  </a:cubicBezTo>
                  <a:cubicBezTo>
                    <a:pt x="7758" y="2545"/>
                    <a:pt x="8646" y="2611"/>
                    <a:pt x="9520" y="2611"/>
                  </a:cubicBezTo>
                  <a:cubicBezTo>
                    <a:pt x="9689" y="2611"/>
                    <a:pt x="9858" y="2608"/>
                    <a:pt x="10026" y="2603"/>
                  </a:cubicBezTo>
                  <a:cubicBezTo>
                    <a:pt x="6684" y="2248"/>
                    <a:pt x="3165" y="192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8"/>
            <p:cNvSpPr/>
            <p:nvPr/>
          </p:nvSpPr>
          <p:spPr>
            <a:xfrm>
              <a:off x="5404547" y="1539866"/>
              <a:ext cx="77933" cy="119448"/>
            </a:xfrm>
            <a:custGeom>
              <a:rect b="b" l="l" r="r" t="t"/>
              <a:pathLst>
                <a:path extrusionOk="0" h="8252" w="5384">
                  <a:moveTo>
                    <a:pt x="5383" y="1"/>
                  </a:moveTo>
                  <a:lnTo>
                    <a:pt x="5383" y="1"/>
                  </a:lnTo>
                  <a:cubicBezTo>
                    <a:pt x="3313" y="1331"/>
                    <a:pt x="1627" y="3224"/>
                    <a:pt x="592" y="5501"/>
                  </a:cubicBezTo>
                  <a:cubicBezTo>
                    <a:pt x="208" y="6359"/>
                    <a:pt x="1" y="7305"/>
                    <a:pt x="1" y="8251"/>
                  </a:cubicBezTo>
                  <a:cubicBezTo>
                    <a:pt x="504" y="4643"/>
                    <a:pt x="2751" y="2189"/>
                    <a:pt x="53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8"/>
            <p:cNvSpPr/>
            <p:nvPr/>
          </p:nvSpPr>
          <p:spPr>
            <a:xfrm>
              <a:off x="5538108" y="1518458"/>
              <a:ext cx="80495" cy="92061"/>
            </a:xfrm>
            <a:custGeom>
              <a:rect b="b" l="l" r="r" t="t"/>
              <a:pathLst>
                <a:path extrusionOk="0" h="6360" w="5561">
                  <a:moveTo>
                    <a:pt x="5560" y="1"/>
                  </a:moveTo>
                  <a:cubicBezTo>
                    <a:pt x="5442" y="90"/>
                    <a:pt x="5383" y="149"/>
                    <a:pt x="5324" y="208"/>
                  </a:cubicBezTo>
                  <a:cubicBezTo>
                    <a:pt x="3934" y="1450"/>
                    <a:pt x="2632" y="2810"/>
                    <a:pt x="1450" y="4259"/>
                  </a:cubicBezTo>
                  <a:cubicBezTo>
                    <a:pt x="1006" y="4821"/>
                    <a:pt x="622" y="5383"/>
                    <a:pt x="208" y="5945"/>
                  </a:cubicBezTo>
                  <a:cubicBezTo>
                    <a:pt x="119" y="6063"/>
                    <a:pt x="1" y="6182"/>
                    <a:pt x="60" y="6359"/>
                  </a:cubicBezTo>
                  <a:lnTo>
                    <a:pt x="119" y="6359"/>
                  </a:lnTo>
                  <a:cubicBezTo>
                    <a:pt x="1745" y="4171"/>
                    <a:pt x="3520" y="2101"/>
                    <a:pt x="5471" y="178"/>
                  </a:cubicBezTo>
                  <a:cubicBezTo>
                    <a:pt x="5501" y="119"/>
                    <a:pt x="5531" y="60"/>
                    <a:pt x="55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18"/>
            <p:cNvSpPr/>
            <p:nvPr/>
          </p:nvSpPr>
          <p:spPr>
            <a:xfrm>
              <a:off x="5418255" y="1456823"/>
              <a:ext cx="85200" cy="98473"/>
            </a:xfrm>
            <a:custGeom>
              <a:rect b="b" l="l" r="r" t="t"/>
              <a:pathLst>
                <a:path extrusionOk="0" h="6803" w="5886">
                  <a:moveTo>
                    <a:pt x="5826" y="1"/>
                  </a:moveTo>
                  <a:cubicBezTo>
                    <a:pt x="5175" y="503"/>
                    <a:pt x="4466" y="947"/>
                    <a:pt x="3874" y="1509"/>
                  </a:cubicBezTo>
                  <a:cubicBezTo>
                    <a:pt x="2336" y="2958"/>
                    <a:pt x="1183" y="4732"/>
                    <a:pt x="119" y="6506"/>
                  </a:cubicBezTo>
                  <a:cubicBezTo>
                    <a:pt x="59" y="6595"/>
                    <a:pt x="30" y="6713"/>
                    <a:pt x="0" y="6802"/>
                  </a:cubicBezTo>
                  <a:cubicBezTo>
                    <a:pt x="148" y="6566"/>
                    <a:pt x="355" y="6329"/>
                    <a:pt x="533" y="6063"/>
                  </a:cubicBezTo>
                  <a:cubicBezTo>
                    <a:pt x="1449" y="4614"/>
                    <a:pt x="2514" y="3253"/>
                    <a:pt x="3697" y="1982"/>
                  </a:cubicBezTo>
                  <a:cubicBezTo>
                    <a:pt x="4022" y="1627"/>
                    <a:pt x="4407" y="1331"/>
                    <a:pt x="4761" y="1036"/>
                  </a:cubicBezTo>
                  <a:lnTo>
                    <a:pt x="5885" y="60"/>
                  </a:lnTo>
                  <a:lnTo>
                    <a:pt x="582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8"/>
            <p:cNvSpPr/>
            <p:nvPr/>
          </p:nvSpPr>
          <p:spPr>
            <a:xfrm>
              <a:off x="5358328" y="1675135"/>
              <a:ext cx="49229" cy="54383"/>
            </a:xfrm>
            <a:custGeom>
              <a:rect b="b" l="l" r="r" t="t"/>
              <a:pathLst>
                <a:path extrusionOk="0" h="3757" w="3401">
                  <a:moveTo>
                    <a:pt x="3283" y="0"/>
                  </a:moveTo>
                  <a:cubicBezTo>
                    <a:pt x="1804" y="888"/>
                    <a:pt x="651" y="2189"/>
                    <a:pt x="0" y="3756"/>
                  </a:cubicBezTo>
                  <a:cubicBezTo>
                    <a:pt x="325" y="3313"/>
                    <a:pt x="621" y="2839"/>
                    <a:pt x="976" y="2425"/>
                  </a:cubicBezTo>
                  <a:cubicBezTo>
                    <a:pt x="1686" y="1509"/>
                    <a:pt x="1834" y="1390"/>
                    <a:pt x="2129" y="1302"/>
                  </a:cubicBezTo>
                  <a:lnTo>
                    <a:pt x="2129" y="1302"/>
                  </a:lnTo>
                  <a:lnTo>
                    <a:pt x="1301" y="2366"/>
                  </a:lnTo>
                  <a:lnTo>
                    <a:pt x="1360" y="2396"/>
                  </a:lnTo>
                  <a:lnTo>
                    <a:pt x="3105" y="681"/>
                  </a:lnTo>
                  <a:lnTo>
                    <a:pt x="2987" y="592"/>
                  </a:lnTo>
                  <a:cubicBezTo>
                    <a:pt x="3046" y="414"/>
                    <a:pt x="3401" y="385"/>
                    <a:pt x="32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8"/>
            <p:cNvSpPr/>
            <p:nvPr/>
          </p:nvSpPr>
          <p:spPr>
            <a:xfrm>
              <a:off x="5467484" y="1529169"/>
              <a:ext cx="78339" cy="60361"/>
            </a:xfrm>
            <a:custGeom>
              <a:rect b="b" l="l" r="r" t="t"/>
              <a:pathLst>
                <a:path extrusionOk="0" h="4170" w="5412">
                  <a:moveTo>
                    <a:pt x="5382" y="0"/>
                  </a:moveTo>
                  <a:cubicBezTo>
                    <a:pt x="5234" y="30"/>
                    <a:pt x="5087" y="89"/>
                    <a:pt x="4939" y="148"/>
                  </a:cubicBezTo>
                  <a:cubicBezTo>
                    <a:pt x="4318" y="473"/>
                    <a:pt x="3697" y="858"/>
                    <a:pt x="3135" y="1272"/>
                  </a:cubicBezTo>
                  <a:cubicBezTo>
                    <a:pt x="2514" y="1715"/>
                    <a:pt x="1922" y="2189"/>
                    <a:pt x="1390" y="2721"/>
                  </a:cubicBezTo>
                  <a:cubicBezTo>
                    <a:pt x="887" y="3165"/>
                    <a:pt x="444" y="3667"/>
                    <a:pt x="0" y="4170"/>
                  </a:cubicBezTo>
                  <a:cubicBezTo>
                    <a:pt x="887" y="3460"/>
                    <a:pt x="1715" y="2721"/>
                    <a:pt x="2573" y="1982"/>
                  </a:cubicBezTo>
                  <a:cubicBezTo>
                    <a:pt x="3460" y="1272"/>
                    <a:pt x="4406" y="651"/>
                    <a:pt x="5412" y="178"/>
                  </a:cubicBezTo>
                  <a:lnTo>
                    <a:pt x="538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18"/>
            <p:cNvSpPr/>
            <p:nvPr/>
          </p:nvSpPr>
          <p:spPr>
            <a:xfrm>
              <a:off x="5563367" y="1741908"/>
              <a:ext cx="109590" cy="10118"/>
            </a:xfrm>
            <a:custGeom>
              <a:rect b="b" l="l" r="r" t="t"/>
              <a:pathLst>
                <a:path extrusionOk="0" h="699" w="7571">
                  <a:moveTo>
                    <a:pt x="7571" y="1"/>
                  </a:moveTo>
                  <a:cubicBezTo>
                    <a:pt x="5057" y="474"/>
                    <a:pt x="2514" y="563"/>
                    <a:pt x="0" y="622"/>
                  </a:cubicBezTo>
                  <a:cubicBezTo>
                    <a:pt x="776" y="667"/>
                    <a:pt x="1551" y="698"/>
                    <a:pt x="2324" y="698"/>
                  </a:cubicBezTo>
                  <a:cubicBezTo>
                    <a:pt x="4089" y="698"/>
                    <a:pt x="5844" y="535"/>
                    <a:pt x="75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8"/>
            <p:cNvSpPr/>
            <p:nvPr/>
          </p:nvSpPr>
          <p:spPr>
            <a:xfrm>
              <a:off x="5604881" y="1817251"/>
              <a:ext cx="90773" cy="11566"/>
            </a:xfrm>
            <a:custGeom>
              <a:rect b="b" l="l" r="r" t="t"/>
              <a:pathLst>
                <a:path extrusionOk="0" h="799" w="6271">
                  <a:moveTo>
                    <a:pt x="6270" y="0"/>
                  </a:moveTo>
                  <a:lnTo>
                    <a:pt x="6270" y="0"/>
                  </a:lnTo>
                  <a:cubicBezTo>
                    <a:pt x="5501" y="148"/>
                    <a:pt x="4880" y="296"/>
                    <a:pt x="4171" y="385"/>
                  </a:cubicBezTo>
                  <a:cubicBezTo>
                    <a:pt x="3461" y="474"/>
                    <a:pt x="2721" y="503"/>
                    <a:pt x="2041" y="533"/>
                  </a:cubicBezTo>
                  <a:cubicBezTo>
                    <a:pt x="1332" y="592"/>
                    <a:pt x="651" y="592"/>
                    <a:pt x="1" y="622"/>
                  </a:cubicBezTo>
                  <a:cubicBezTo>
                    <a:pt x="410" y="743"/>
                    <a:pt x="1064" y="799"/>
                    <a:pt x="1801" y="799"/>
                  </a:cubicBezTo>
                  <a:cubicBezTo>
                    <a:pt x="3569" y="799"/>
                    <a:pt x="5811" y="481"/>
                    <a:pt x="627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8"/>
            <p:cNvSpPr/>
            <p:nvPr/>
          </p:nvSpPr>
          <p:spPr>
            <a:xfrm>
              <a:off x="5491455" y="1678566"/>
              <a:ext cx="111298" cy="23551"/>
            </a:xfrm>
            <a:custGeom>
              <a:rect b="b" l="l" r="r" t="t"/>
              <a:pathLst>
                <a:path extrusionOk="0" h="1627" w="7689">
                  <a:moveTo>
                    <a:pt x="7689" y="0"/>
                  </a:moveTo>
                  <a:lnTo>
                    <a:pt x="7689" y="0"/>
                  </a:lnTo>
                  <a:cubicBezTo>
                    <a:pt x="5175" y="739"/>
                    <a:pt x="2603" y="1301"/>
                    <a:pt x="0" y="1627"/>
                  </a:cubicBezTo>
                  <a:cubicBezTo>
                    <a:pt x="2632" y="1538"/>
                    <a:pt x="5234" y="976"/>
                    <a:pt x="76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8"/>
            <p:cNvSpPr/>
            <p:nvPr/>
          </p:nvSpPr>
          <p:spPr>
            <a:xfrm>
              <a:off x="5422105" y="1632752"/>
              <a:ext cx="75357" cy="53239"/>
            </a:xfrm>
            <a:custGeom>
              <a:rect b="b" l="l" r="r" t="t"/>
              <a:pathLst>
                <a:path extrusionOk="0" h="3678" w="5206">
                  <a:moveTo>
                    <a:pt x="5205" y="1"/>
                  </a:moveTo>
                  <a:cubicBezTo>
                    <a:pt x="4466" y="681"/>
                    <a:pt x="3786" y="1361"/>
                    <a:pt x="3046" y="1982"/>
                  </a:cubicBezTo>
                  <a:cubicBezTo>
                    <a:pt x="2396" y="2544"/>
                    <a:pt x="1686" y="3017"/>
                    <a:pt x="917" y="3372"/>
                  </a:cubicBezTo>
                  <a:cubicBezTo>
                    <a:pt x="621" y="3490"/>
                    <a:pt x="296" y="3579"/>
                    <a:pt x="0" y="3668"/>
                  </a:cubicBezTo>
                  <a:cubicBezTo>
                    <a:pt x="80" y="3674"/>
                    <a:pt x="159" y="3678"/>
                    <a:pt x="238" y="3678"/>
                  </a:cubicBezTo>
                  <a:cubicBezTo>
                    <a:pt x="867" y="3678"/>
                    <a:pt x="1483" y="3470"/>
                    <a:pt x="1982" y="3076"/>
                  </a:cubicBezTo>
                  <a:cubicBezTo>
                    <a:pt x="2544" y="2692"/>
                    <a:pt x="3046" y="2248"/>
                    <a:pt x="3549" y="1805"/>
                  </a:cubicBezTo>
                  <a:cubicBezTo>
                    <a:pt x="4170" y="1272"/>
                    <a:pt x="4732" y="651"/>
                    <a:pt x="52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8"/>
            <p:cNvSpPr/>
            <p:nvPr/>
          </p:nvSpPr>
          <p:spPr>
            <a:xfrm>
              <a:off x="5538542" y="1861776"/>
              <a:ext cx="19700" cy="71926"/>
            </a:xfrm>
            <a:custGeom>
              <a:rect b="b" l="l" r="r" t="t"/>
              <a:pathLst>
                <a:path extrusionOk="0" h="4969" w="1361">
                  <a:moveTo>
                    <a:pt x="0" y="0"/>
                  </a:moveTo>
                  <a:lnTo>
                    <a:pt x="0" y="0"/>
                  </a:lnTo>
                  <a:cubicBezTo>
                    <a:pt x="562" y="1597"/>
                    <a:pt x="946" y="3283"/>
                    <a:pt x="1065" y="4968"/>
                  </a:cubicBezTo>
                  <a:cubicBezTo>
                    <a:pt x="1360" y="4643"/>
                    <a:pt x="1272" y="4258"/>
                    <a:pt x="1242" y="3904"/>
                  </a:cubicBezTo>
                  <a:cubicBezTo>
                    <a:pt x="1183" y="3519"/>
                    <a:pt x="1094" y="3135"/>
                    <a:pt x="1006" y="2750"/>
                  </a:cubicBezTo>
                  <a:cubicBezTo>
                    <a:pt x="769" y="1952"/>
                    <a:pt x="503" y="1153"/>
                    <a:pt x="266" y="384"/>
                  </a:cubicBezTo>
                  <a:cubicBezTo>
                    <a:pt x="207" y="237"/>
                    <a:pt x="118" y="118"/>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8"/>
            <p:cNvSpPr/>
            <p:nvPr/>
          </p:nvSpPr>
          <p:spPr>
            <a:xfrm>
              <a:off x="5495725" y="1437137"/>
              <a:ext cx="59521" cy="46248"/>
            </a:xfrm>
            <a:custGeom>
              <a:rect b="b" l="l" r="r" t="t"/>
              <a:pathLst>
                <a:path extrusionOk="0" h="3195" w="4112">
                  <a:moveTo>
                    <a:pt x="4052" y="0"/>
                  </a:moveTo>
                  <a:cubicBezTo>
                    <a:pt x="3934" y="59"/>
                    <a:pt x="3786" y="118"/>
                    <a:pt x="3668" y="207"/>
                  </a:cubicBezTo>
                  <a:cubicBezTo>
                    <a:pt x="3106" y="621"/>
                    <a:pt x="2515" y="1065"/>
                    <a:pt x="1923" y="1508"/>
                  </a:cubicBezTo>
                  <a:cubicBezTo>
                    <a:pt x="1539" y="1804"/>
                    <a:pt x="1184" y="2100"/>
                    <a:pt x="799" y="2396"/>
                  </a:cubicBezTo>
                  <a:cubicBezTo>
                    <a:pt x="533" y="2632"/>
                    <a:pt x="267" y="2898"/>
                    <a:pt x="1" y="3135"/>
                  </a:cubicBezTo>
                  <a:lnTo>
                    <a:pt x="30" y="3194"/>
                  </a:lnTo>
                  <a:cubicBezTo>
                    <a:pt x="533" y="2839"/>
                    <a:pt x="1036" y="2514"/>
                    <a:pt x="1509" y="2159"/>
                  </a:cubicBezTo>
                  <a:cubicBezTo>
                    <a:pt x="2337" y="1538"/>
                    <a:pt x="3136" y="917"/>
                    <a:pt x="3964" y="266"/>
                  </a:cubicBezTo>
                  <a:cubicBezTo>
                    <a:pt x="4023" y="207"/>
                    <a:pt x="4082" y="148"/>
                    <a:pt x="4111" y="59"/>
                  </a:cubicBezTo>
                  <a:lnTo>
                    <a:pt x="405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8"/>
            <p:cNvSpPr/>
            <p:nvPr/>
          </p:nvSpPr>
          <p:spPr>
            <a:xfrm>
              <a:off x="5566783" y="1470951"/>
              <a:ext cx="41109" cy="53514"/>
            </a:xfrm>
            <a:custGeom>
              <a:rect b="b" l="l" r="r" t="t"/>
              <a:pathLst>
                <a:path extrusionOk="0" h="3697" w="2840">
                  <a:moveTo>
                    <a:pt x="2840" y="0"/>
                  </a:moveTo>
                  <a:lnTo>
                    <a:pt x="2840" y="0"/>
                  </a:lnTo>
                  <a:cubicBezTo>
                    <a:pt x="2041" y="207"/>
                    <a:pt x="533" y="2159"/>
                    <a:pt x="1" y="3697"/>
                  </a:cubicBezTo>
                  <a:cubicBezTo>
                    <a:pt x="208" y="3372"/>
                    <a:pt x="415" y="3017"/>
                    <a:pt x="651" y="2692"/>
                  </a:cubicBezTo>
                  <a:cubicBezTo>
                    <a:pt x="858" y="2366"/>
                    <a:pt x="1095" y="2041"/>
                    <a:pt x="1332" y="1745"/>
                  </a:cubicBezTo>
                  <a:cubicBezTo>
                    <a:pt x="1568" y="1420"/>
                    <a:pt x="1805" y="1095"/>
                    <a:pt x="2071" y="799"/>
                  </a:cubicBezTo>
                  <a:cubicBezTo>
                    <a:pt x="2308" y="533"/>
                    <a:pt x="2574" y="267"/>
                    <a:pt x="28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8"/>
            <p:cNvSpPr/>
            <p:nvPr/>
          </p:nvSpPr>
          <p:spPr>
            <a:xfrm>
              <a:off x="5500010" y="1737204"/>
              <a:ext cx="98473" cy="4603"/>
            </a:xfrm>
            <a:custGeom>
              <a:rect b="b" l="l" r="r" t="t"/>
              <a:pathLst>
                <a:path extrusionOk="0" h="318" w="6803">
                  <a:moveTo>
                    <a:pt x="1" y="0"/>
                  </a:moveTo>
                  <a:cubicBezTo>
                    <a:pt x="1606" y="212"/>
                    <a:pt x="3226" y="317"/>
                    <a:pt x="4851" y="317"/>
                  </a:cubicBezTo>
                  <a:cubicBezTo>
                    <a:pt x="5501" y="317"/>
                    <a:pt x="6152" y="300"/>
                    <a:pt x="6802" y="267"/>
                  </a:cubicBezTo>
                  <a:lnTo>
                    <a:pt x="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8"/>
            <p:cNvSpPr/>
            <p:nvPr/>
          </p:nvSpPr>
          <p:spPr>
            <a:xfrm>
              <a:off x="5461911" y="1803557"/>
              <a:ext cx="18427" cy="68930"/>
            </a:xfrm>
            <a:custGeom>
              <a:rect b="b" l="l" r="r" t="t"/>
              <a:pathLst>
                <a:path extrusionOk="0" h="4762" w="1273">
                  <a:moveTo>
                    <a:pt x="119" y="0"/>
                  </a:moveTo>
                  <a:lnTo>
                    <a:pt x="119" y="0"/>
                  </a:lnTo>
                  <a:cubicBezTo>
                    <a:pt x="1" y="1006"/>
                    <a:pt x="799" y="4140"/>
                    <a:pt x="1272" y="4761"/>
                  </a:cubicBezTo>
                  <a:cubicBezTo>
                    <a:pt x="1154" y="4288"/>
                    <a:pt x="977" y="3756"/>
                    <a:pt x="858" y="3224"/>
                  </a:cubicBezTo>
                  <a:cubicBezTo>
                    <a:pt x="740" y="2691"/>
                    <a:pt x="651" y="2100"/>
                    <a:pt x="503" y="1597"/>
                  </a:cubicBezTo>
                  <a:cubicBezTo>
                    <a:pt x="326" y="1065"/>
                    <a:pt x="415" y="503"/>
                    <a:pt x="1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8"/>
            <p:cNvSpPr/>
            <p:nvPr/>
          </p:nvSpPr>
          <p:spPr>
            <a:xfrm>
              <a:off x="5372876" y="1716230"/>
              <a:ext cx="20989" cy="68076"/>
            </a:xfrm>
            <a:custGeom>
              <a:rect b="b" l="l" r="r" t="t"/>
              <a:pathLst>
                <a:path extrusionOk="0" h="4703" w="1450">
                  <a:moveTo>
                    <a:pt x="1450" y="0"/>
                  </a:moveTo>
                  <a:lnTo>
                    <a:pt x="1450" y="0"/>
                  </a:lnTo>
                  <a:cubicBezTo>
                    <a:pt x="829" y="503"/>
                    <a:pt x="1" y="3342"/>
                    <a:pt x="89" y="4702"/>
                  </a:cubicBezTo>
                  <a:cubicBezTo>
                    <a:pt x="296" y="3874"/>
                    <a:pt x="444" y="3076"/>
                    <a:pt x="681" y="2307"/>
                  </a:cubicBezTo>
                  <a:cubicBezTo>
                    <a:pt x="888" y="1509"/>
                    <a:pt x="1184" y="769"/>
                    <a:pt x="14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18"/>
            <p:cNvSpPr/>
            <p:nvPr/>
          </p:nvSpPr>
          <p:spPr>
            <a:xfrm>
              <a:off x="5321504" y="1690971"/>
              <a:ext cx="40689" cy="38547"/>
            </a:xfrm>
            <a:custGeom>
              <a:rect b="b" l="l" r="r" t="t"/>
              <a:pathLst>
                <a:path extrusionOk="0" h="2663" w="2811">
                  <a:moveTo>
                    <a:pt x="2810" y="1"/>
                  </a:moveTo>
                  <a:cubicBezTo>
                    <a:pt x="2692" y="30"/>
                    <a:pt x="2574" y="60"/>
                    <a:pt x="2455" y="148"/>
                  </a:cubicBezTo>
                  <a:cubicBezTo>
                    <a:pt x="1834" y="622"/>
                    <a:pt x="1184" y="1124"/>
                    <a:pt x="563" y="1627"/>
                  </a:cubicBezTo>
                  <a:cubicBezTo>
                    <a:pt x="385" y="1775"/>
                    <a:pt x="238" y="1982"/>
                    <a:pt x="119" y="2189"/>
                  </a:cubicBezTo>
                  <a:cubicBezTo>
                    <a:pt x="60" y="2337"/>
                    <a:pt x="31" y="2485"/>
                    <a:pt x="1" y="2633"/>
                  </a:cubicBezTo>
                  <a:lnTo>
                    <a:pt x="119" y="2662"/>
                  </a:lnTo>
                  <a:cubicBezTo>
                    <a:pt x="740" y="1479"/>
                    <a:pt x="1864" y="829"/>
                    <a:pt x="28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8"/>
            <p:cNvSpPr/>
            <p:nvPr/>
          </p:nvSpPr>
          <p:spPr>
            <a:xfrm>
              <a:off x="5549239" y="1565545"/>
              <a:ext cx="37678" cy="39401"/>
            </a:xfrm>
            <a:custGeom>
              <a:rect b="b" l="l" r="r" t="t"/>
              <a:pathLst>
                <a:path extrusionOk="0" h="2722" w="2603">
                  <a:moveTo>
                    <a:pt x="2603" y="1"/>
                  </a:moveTo>
                  <a:cubicBezTo>
                    <a:pt x="1627" y="740"/>
                    <a:pt x="740" y="1627"/>
                    <a:pt x="0" y="2603"/>
                  </a:cubicBezTo>
                  <a:lnTo>
                    <a:pt x="148" y="2722"/>
                  </a:lnTo>
                  <a:cubicBezTo>
                    <a:pt x="267" y="2662"/>
                    <a:pt x="355" y="2574"/>
                    <a:pt x="474" y="2485"/>
                  </a:cubicBezTo>
                  <a:cubicBezTo>
                    <a:pt x="621" y="2278"/>
                    <a:pt x="740" y="2041"/>
                    <a:pt x="917" y="1834"/>
                  </a:cubicBezTo>
                  <a:cubicBezTo>
                    <a:pt x="1390" y="1302"/>
                    <a:pt x="1863" y="799"/>
                    <a:pt x="2366" y="297"/>
                  </a:cubicBezTo>
                  <a:cubicBezTo>
                    <a:pt x="2455" y="178"/>
                    <a:pt x="2514" y="90"/>
                    <a:pt x="26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18"/>
            <p:cNvSpPr/>
            <p:nvPr/>
          </p:nvSpPr>
          <p:spPr>
            <a:xfrm>
              <a:off x="5508999" y="1536870"/>
              <a:ext cx="39821" cy="24839"/>
            </a:xfrm>
            <a:custGeom>
              <a:rect b="b" l="l" r="r" t="t"/>
              <a:pathLst>
                <a:path extrusionOk="0" h="1716" w="2751">
                  <a:moveTo>
                    <a:pt x="2751" y="1"/>
                  </a:moveTo>
                  <a:lnTo>
                    <a:pt x="2751" y="1"/>
                  </a:lnTo>
                  <a:cubicBezTo>
                    <a:pt x="2159" y="30"/>
                    <a:pt x="385" y="1183"/>
                    <a:pt x="1" y="1716"/>
                  </a:cubicBezTo>
                  <a:cubicBezTo>
                    <a:pt x="888" y="1065"/>
                    <a:pt x="1864" y="622"/>
                    <a:pt x="27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8"/>
            <p:cNvSpPr/>
            <p:nvPr/>
          </p:nvSpPr>
          <p:spPr>
            <a:xfrm>
              <a:off x="5657961" y="1807408"/>
              <a:ext cx="42817" cy="7932"/>
            </a:xfrm>
            <a:custGeom>
              <a:rect b="b" l="l" r="r" t="t"/>
              <a:pathLst>
                <a:path extrusionOk="0" h="548" w="2958">
                  <a:moveTo>
                    <a:pt x="2958" y="0"/>
                  </a:moveTo>
                  <a:lnTo>
                    <a:pt x="1" y="533"/>
                  </a:lnTo>
                  <a:cubicBezTo>
                    <a:pt x="166" y="542"/>
                    <a:pt x="331" y="547"/>
                    <a:pt x="496" y="547"/>
                  </a:cubicBezTo>
                  <a:cubicBezTo>
                    <a:pt x="1335" y="547"/>
                    <a:pt x="2167" y="420"/>
                    <a:pt x="2958" y="148"/>
                  </a:cubicBezTo>
                  <a:lnTo>
                    <a:pt x="295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8"/>
            <p:cNvSpPr/>
            <p:nvPr/>
          </p:nvSpPr>
          <p:spPr>
            <a:xfrm>
              <a:off x="5629286" y="1556990"/>
              <a:ext cx="32540" cy="23131"/>
            </a:xfrm>
            <a:custGeom>
              <a:rect b="b" l="l" r="r" t="t"/>
              <a:pathLst>
                <a:path extrusionOk="0" h="1598" w="2248">
                  <a:moveTo>
                    <a:pt x="2248" y="0"/>
                  </a:moveTo>
                  <a:lnTo>
                    <a:pt x="0" y="1597"/>
                  </a:lnTo>
                  <a:cubicBezTo>
                    <a:pt x="917" y="1302"/>
                    <a:pt x="2130" y="474"/>
                    <a:pt x="22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18"/>
            <p:cNvSpPr/>
            <p:nvPr/>
          </p:nvSpPr>
          <p:spPr>
            <a:xfrm>
              <a:off x="5362179" y="1579673"/>
              <a:ext cx="23985" cy="29978"/>
            </a:xfrm>
            <a:custGeom>
              <a:rect b="b" l="l" r="r" t="t"/>
              <a:pathLst>
                <a:path extrusionOk="0" h="2071" w="1657">
                  <a:moveTo>
                    <a:pt x="59" y="1"/>
                  </a:moveTo>
                  <a:cubicBezTo>
                    <a:pt x="0" y="740"/>
                    <a:pt x="887" y="1834"/>
                    <a:pt x="1656" y="2071"/>
                  </a:cubicBezTo>
                  <a:cubicBezTo>
                    <a:pt x="1331" y="1746"/>
                    <a:pt x="1006" y="1450"/>
                    <a:pt x="769" y="1125"/>
                  </a:cubicBezTo>
                  <a:cubicBezTo>
                    <a:pt x="503" y="799"/>
                    <a:pt x="296" y="415"/>
                    <a:pt x="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8"/>
            <p:cNvSpPr/>
            <p:nvPr/>
          </p:nvSpPr>
          <p:spPr>
            <a:xfrm>
              <a:off x="5436653" y="1665712"/>
              <a:ext cx="37259" cy="23840"/>
            </a:xfrm>
            <a:custGeom>
              <a:rect b="b" l="l" r="r" t="t"/>
              <a:pathLst>
                <a:path extrusionOk="0" h="1647" w="2574">
                  <a:moveTo>
                    <a:pt x="2574" y="1"/>
                  </a:moveTo>
                  <a:cubicBezTo>
                    <a:pt x="2160" y="297"/>
                    <a:pt x="1805" y="651"/>
                    <a:pt x="1361" y="918"/>
                  </a:cubicBezTo>
                  <a:cubicBezTo>
                    <a:pt x="918" y="1184"/>
                    <a:pt x="444" y="1420"/>
                    <a:pt x="1" y="1627"/>
                  </a:cubicBezTo>
                  <a:cubicBezTo>
                    <a:pt x="46" y="1640"/>
                    <a:pt x="96" y="1647"/>
                    <a:pt x="150" y="1647"/>
                  </a:cubicBezTo>
                  <a:cubicBezTo>
                    <a:pt x="829" y="1647"/>
                    <a:pt x="2108" y="659"/>
                    <a:pt x="25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8"/>
            <p:cNvSpPr/>
            <p:nvPr/>
          </p:nvSpPr>
          <p:spPr>
            <a:xfrm>
              <a:off x="5405835" y="1524031"/>
              <a:ext cx="12434" cy="36405"/>
            </a:xfrm>
            <a:custGeom>
              <a:rect b="b" l="l" r="r" t="t"/>
              <a:pathLst>
                <a:path extrusionOk="0" h="2515" w="859">
                  <a:moveTo>
                    <a:pt x="30" y="0"/>
                  </a:moveTo>
                  <a:cubicBezTo>
                    <a:pt x="1" y="1035"/>
                    <a:pt x="326" y="2189"/>
                    <a:pt x="740" y="2514"/>
                  </a:cubicBezTo>
                  <a:lnTo>
                    <a:pt x="858" y="2159"/>
                  </a:lnTo>
                  <a:lnTo>
                    <a:pt x="858" y="2159"/>
                  </a:lnTo>
                  <a:lnTo>
                    <a:pt x="651" y="2218"/>
                  </a:lnTo>
                  <a:lnTo>
                    <a:pt x="3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8"/>
            <p:cNvSpPr/>
            <p:nvPr/>
          </p:nvSpPr>
          <p:spPr>
            <a:xfrm>
              <a:off x="5684074" y="1711525"/>
              <a:ext cx="33408" cy="12449"/>
            </a:xfrm>
            <a:custGeom>
              <a:rect b="b" l="l" r="r" t="t"/>
              <a:pathLst>
                <a:path extrusionOk="0" h="860" w="2308">
                  <a:moveTo>
                    <a:pt x="2307" y="0"/>
                  </a:moveTo>
                  <a:lnTo>
                    <a:pt x="2307" y="0"/>
                  </a:lnTo>
                  <a:cubicBezTo>
                    <a:pt x="1952" y="148"/>
                    <a:pt x="1686" y="237"/>
                    <a:pt x="1450" y="325"/>
                  </a:cubicBezTo>
                  <a:cubicBezTo>
                    <a:pt x="1213" y="414"/>
                    <a:pt x="977" y="473"/>
                    <a:pt x="740" y="592"/>
                  </a:cubicBezTo>
                  <a:cubicBezTo>
                    <a:pt x="503" y="710"/>
                    <a:pt x="208" y="592"/>
                    <a:pt x="1" y="828"/>
                  </a:cubicBezTo>
                  <a:cubicBezTo>
                    <a:pt x="61" y="850"/>
                    <a:pt x="135" y="860"/>
                    <a:pt x="220" y="860"/>
                  </a:cubicBezTo>
                  <a:cubicBezTo>
                    <a:pt x="719" y="860"/>
                    <a:pt x="1600" y="506"/>
                    <a:pt x="230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8"/>
            <p:cNvSpPr/>
            <p:nvPr/>
          </p:nvSpPr>
          <p:spPr>
            <a:xfrm>
              <a:off x="5470900" y="1809970"/>
              <a:ext cx="8584" cy="35970"/>
            </a:xfrm>
            <a:custGeom>
              <a:rect b="b" l="l" r="r" t="t"/>
              <a:pathLst>
                <a:path extrusionOk="0" h="2485" w="593">
                  <a:moveTo>
                    <a:pt x="89" y="1"/>
                  </a:moveTo>
                  <a:lnTo>
                    <a:pt x="1" y="30"/>
                  </a:lnTo>
                  <a:cubicBezTo>
                    <a:pt x="30" y="858"/>
                    <a:pt x="237" y="1716"/>
                    <a:pt x="592" y="2485"/>
                  </a:cubicBezTo>
                  <a:cubicBezTo>
                    <a:pt x="415" y="1657"/>
                    <a:pt x="267" y="829"/>
                    <a:pt x="8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18"/>
            <p:cNvSpPr/>
            <p:nvPr/>
          </p:nvSpPr>
          <p:spPr>
            <a:xfrm>
              <a:off x="5578768" y="1606205"/>
              <a:ext cx="23565" cy="19295"/>
            </a:xfrm>
            <a:custGeom>
              <a:rect b="b" l="l" r="r" t="t"/>
              <a:pathLst>
                <a:path extrusionOk="0" h="1333" w="1628">
                  <a:moveTo>
                    <a:pt x="1596" y="0"/>
                  </a:moveTo>
                  <a:cubicBezTo>
                    <a:pt x="1119" y="0"/>
                    <a:pt x="348" y="638"/>
                    <a:pt x="1" y="1332"/>
                  </a:cubicBezTo>
                  <a:lnTo>
                    <a:pt x="1627" y="1"/>
                  </a:lnTo>
                  <a:cubicBezTo>
                    <a:pt x="1617" y="1"/>
                    <a:pt x="1606" y="0"/>
                    <a:pt x="159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18"/>
            <p:cNvSpPr/>
            <p:nvPr/>
          </p:nvSpPr>
          <p:spPr>
            <a:xfrm>
              <a:off x="5559082" y="1901148"/>
              <a:ext cx="6007" cy="35970"/>
            </a:xfrm>
            <a:custGeom>
              <a:rect b="b" l="l" r="r" t="t"/>
              <a:pathLst>
                <a:path extrusionOk="0" h="2485" w="415">
                  <a:moveTo>
                    <a:pt x="1" y="1"/>
                  </a:moveTo>
                  <a:lnTo>
                    <a:pt x="1" y="1"/>
                  </a:lnTo>
                  <a:cubicBezTo>
                    <a:pt x="60" y="829"/>
                    <a:pt x="119" y="1657"/>
                    <a:pt x="178" y="2485"/>
                  </a:cubicBezTo>
                  <a:lnTo>
                    <a:pt x="326" y="2485"/>
                  </a:lnTo>
                  <a:cubicBezTo>
                    <a:pt x="415" y="1657"/>
                    <a:pt x="296" y="799"/>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18"/>
            <p:cNvSpPr/>
            <p:nvPr/>
          </p:nvSpPr>
          <p:spPr>
            <a:xfrm>
              <a:off x="5382299" y="1569830"/>
              <a:ext cx="22697" cy="22277"/>
            </a:xfrm>
            <a:custGeom>
              <a:rect b="b" l="l" r="r" t="t"/>
              <a:pathLst>
                <a:path extrusionOk="0" h="1539" w="1568">
                  <a:moveTo>
                    <a:pt x="0" y="1"/>
                  </a:moveTo>
                  <a:lnTo>
                    <a:pt x="0" y="1"/>
                  </a:lnTo>
                  <a:cubicBezTo>
                    <a:pt x="385" y="770"/>
                    <a:pt x="1183" y="1538"/>
                    <a:pt x="1568" y="1538"/>
                  </a:cubicBezTo>
                  <a:lnTo>
                    <a:pt x="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18"/>
            <p:cNvSpPr/>
            <p:nvPr/>
          </p:nvSpPr>
          <p:spPr>
            <a:xfrm>
              <a:off x="5422105" y="1775302"/>
              <a:ext cx="7715" cy="26127"/>
            </a:xfrm>
            <a:custGeom>
              <a:rect b="b" l="l" r="r" t="t"/>
              <a:pathLst>
                <a:path extrusionOk="0" h="1805" w="533">
                  <a:moveTo>
                    <a:pt x="474" y="0"/>
                  </a:moveTo>
                  <a:lnTo>
                    <a:pt x="474" y="0"/>
                  </a:lnTo>
                  <a:cubicBezTo>
                    <a:pt x="207" y="267"/>
                    <a:pt x="0" y="1065"/>
                    <a:pt x="60" y="1804"/>
                  </a:cubicBezTo>
                  <a:cubicBezTo>
                    <a:pt x="385" y="947"/>
                    <a:pt x="533" y="267"/>
                    <a:pt x="47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18"/>
            <p:cNvSpPr/>
            <p:nvPr/>
          </p:nvSpPr>
          <p:spPr>
            <a:xfrm>
              <a:off x="5428098" y="1783003"/>
              <a:ext cx="7715" cy="27835"/>
            </a:xfrm>
            <a:custGeom>
              <a:rect b="b" l="l" r="r" t="t"/>
              <a:pathLst>
                <a:path extrusionOk="0" h="1923" w="533">
                  <a:moveTo>
                    <a:pt x="385" y="1"/>
                  </a:moveTo>
                  <a:cubicBezTo>
                    <a:pt x="119" y="592"/>
                    <a:pt x="0" y="1272"/>
                    <a:pt x="89" y="1923"/>
                  </a:cubicBezTo>
                  <a:lnTo>
                    <a:pt x="533" y="30"/>
                  </a:lnTo>
                  <a:lnTo>
                    <a:pt x="3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18"/>
            <p:cNvSpPr/>
            <p:nvPr/>
          </p:nvSpPr>
          <p:spPr>
            <a:xfrm>
              <a:off x="5628852" y="1577530"/>
              <a:ext cx="22711" cy="10321"/>
            </a:xfrm>
            <a:custGeom>
              <a:rect b="b" l="l" r="r" t="t"/>
              <a:pathLst>
                <a:path extrusionOk="0" h="713" w="1569">
                  <a:moveTo>
                    <a:pt x="1568" y="1"/>
                  </a:moveTo>
                  <a:lnTo>
                    <a:pt x="1" y="711"/>
                  </a:lnTo>
                  <a:cubicBezTo>
                    <a:pt x="31" y="712"/>
                    <a:pt x="60" y="713"/>
                    <a:pt x="90" y="713"/>
                  </a:cubicBezTo>
                  <a:cubicBezTo>
                    <a:pt x="651" y="713"/>
                    <a:pt x="1203" y="450"/>
                    <a:pt x="15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18"/>
            <p:cNvSpPr/>
            <p:nvPr/>
          </p:nvSpPr>
          <p:spPr>
            <a:xfrm>
              <a:off x="5391288" y="1532585"/>
              <a:ext cx="11566" cy="21857"/>
            </a:xfrm>
            <a:custGeom>
              <a:rect b="b" l="l" r="r" t="t"/>
              <a:pathLst>
                <a:path extrusionOk="0" h="1510" w="799">
                  <a:moveTo>
                    <a:pt x="0" y="1"/>
                  </a:moveTo>
                  <a:lnTo>
                    <a:pt x="0" y="1"/>
                  </a:lnTo>
                  <a:cubicBezTo>
                    <a:pt x="89" y="592"/>
                    <a:pt x="355" y="1125"/>
                    <a:pt x="799" y="1509"/>
                  </a:cubicBezTo>
                  <a:cubicBezTo>
                    <a:pt x="592" y="977"/>
                    <a:pt x="326" y="474"/>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8"/>
            <p:cNvSpPr/>
            <p:nvPr/>
          </p:nvSpPr>
          <p:spPr>
            <a:xfrm>
              <a:off x="5667384" y="1681128"/>
              <a:ext cx="19700" cy="11146"/>
            </a:xfrm>
            <a:custGeom>
              <a:rect b="b" l="l" r="r" t="t"/>
              <a:pathLst>
                <a:path extrusionOk="0" h="770" w="1361">
                  <a:moveTo>
                    <a:pt x="1361" y="0"/>
                  </a:moveTo>
                  <a:lnTo>
                    <a:pt x="1361" y="0"/>
                  </a:lnTo>
                  <a:cubicBezTo>
                    <a:pt x="888" y="207"/>
                    <a:pt x="414" y="474"/>
                    <a:pt x="0" y="769"/>
                  </a:cubicBezTo>
                  <a:cubicBezTo>
                    <a:pt x="533" y="740"/>
                    <a:pt x="1035" y="444"/>
                    <a:pt x="13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18"/>
            <p:cNvSpPr/>
            <p:nvPr/>
          </p:nvSpPr>
          <p:spPr>
            <a:xfrm>
              <a:off x="5313383" y="1705098"/>
              <a:ext cx="16270" cy="14562"/>
            </a:xfrm>
            <a:custGeom>
              <a:rect b="b" l="l" r="r" t="t"/>
              <a:pathLst>
                <a:path extrusionOk="0" h="1006" w="1124">
                  <a:moveTo>
                    <a:pt x="1124" y="1"/>
                  </a:moveTo>
                  <a:cubicBezTo>
                    <a:pt x="621" y="148"/>
                    <a:pt x="207" y="503"/>
                    <a:pt x="0" y="1006"/>
                  </a:cubicBezTo>
                  <a:lnTo>
                    <a:pt x="112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18"/>
            <p:cNvSpPr/>
            <p:nvPr/>
          </p:nvSpPr>
          <p:spPr>
            <a:xfrm>
              <a:off x="5373730" y="1615209"/>
              <a:ext cx="23985" cy="6499"/>
            </a:xfrm>
            <a:custGeom>
              <a:rect b="b" l="l" r="r" t="t"/>
              <a:pathLst>
                <a:path extrusionOk="0" h="449" w="1657">
                  <a:moveTo>
                    <a:pt x="1" y="0"/>
                  </a:moveTo>
                  <a:cubicBezTo>
                    <a:pt x="310" y="289"/>
                    <a:pt x="719" y="448"/>
                    <a:pt x="1130" y="448"/>
                  </a:cubicBezTo>
                  <a:cubicBezTo>
                    <a:pt x="1308" y="448"/>
                    <a:pt x="1486" y="418"/>
                    <a:pt x="1657" y="355"/>
                  </a:cubicBezTo>
                  <a:lnTo>
                    <a:pt x="1657" y="355"/>
                  </a:lnTo>
                  <a:cubicBezTo>
                    <a:pt x="1609" y="358"/>
                    <a:pt x="1561" y="359"/>
                    <a:pt x="1513" y="359"/>
                  </a:cubicBezTo>
                  <a:cubicBezTo>
                    <a:pt x="995" y="359"/>
                    <a:pt x="461" y="217"/>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8"/>
            <p:cNvSpPr/>
            <p:nvPr/>
          </p:nvSpPr>
          <p:spPr>
            <a:xfrm>
              <a:off x="5392142" y="1570684"/>
              <a:ext cx="14142" cy="14996"/>
            </a:xfrm>
            <a:custGeom>
              <a:rect b="b" l="l" r="r" t="t"/>
              <a:pathLst>
                <a:path extrusionOk="0" h="1036" w="977">
                  <a:moveTo>
                    <a:pt x="60" y="1"/>
                  </a:moveTo>
                  <a:lnTo>
                    <a:pt x="0" y="90"/>
                  </a:lnTo>
                  <a:cubicBezTo>
                    <a:pt x="207" y="444"/>
                    <a:pt x="533" y="770"/>
                    <a:pt x="888" y="1036"/>
                  </a:cubicBezTo>
                  <a:lnTo>
                    <a:pt x="976" y="918"/>
                  </a:lnTo>
                  <a:lnTo>
                    <a:pt x="6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18"/>
            <p:cNvSpPr/>
            <p:nvPr/>
          </p:nvSpPr>
          <p:spPr>
            <a:xfrm>
              <a:off x="5592476" y="1609216"/>
              <a:ext cx="13708" cy="13288"/>
            </a:xfrm>
            <a:custGeom>
              <a:rect b="b" l="l" r="r" t="t"/>
              <a:pathLst>
                <a:path extrusionOk="0" h="918" w="947">
                  <a:moveTo>
                    <a:pt x="917" y="0"/>
                  </a:moveTo>
                  <a:cubicBezTo>
                    <a:pt x="533" y="207"/>
                    <a:pt x="178" y="503"/>
                    <a:pt x="0" y="917"/>
                  </a:cubicBezTo>
                  <a:cubicBezTo>
                    <a:pt x="296" y="651"/>
                    <a:pt x="621" y="414"/>
                    <a:pt x="917" y="148"/>
                  </a:cubicBezTo>
                  <a:cubicBezTo>
                    <a:pt x="947" y="148"/>
                    <a:pt x="917" y="89"/>
                    <a:pt x="9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8"/>
            <p:cNvSpPr/>
            <p:nvPr/>
          </p:nvSpPr>
          <p:spPr>
            <a:xfrm>
              <a:off x="5406689" y="1751751"/>
              <a:ext cx="8584" cy="12000"/>
            </a:xfrm>
            <a:custGeom>
              <a:rect b="b" l="l" r="r" t="t"/>
              <a:pathLst>
                <a:path extrusionOk="0" h="829" w="593">
                  <a:moveTo>
                    <a:pt x="474" y="1"/>
                  </a:moveTo>
                  <a:cubicBezTo>
                    <a:pt x="178" y="149"/>
                    <a:pt x="1" y="474"/>
                    <a:pt x="1" y="829"/>
                  </a:cubicBezTo>
                  <a:lnTo>
                    <a:pt x="592" y="60"/>
                  </a:lnTo>
                  <a:lnTo>
                    <a:pt x="47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8"/>
            <p:cNvSpPr/>
            <p:nvPr/>
          </p:nvSpPr>
          <p:spPr>
            <a:xfrm>
              <a:off x="4244506" y="1567687"/>
              <a:ext cx="1085147" cy="792781"/>
            </a:xfrm>
            <a:custGeom>
              <a:rect b="b" l="l" r="r" t="t"/>
              <a:pathLst>
                <a:path extrusionOk="0" h="54769" w="74967">
                  <a:moveTo>
                    <a:pt x="54739" y="2012"/>
                  </a:moveTo>
                  <a:lnTo>
                    <a:pt x="54739" y="2012"/>
                  </a:lnTo>
                  <a:cubicBezTo>
                    <a:pt x="54798" y="2130"/>
                    <a:pt x="54858" y="2248"/>
                    <a:pt x="54887" y="2396"/>
                  </a:cubicBezTo>
                  <a:cubicBezTo>
                    <a:pt x="55627" y="4762"/>
                    <a:pt x="56425" y="7128"/>
                    <a:pt x="57105" y="9523"/>
                  </a:cubicBezTo>
                  <a:cubicBezTo>
                    <a:pt x="57519" y="10943"/>
                    <a:pt x="57785" y="12392"/>
                    <a:pt x="58111" y="13841"/>
                  </a:cubicBezTo>
                  <a:cubicBezTo>
                    <a:pt x="58436" y="15615"/>
                    <a:pt x="58584" y="17419"/>
                    <a:pt x="58613" y="19223"/>
                  </a:cubicBezTo>
                  <a:cubicBezTo>
                    <a:pt x="58672" y="20849"/>
                    <a:pt x="58613" y="22476"/>
                    <a:pt x="58436" y="24102"/>
                  </a:cubicBezTo>
                  <a:cubicBezTo>
                    <a:pt x="58406" y="24398"/>
                    <a:pt x="58377" y="24694"/>
                    <a:pt x="58347" y="24989"/>
                  </a:cubicBezTo>
                  <a:lnTo>
                    <a:pt x="58258" y="24989"/>
                  </a:lnTo>
                  <a:lnTo>
                    <a:pt x="58258" y="25019"/>
                  </a:lnTo>
                  <a:cubicBezTo>
                    <a:pt x="58258" y="24782"/>
                    <a:pt x="58258" y="24516"/>
                    <a:pt x="58229" y="24280"/>
                  </a:cubicBezTo>
                  <a:cubicBezTo>
                    <a:pt x="58051" y="23067"/>
                    <a:pt x="57904" y="21884"/>
                    <a:pt x="57726" y="20672"/>
                  </a:cubicBezTo>
                  <a:cubicBezTo>
                    <a:pt x="57460" y="18868"/>
                    <a:pt x="56898" y="17153"/>
                    <a:pt x="56484" y="15408"/>
                  </a:cubicBezTo>
                  <a:cubicBezTo>
                    <a:pt x="56218" y="14196"/>
                    <a:pt x="55952" y="12983"/>
                    <a:pt x="55656" y="11771"/>
                  </a:cubicBezTo>
                  <a:cubicBezTo>
                    <a:pt x="55094" y="9346"/>
                    <a:pt x="54976" y="6832"/>
                    <a:pt x="54828" y="4348"/>
                  </a:cubicBezTo>
                  <a:cubicBezTo>
                    <a:pt x="54798" y="3579"/>
                    <a:pt x="54739" y="2810"/>
                    <a:pt x="54739" y="2012"/>
                  </a:cubicBezTo>
                  <a:close/>
                  <a:moveTo>
                    <a:pt x="54325" y="1302"/>
                  </a:moveTo>
                  <a:cubicBezTo>
                    <a:pt x="54355" y="1479"/>
                    <a:pt x="54384" y="1627"/>
                    <a:pt x="54384" y="1775"/>
                  </a:cubicBezTo>
                  <a:cubicBezTo>
                    <a:pt x="54532" y="3845"/>
                    <a:pt x="54651" y="5945"/>
                    <a:pt x="54798" y="8044"/>
                  </a:cubicBezTo>
                  <a:cubicBezTo>
                    <a:pt x="54917" y="9316"/>
                    <a:pt x="55124" y="10617"/>
                    <a:pt x="55449" y="11859"/>
                  </a:cubicBezTo>
                  <a:cubicBezTo>
                    <a:pt x="55804" y="13368"/>
                    <a:pt x="56159" y="14905"/>
                    <a:pt x="56543" y="16413"/>
                  </a:cubicBezTo>
                  <a:cubicBezTo>
                    <a:pt x="56750" y="17360"/>
                    <a:pt x="56987" y="18306"/>
                    <a:pt x="57194" y="19282"/>
                  </a:cubicBezTo>
                  <a:cubicBezTo>
                    <a:pt x="57342" y="20110"/>
                    <a:pt x="57460" y="20938"/>
                    <a:pt x="57608" y="21766"/>
                  </a:cubicBezTo>
                  <a:cubicBezTo>
                    <a:pt x="57844" y="22979"/>
                    <a:pt x="57963" y="24221"/>
                    <a:pt x="58022" y="25463"/>
                  </a:cubicBezTo>
                  <a:cubicBezTo>
                    <a:pt x="58051" y="26024"/>
                    <a:pt x="58022" y="26616"/>
                    <a:pt x="58022" y="27178"/>
                  </a:cubicBezTo>
                  <a:cubicBezTo>
                    <a:pt x="57637" y="24871"/>
                    <a:pt x="56691" y="22772"/>
                    <a:pt x="55834" y="20613"/>
                  </a:cubicBezTo>
                  <a:cubicBezTo>
                    <a:pt x="55005" y="18691"/>
                    <a:pt x="54296" y="16680"/>
                    <a:pt x="53704" y="14669"/>
                  </a:cubicBezTo>
                  <a:cubicBezTo>
                    <a:pt x="53172" y="12746"/>
                    <a:pt x="52906" y="10795"/>
                    <a:pt x="52935" y="8813"/>
                  </a:cubicBezTo>
                  <a:cubicBezTo>
                    <a:pt x="52935" y="7778"/>
                    <a:pt x="53083" y="6743"/>
                    <a:pt x="53320" y="5738"/>
                  </a:cubicBezTo>
                  <a:cubicBezTo>
                    <a:pt x="53645" y="4259"/>
                    <a:pt x="53970" y="2781"/>
                    <a:pt x="54325" y="1302"/>
                  </a:cubicBezTo>
                  <a:close/>
                  <a:moveTo>
                    <a:pt x="45956" y="41787"/>
                  </a:moveTo>
                  <a:lnTo>
                    <a:pt x="45956" y="41787"/>
                  </a:lnTo>
                  <a:cubicBezTo>
                    <a:pt x="46873" y="41934"/>
                    <a:pt x="47760" y="42230"/>
                    <a:pt x="48588" y="42644"/>
                  </a:cubicBezTo>
                  <a:cubicBezTo>
                    <a:pt x="49209" y="42940"/>
                    <a:pt x="49830" y="43236"/>
                    <a:pt x="50451" y="43472"/>
                  </a:cubicBezTo>
                  <a:cubicBezTo>
                    <a:pt x="51546" y="43886"/>
                    <a:pt x="52728" y="44123"/>
                    <a:pt x="53911" y="44182"/>
                  </a:cubicBezTo>
                  <a:cubicBezTo>
                    <a:pt x="54543" y="44219"/>
                    <a:pt x="55180" y="44236"/>
                    <a:pt x="55818" y="44236"/>
                  </a:cubicBezTo>
                  <a:cubicBezTo>
                    <a:pt x="56703" y="44236"/>
                    <a:pt x="57589" y="44204"/>
                    <a:pt x="58465" y="44152"/>
                  </a:cubicBezTo>
                  <a:cubicBezTo>
                    <a:pt x="59190" y="44108"/>
                    <a:pt x="59914" y="44086"/>
                    <a:pt x="60635" y="44086"/>
                  </a:cubicBezTo>
                  <a:cubicBezTo>
                    <a:pt x="61356" y="44086"/>
                    <a:pt x="62073" y="44108"/>
                    <a:pt x="62783" y="44152"/>
                  </a:cubicBezTo>
                  <a:cubicBezTo>
                    <a:pt x="64084" y="44300"/>
                    <a:pt x="65356" y="44596"/>
                    <a:pt x="66568" y="45099"/>
                  </a:cubicBezTo>
                  <a:cubicBezTo>
                    <a:pt x="69052" y="46045"/>
                    <a:pt x="71270" y="47524"/>
                    <a:pt x="73074" y="49475"/>
                  </a:cubicBezTo>
                  <a:cubicBezTo>
                    <a:pt x="73192" y="49594"/>
                    <a:pt x="73281" y="49712"/>
                    <a:pt x="73311" y="49860"/>
                  </a:cubicBezTo>
                  <a:cubicBezTo>
                    <a:pt x="73222" y="49801"/>
                    <a:pt x="73133" y="49742"/>
                    <a:pt x="73045" y="49682"/>
                  </a:cubicBezTo>
                  <a:cubicBezTo>
                    <a:pt x="71418" y="48381"/>
                    <a:pt x="69614" y="47376"/>
                    <a:pt x="67692" y="46666"/>
                  </a:cubicBezTo>
                  <a:cubicBezTo>
                    <a:pt x="66709" y="46304"/>
                    <a:pt x="65680" y="46123"/>
                    <a:pt x="64646" y="46123"/>
                  </a:cubicBezTo>
                  <a:cubicBezTo>
                    <a:pt x="64498" y="46123"/>
                    <a:pt x="64350" y="46126"/>
                    <a:pt x="64202" y="46134"/>
                  </a:cubicBezTo>
                  <a:cubicBezTo>
                    <a:pt x="61364" y="46252"/>
                    <a:pt x="58495" y="46459"/>
                    <a:pt x="55656" y="46577"/>
                  </a:cubicBezTo>
                  <a:cubicBezTo>
                    <a:pt x="55498" y="46587"/>
                    <a:pt x="55339" y="46592"/>
                    <a:pt x="55182" y="46592"/>
                  </a:cubicBezTo>
                  <a:cubicBezTo>
                    <a:pt x="53459" y="46592"/>
                    <a:pt x="51809" y="46003"/>
                    <a:pt x="50481" y="44892"/>
                  </a:cubicBezTo>
                  <a:cubicBezTo>
                    <a:pt x="49978" y="44478"/>
                    <a:pt x="49475" y="44034"/>
                    <a:pt x="48973" y="43620"/>
                  </a:cubicBezTo>
                  <a:cubicBezTo>
                    <a:pt x="48145" y="42910"/>
                    <a:pt x="47228" y="42348"/>
                    <a:pt x="46223" y="41905"/>
                  </a:cubicBezTo>
                  <a:cubicBezTo>
                    <a:pt x="46134" y="41875"/>
                    <a:pt x="46045" y="41816"/>
                    <a:pt x="45956" y="41787"/>
                  </a:cubicBezTo>
                  <a:close/>
                  <a:moveTo>
                    <a:pt x="47139" y="42644"/>
                  </a:moveTo>
                  <a:cubicBezTo>
                    <a:pt x="47435" y="42851"/>
                    <a:pt x="47760" y="43029"/>
                    <a:pt x="48056" y="43265"/>
                  </a:cubicBezTo>
                  <a:cubicBezTo>
                    <a:pt x="48677" y="43768"/>
                    <a:pt x="49328" y="44271"/>
                    <a:pt x="49919" y="44803"/>
                  </a:cubicBezTo>
                  <a:cubicBezTo>
                    <a:pt x="51132" y="45897"/>
                    <a:pt x="52669" y="46577"/>
                    <a:pt x="54325" y="46755"/>
                  </a:cubicBezTo>
                  <a:cubicBezTo>
                    <a:pt x="54739" y="46814"/>
                    <a:pt x="55153" y="46814"/>
                    <a:pt x="55567" y="46814"/>
                  </a:cubicBezTo>
                  <a:cubicBezTo>
                    <a:pt x="57371" y="46666"/>
                    <a:pt x="59175" y="46518"/>
                    <a:pt x="60979" y="46370"/>
                  </a:cubicBezTo>
                  <a:cubicBezTo>
                    <a:pt x="61630" y="46311"/>
                    <a:pt x="62280" y="46252"/>
                    <a:pt x="62931" y="46252"/>
                  </a:cubicBezTo>
                  <a:cubicBezTo>
                    <a:pt x="63148" y="46241"/>
                    <a:pt x="63365" y="46235"/>
                    <a:pt x="63582" y="46235"/>
                  </a:cubicBezTo>
                  <a:cubicBezTo>
                    <a:pt x="65108" y="46235"/>
                    <a:pt x="66626" y="46510"/>
                    <a:pt x="68076" y="47080"/>
                  </a:cubicBezTo>
                  <a:cubicBezTo>
                    <a:pt x="69733" y="47760"/>
                    <a:pt x="71300" y="48677"/>
                    <a:pt x="72749" y="49771"/>
                  </a:cubicBezTo>
                  <a:cubicBezTo>
                    <a:pt x="72926" y="49889"/>
                    <a:pt x="73045" y="50037"/>
                    <a:pt x="73133" y="50215"/>
                  </a:cubicBezTo>
                  <a:cubicBezTo>
                    <a:pt x="73045" y="50185"/>
                    <a:pt x="72926" y="50156"/>
                    <a:pt x="72838" y="50096"/>
                  </a:cubicBezTo>
                  <a:cubicBezTo>
                    <a:pt x="70649" y="49032"/>
                    <a:pt x="68283" y="48352"/>
                    <a:pt x="65829" y="48145"/>
                  </a:cubicBezTo>
                  <a:cubicBezTo>
                    <a:pt x="64962" y="48066"/>
                    <a:pt x="64081" y="48026"/>
                    <a:pt x="63196" y="48026"/>
                  </a:cubicBezTo>
                  <a:cubicBezTo>
                    <a:pt x="62753" y="48026"/>
                    <a:pt x="62310" y="48036"/>
                    <a:pt x="61866" y="48056"/>
                  </a:cubicBezTo>
                  <a:cubicBezTo>
                    <a:pt x="60299" y="48115"/>
                    <a:pt x="58732" y="48174"/>
                    <a:pt x="57164" y="48174"/>
                  </a:cubicBezTo>
                  <a:cubicBezTo>
                    <a:pt x="57087" y="48176"/>
                    <a:pt x="57010" y="48176"/>
                    <a:pt x="56932" y="48176"/>
                  </a:cubicBezTo>
                  <a:cubicBezTo>
                    <a:pt x="55469" y="48176"/>
                    <a:pt x="53986" y="47912"/>
                    <a:pt x="52610" y="47435"/>
                  </a:cubicBezTo>
                  <a:cubicBezTo>
                    <a:pt x="51339" y="46991"/>
                    <a:pt x="50185" y="46222"/>
                    <a:pt x="49298" y="45247"/>
                  </a:cubicBezTo>
                  <a:cubicBezTo>
                    <a:pt x="48559" y="44389"/>
                    <a:pt x="47819" y="43561"/>
                    <a:pt x="47080" y="42703"/>
                  </a:cubicBezTo>
                  <a:lnTo>
                    <a:pt x="47139" y="42644"/>
                  </a:lnTo>
                  <a:close/>
                  <a:moveTo>
                    <a:pt x="54266" y="1"/>
                  </a:moveTo>
                  <a:cubicBezTo>
                    <a:pt x="54207" y="119"/>
                    <a:pt x="54177" y="237"/>
                    <a:pt x="54118" y="385"/>
                  </a:cubicBezTo>
                  <a:cubicBezTo>
                    <a:pt x="53823" y="1923"/>
                    <a:pt x="53497" y="3461"/>
                    <a:pt x="53172" y="4999"/>
                  </a:cubicBezTo>
                  <a:cubicBezTo>
                    <a:pt x="52817" y="6477"/>
                    <a:pt x="52640" y="7985"/>
                    <a:pt x="52640" y="9523"/>
                  </a:cubicBezTo>
                  <a:cubicBezTo>
                    <a:pt x="52699" y="11800"/>
                    <a:pt x="53113" y="14048"/>
                    <a:pt x="53882" y="16177"/>
                  </a:cubicBezTo>
                  <a:cubicBezTo>
                    <a:pt x="54651" y="18365"/>
                    <a:pt x="55508" y="20554"/>
                    <a:pt x="56366" y="22712"/>
                  </a:cubicBezTo>
                  <a:cubicBezTo>
                    <a:pt x="57194" y="24694"/>
                    <a:pt x="57726" y="26823"/>
                    <a:pt x="57933" y="28982"/>
                  </a:cubicBezTo>
                  <a:cubicBezTo>
                    <a:pt x="57963" y="29307"/>
                    <a:pt x="57874" y="29632"/>
                    <a:pt x="57667" y="29898"/>
                  </a:cubicBezTo>
                  <a:cubicBezTo>
                    <a:pt x="56455" y="31584"/>
                    <a:pt x="55094" y="33151"/>
                    <a:pt x="53586" y="34600"/>
                  </a:cubicBezTo>
                  <a:cubicBezTo>
                    <a:pt x="51605" y="36582"/>
                    <a:pt x="49298" y="38208"/>
                    <a:pt x="46784" y="39421"/>
                  </a:cubicBezTo>
                  <a:cubicBezTo>
                    <a:pt x="43738" y="40840"/>
                    <a:pt x="40485" y="41520"/>
                    <a:pt x="37203" y="42112"/>
                  </a:cubicBezTo>
                  <a:cubicBezTo>
                    <a:pt x="36109" y="42319"/>
                    <a:pt x="35015" y="42467"/>
                    <a:pt x="33920" y="42615"/>
                  </a:cubicBezTo>
                  <a:cubicBezTo>
                    <a:pt x="32619" y="42792"/>
                    <a:pt x="31318" y="42969"/>
                    <a:pt x="30017" y="43147"/>
                  </a:cubicBezTo>
                  <a:cubicBezTo>
                    <a:pt x="29307" y="43236"/>
                    <a:pt x="28627" y="43295"/>
                    <a:pt x="27917" y="43383"/>
                  </a:cubicBezTo>
                  <a:cubicBezTo>
                    <a:pt x="26350" y="43590"/>
                    <a:pt x="24783" y="43797"/>
                    <a:pt x="23215" y="44034"/>
                  </a:cubicBezTo>
                  <a:cubicBezTo>
                    <a:pt x="21884" y="44241"/>
                    <a:pt x="20524" y="44389"/>
                    <a:pt x="19223" y="44685"/>
                  </a:cubicBezTo>
                  <a:cubicBezTo>
                    <a:pt x="17478" y="45069"/>
                    <a:pt x="15763" y="45513"/>
                    <a:pt x="14048" y="46015"/>
                  </a:cubicBezTo>
                  <a:cubicBezTo>
                    <a:pt x="11357" y="46784"/>
                    <a:pt x="8725" y="47878"/>
                    <a:pt x="6300" y="49239"/>
                  </a:cubicBezTo>
                  <a:cubicBezTo>
                    <a:pt x="3993" y="50540"/>
                    <a:pt x="1923" y="52196"/>
                    <a:pt x="149" y="54148"/>
                  </a:cubicBezTo>
                  <a:cubicBezTo>
                    <a:pt x="90" y="54207"/>
                    <a:pt x="31" y="54296"/>
                    <a:pt x="1" y="54355"/>
                  </a:cubicBezTo>
                  <a:cubicBezTo>
                    <a:pt x="1" y="54473"/>
                    <a:pt x="1" y="54591"/>
                    <a:pt x="1" y="54769"/>
                  </a:cubicBezTo>
                  <a:lnTo>
                    <a:pt x="297" y="54473"/>
                  </a:lnTo>
                  <a:cubicBezTo>
                    <a:pt x="681" y="54059"/>
                    <a:pt x="1066" y="53645"/>
                    <a:pt x="1480" y="53231"/>
                  </a:cubicBezTo>
                  <a:cubicBezTo>
                    <a:pt x="3816" y="51043"/>
                    <a:pt x="6507" y="49268"/>
                    <a:pt x="9464" y="48056"/>
                  </a:cubicBezTo>
                  <a:cubicBezTo>
                    <a:pt x="14137" y="46104"/>
                    <a:pt x="19046" y="44803"/>
                    <a:pt x="24073" y="44241"/>
                  </a:cubicBezTo>
                  <a:cubicBezTo>
                    <a:pt x="24635" y="44182"/>
                    <a:pt x="25197" y="44093"/>
                    <a:pt x="25729" y="44034"/>
                  </a:cubicBezTo>
                  <a:cubicBezTo>
                    <a:pt x="27060" y="43857"/>
                    <a:pt x="28361" y="43679"/>
                    <a:pt x="29662" y="43531"/>
                  </a:cubicBezTo>
                  <a:cubicBezTo>
                    <a:pt x="30845" y="43383"/>
                    <a:pt x="32057" y="43265"/>
                    <a:pt x="33270" y="43088"/>
                  </a:cubicBezTo>
                  <a:cubicBezTo>
                    <a:pt x="34748" y="42851"/>
                    <a:pt x="36227" y="42615"/>
                    <a:pt x="37706" y="42348"/>
                  </a:cubicBezTo>
                  <a:cubicBezTo>
                    <a:pt x="38741" y="42171"/>
                    <a:pt x="39776" y="41934"/>
                    <a:pt x="40811" y="41727"/>
                  </a:cubicBezTo>
                  <a:cubicBezTo>
                    <a:pt x="41484" y="41593"/>
                    <a:pt x="42158" y="41335"/>
                    <a:pt x="42876" y="41335"/>
                  </a:cubicBezTo>
                  <a:cubicBezTo>
                    <a:pt x="42946" y="41335"/>
                    <a:pt x="43017" y="41338"/>
                    <a:pt x="43088" y="41343"/>
                  </a:cubicBezTo>
                  <a:cubicBezTo>
                    <a:pt x="43945" y="41343"/>
                    <a:pt x="44833" y="41580"/>
                    <a:pt x="45601" y="41994"/>
                  </a:cubicBezTo>
                  <a:cubicBezTo>
                    <a:pt x="46223" y="42348"/>
                    <a:pt x="46755" y="42792"/>
                    <a:pt x="47228" y="43354"/>
                  </a:cubicBezTo>
                  <a:cubicBezTo>
                    <a:pt x="47819" y="43975"/>
                    <a:pt x="48381" y="44626"/>
                    <a:pt x="48943" y="45276"/>
                  </a:cubicBezTo>
                  <a:cubicBezTo>
                    <a:pt x="50008" y="46548"/>
                    <a:pt x="51427" y="47435"/>
                    <a:pt x="53024" y="47908"/>
                  </a:cubicBezTo>
                  <a:cubicBezTo>
                    <a:pt x="54403" y="48284"/>
                    <a:pt x="55824" y="48490"/>
                    <a:pt x="57270" y="48490"/>
                  </a:cubicBezTo>
                  <a:cubicBezTo>
                    <a:pt x="57530" y="48490"/>
                    <a:pt x="57790" y="48483"/>
                    <a:pt x="58051" y="48470"/>
                  </a:cubicBezTo>
                  <a:cubicBezTo>
                    <a:pt x="59678" y="48470"/>
                    <a:pt x="61275" y="48381"/>
                    <a:pt x="62901" y="48352"/>
                  </a:cubicBezTo>
                  <a:cubicBezTo>
                    <a:pt x="63153" y="48344"/>
                    <a:pt x="63406" y="48341"/>
                    <a:pt x="63660" y="48341"/>
                  </a:cubicBezTo>
                  <a:cubicBezTo>
                    <a:pt x="64422" y="48341"/>
                    <a:pt x="65193" y="48374"/>
                    <a:pt x="65947" y="48440"/>
                  </a:cubicBezTo>
                  <a:cubicBezTo>
                    <a:pt x="69023" y="48795"/>
                    <a:pt x="71950" y="49653"/>
                    <a:pt x="74523" y="51486"/>
                  </a:cubicBezTo>
                  <a:cubicBezTo>
                    <a:pt x="74642" y="51545"/>
                    <a:pt x="74760" y="51605"/>
                    <a:pt x="74878" y="51634"/>
                  </a:cubicBezTo>
                  <a:lnTo>
                    <a:pt x="74967" y="51575"/>
                  </a:lnTo>
                  <a:cubicBezTo>
                    <a:pt x="74937" y="51427"/>
                    <a:pt x="74878" y="51279"/>
                    <a:pt x="74819" y="51131"/>
                  </a:cubicBezTo>
                  <a:cubicBezTo>
                    <a:pt x="74671" y="50865"/>
                    <a:pt x="74494" y="50629"/>
                    <a:pt x="74316" y="50392"/>
                  </a:cubicBezTo>
                  <a:cubicBezTo>
                    <a:pt x="70752" y="46185"/>
                    <a:pt x="66351" y="43796"/>
                    <a:pt x="60827" y="43796"/>
                  </a:cubicBezTo>
                  <a:cubicBezTo>
                    <a:pt x="60760" y="43796"/>
                    <a:pt x="60692" y="43797"/>
                    <a:pt x="60624" y="43797"/>
                  </a:cubicBezTo>
                  <a:cubicBezTo>
                    <a:pt x="58850" y="43827"/>
                    <a:pt x="57076" y="43916"/>
                    <a:pt x="55301" y="43945"/>
                  </a:cubicBezTo>
                  <a:cubicBezTo>
                    <a:pt x="54621" y="43945"/>
                    <a:pt x="53941" y="43886"/>
                    <a:pt x="53261" y="43857"/>
                  </a:cubicBezTo>
                  <a:cubicBezTo>
                    <a:pt x="51723" y="43679"/>
                    <a:pt x="50244" y="43206"/>
                    <a:pt x="48884" y="42496"/>
                  </a:cubicBezTo>
                  <a:cubicBezTo>
                    <a:pt x="47849" y="41994"/>
                    <a:pt x="46755" y="41609"/>
                    <a:pt x="45631" y="41373"/>
                  </a:cubicBezTo>
                  <a:lnTo>
                    <a:pt x="43591" y="41018"/>
                  </a:lnTo>
                  <a:lnTo>
                    <a:pt x="44064" y="40840"/>
                  </a:lnTo>
                  <a:cubicBezTo>
                    <a:pt x="45809" y="40308"/>
                    <a:pt x="47465" y="39569"/>
                    <a:pt x="49002" y="38622"/>
                  </a:cubicBezTo>
                  <a:cubicBezTo>
                    <a:pt x="52610" y="36434"/>
                    <a:pt x="56100" y="32826"/>
                    <a:pt x="58347" y="29484"/>
                  </a:cubicBezTo>
                  <a:cubicBezTo>
                    <a:pt x="59619" y="27533"/>
                    <a:pt x="60772" y="25463"/>
                    <a:pt x="61748" y="23333"/>
                  </a:cubicBezTo>
                  <a:cubicBezTo>
                    <a:pt x="62369" y="22032"/>
                    <a:pt x="62960" y="20701"/>
                    <a:pt x="63552" y="19371"/>
                  </a:cubicBezTo>
                  <a:cubicBezTo>
                    <a:pt x="64824" y="16325"/>
                    <a:pt x="66834" y="13634"/>
                    <a:pt x="69407" y="11564"/>
                  </a:cubicBezTo>
                  <a:cubicBezTo>
                    <a:pt x="70472" y="10706"/>
                    <a:pt x="71625" y="9937"/>
                    <a:pt x="72719" y="9109"/>
                  </a:cubicBezTo>
                  <a:cubicBezTo>
                    <a:pt x="72956" y="8991"/>
                    <a:pt x="73133" y="8754"/>
                    <a:pt x="73192" y="8488"/>
                  </a:cubicBezTo>
                  <a:lnTo>
                    <a:pt x="73192" y="8488"/>
                  </a:lnTo>
                  <a:cubicBezTo>
                    <a:pt x="73045" y="8577"/>
                    <a:pt x="72926" y="8636"/>
                    <a:pt x="72808" y="8725"/>
                  </a:cubicBezTo>
                  <a:cubicBezTo>
                    <a:pt x="71625" y="9553"/>
                    <a:pt x="70413" y="10322"/>
                    <a:pt x="69289" y="11238"/>
                  </a:cubicBezTo>
                  <a:cubicBezTo>
                    <a:pt x="66953" y="13042"/>
                    <a:pt x="65090" y="15408"/>
                    <a:pt x="63818" y="18099"/>
                  </a:cubicBezTo>
                  <a:cubicBezTo>
                    <a:pt x="63641" y="18484"/>
                    <a:pt x="63434" y="18868"/>
                    <a:pt x="63256" y="19252"/>
                  </a:cubicBezTo>
                  <a:cubicBezTo>
                    <a:pt x="62428" y="20997"/>
                    <a:pt x="61659" y="22801"/>
                    <a:pt x="60802" y="24546"/>
                  </a:cubicBezTo>
                  <a:cubicBezTo>
                    <a:pt x="60151" y="25936"/>
                    <a:pt x="59412" y="27237"/>
                    <a:pt x="58584" y="28509"/>
                  </a:cubicBezTo>
                  <a:cubicBezTo>
                    <a:pt x="58495" y="28656"/>
                    <a:pt x="58406" y="28775"/>
                    <a:pt x="58288" y="28952"/>
                  </a:cubicBezTo>
                  <a:cubicBezTo>
                    <a:pt x="58258" y="28863"/>
                    <a:pt x="58258" y="28804"/>
                    <a:pt x="58229" y="28745"/>
                  </a:cubicBezTo>
                  <a:cubicBezTo>
                    <a:pt x="58318" y="27976"/>
                    <a:pt x="58406" y="27207"/>
                    <a:pt x="58495" y="26439"/>
                  </a:cubicBezTo>
                  <a:cubicBezTo>
                    <a:pt x="58613" y="25256"/>
                    <a:pt x="58761" y="24102"/>
                    <a:pt x="58820" y="22919"/>
                  </a:cubicBezTo>
                  <a:cubicBezTo>
                    <a:pt x="58879" y="21648"/>
                    <a:pt x="58879" y="20376"/>
                    <a:pt x="58879" y="19105"/>
                  </a:cubicBezTo>
                  <a:cubicBezTo>
                    <a:pt x="58879" y="17064"/>
                    <a:pt x="58672" y="15053"/>
                    <a:pt x="58288" y="13072"/>
                  </a:cubicBezTo>
                  <a:cubicBezTo>
                    <a:pt x="57874" y="11090"/>
                    <a:pt x="57371" y="9109"/>
                    <a:pt x="56750" y="7187"/>
                  </a:cubicBezTo>
                  <a:cubicBezTo>
                    <a:pt x="56011" y="4910"/>
                    <a:pt x="55272" y="2603"/>
                    <a:pt x="54532" y="326"/>
                  </a:cubicBezTo>
                  <a:cubicBezTo>
                    <a:pt x="54503" y="237"/>
                    <a:pt x="54444" y="119"/>
                    <a:pt x="54384" y="30"/>
                  </a:cubicBezTo>
                  <a:lnTo>
                    <a:pt x="5426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8"/>
            <p:cNvSpPr/>
            <p:nvPr/>
          </p:nvSpPr>
          <p:spPr>
            <a:xfrm>
              <a:off x="5288544" y="1369380"/>
              <a:ext cx="462317" cy="582937"/>
            </a:xfrm>
            <a:custGeom>
              <a:rect b="b" l="l" r="r" t="t"/>
              <a:pathLst>
                <a:path extrusionOk="0" h="40272" w="31939">
                  <a:moveTo>
                    <a:pt x="20295" y="6010"/>
                  </a:moveTo>
                  <a:cubicBezTo>
                    <a:pt x="20332" y="6010"/>
                    <a:pt x="20369" y="6010"/>
                    <a:pt x="20406" y="6012"/>
                  </a:cubicBezTo>
                  <a:cubicBezTo>
                    <a:pt x="20997" y="6012"/>
                    <a:pt x="21559" y="6042"/>
                    <a:pt x="22151" y="6042"/>
                  </a:cubicBezTo>
                  <a:cubicBezTo>
                    <a:pt x="22551" y="6042"/>
                    <a:pt x="22951" y="6152"/>
                    <a:pt x="23272" y="6400"/>
                  </a:cubicBezTo>
                  <a:lnTo>
                    <a:pt x="23272" y="6400"/>
                  </a:lnTo>
                  <a:cubicBezTo>
                    <a:pt x="22781" y="6463"/>
                    <a:pt x="22319" y="6639"/>
                    <a:pt x="21914" y="6929"/>
                  </a:cubicBezTo>
                  <a:cubicBezTo>
                    <a:pt x="21618" y="7077"/>
                    <a:pt x="21323" y="7224"/>
                    <a:pt x="20997" y="7343"/>
                  </a:cubicBezTo>
                  <a:cubicBezTo>
                    <a:pt x="20800" y="7414"/>
                    <a:pt x="20582" y="7453"/>
                    <a:pt x="20361" y="7453"/>
                  </a:cubicBezTo>
                  <a:cubicBezTo>
                    <a:pt x="20217" y="7453"/>
                    <a:pt x="20073" y="7437"/>
                    <a:pt x="19933" y="7402"/>
                  </a:cubicBezTo>
                  <a:cubicBezTo>
                    <a:pt x="19489" y="7284"/>
                    <a:pt x="19045" y="7224"/>
                    <a:pt x="18513" y="7136"/>
                  </a:cubicBezTo>
                  <a:cubicBezTo>
                    <a:pt x="18484" y="7077"/>
                    <a:pt x="18454" y="6929"/>
                    <a:pt x="18424" y="6781"/>
                  </a:cubicBezTo>
                  <a:cubicBezTo>
                    <a:pt x="18902" y="6275"/>
                    <a:pt x="19593" y="6010"/>
                    <a:pt x="20295" y="6010"/>
                  </a:cubicBezTo>
                  <a:close/>
                  <a:moveTo>
                    <a:pt x="25344" y="8733"/>
                  </a:moveTo>
                  <a:cubicBezTo>
                    <a:pt x="25433" y="8880"/>
                    <a:pt x="25522" y="9058"/>
                    <a:pt x="25581" y="9235"/>
                  </a:cubicBezTo>
                  <a:cubicBezTo>
                    <a:pt x="25847" y="10004"/>
                    <a:pt x="26232" y="10714"/>
                    <a:pt x="26734" y="11365"/>
                  </a:cubicBezTo>
                  <a:cubicBezTo>
                    <a:pt x="27385" y="12252"/>
                    <a:pt x="27681" y="13316"/>
                    <a:pt x="27651" y="14381"/>
                  </a:cubicBezTo>
                  <a:cubicBezTo>
                    <a:pt x="27651" y="14470"/>
                    <a:pt x="27621" y="14558"/>
                    <a:pt x="27592" y="14647"/>
                  </a:cubicBezTo>
                  <a:cubicBezTo>
                    <a:pt x="27503" y="14529"/>
                    <a:pt x="27474" y="14470"/>
                    <a:pt x="27414" y="14411"/>
                  </a:cubicBezTo>
                  <a:cubicBezTo>
                    <a:pt x="27119" y="14026"/>
                    <a:pt x="26793" y="13642"/>
                    <a:pt x="26409" y="13316"/>
                  </a:cubicBezTo>
                  <a:cubicBezTo>
                    <a:pt x="25463" y="12607"/>
                    <a:pt x="25226" y="11631"/>
                    <a:pt x="25226" y="10507"/>
                  </a:cubicBezTo>
                  <a:cubicBezTo>
                    <a:pt x="25226" y="9945"/>
                    <a:pt x="25285" y="9383"/>
                    <a:pt x="25344" y="8733"/>
                  </a:cubicBezTo>
                  <a:close/>
                  <a:moveTo>
                    <a:pt x="23452" y="6633"/>
                  </a:moveTo>
                  <a:cubicBezTo>
                    <a:pt x="24161" y="6781"/>
                    <a:pt x="24694" y="7313"/>
                    <a:pt x="24871" y="8023"/>
                  </a:cubicBezTo>
                  <a:cubicBezTo>
                    <a:pt x="25019" y="8703"/>
                    <a:pt x="25049" y="9383"/>
                    <a:pt x="24989" y="10093"/>
                  </a:cubicBezTo>
                  <a:cubicBezTo>
                    <a:pt x="24930" y="10596"/>
                    <a:pt x="24960" y="11128"/>
                    <a:pt x="25019" y="11660"/>
                  </a:cubicBezTo>
                  <a:cubicBezTo>
                    <a:pt x="25108" y="12311"/>
                    <a:pt x="25433" y="12902"/>
                    <a:pt x="25965" y="13316"/>
                  </a:cubicBezTo>
                  <a:cubicBezTo>
                    <a:pt x="26379" y="13642"/>
                    <a:pt x="26734" y="14026"/>
                    <a:pt x="27060" y="14411"/>
                  </a:cubicBezTo>
                  <a:cubicBezTo>
                    <a:pt x="27503" y="14913"/>
                    <a:pt x="27621" y="15593"/>
                    <a:pt x="27414" y="16214"/>
                  </a:cubicBezTo>
                  <a:cubicBezTo>
                    <a:pt x="27326" y="16362"/>
                    <a:pt x="27237" y="16540"/>
                    <a:pt x="27119" y="16717"/>
                  </a:cubicBezTo>
                  <a:cubicBezTo>
                    <a:pt x="26498" y="16392"/>
                    <a:pt x="25906" y="16096"/>
                    <a:pt x="25315" y="15771"/>
                  </a:cubicBezTo>
                  <a:cubicBezTo>
                    <a:pt x="24635" y="15357"/>
                    <a:pt x="23866" y="15091"/>
                    <a:pt x="23067" y="14943"/>
                  </a:cubicBezTo>
                  <a:cubicBezTo>
                    <a:pt x="22784" y="14912"/>
                    <a:pt x="22500" y="14897"/>
                    <a:pt x="22218" y="14897"/>
                  </a:cubicBezTo>
                  <a:cubicBezTo>
                    <a:pt x="21144" y="14897"/>
                    <a:pt x="20082" y="15119"/>
                    <a:pt x="19075" y="15564"/>
                  </a:cubicBezTo>
                  <a:cubicBezTo>
                    <a:pt x="18602" y="15771"/>
                    <a:pt x="18129" y="16037"/>
                    <a:pt x="17596" y="16303"/>
                  </a:cubicBezTo>
                  <a:cubicBezTo>
                    <a:pt x="17803" y="15623"/>
                    <a:pt x="18040" y="15002"/>
                    <a:pt x="18158" y="14381"/>
                  </a:cubicBezTo>
                  <a:cubicBezTo>
                    <a:pt x="18277" y="13819"/>
                    <a:pt x="18365" y="13257"/>
                    <a:pt x="18395" y="12695"/>
                  </a:cubicBezTo>
                  <a:cubicBezTo>
                    <a:pt x="18424" y="12133"/>
                    <a:pt x="18247" y="11572"/>
                    <a:pt x="17892" y="11128"/>
                  </a:cubicBezTo>
                  <a:cubicBezTo>
                    <a:pt x="18365" y="10004"/>
                    <a:pt x="18602" y="8762"/>
                    <a:pt x="18543" y="7550"/>
                  </a:cubicBezTo>
                  <a:cubicBezTo>
                    <a:pt x="18676" y="7483"/>
                    <a:pt x="18818" y="7445"/>
                    <a:pt x="18959" y="7445"/>
                  </a:cubicBezTo>
                  <a:cubicBezTo>
                    <a:pt x="19069" y="7445"/>
                    <a:pt x="19178" y="7468"/>
                    <a:pt x="19282" y="7520"/>
                  </a:cubicBezTo>
                  <a:cubicBezTo>
                    <a:pt x="19642" y="7662"/>
                    <a:pt x="19986" y="7725"/>
                    <a:pt x="20319" y="7725"/>
                  </a:cubicBezTo>
                  <a:cubicBezTo>
                    <a:pt x="21027" y="7725"/>
                    <a:pt x="21684" y="7440"/>
                    <a:pt x="22328" y="7017"/>
                  </a:cubicBezTo>
                  <a:cubicBezTo>
                    <a:pt x="22653" y="6751"/>
                    <a:pt x="23038" y="6633"/>
                    <a:pt x="23452" y="6633"/>
                  </a:cubicBezTo>
                  <a:close/>
                  <a:moveTo>
                    <a:pt x="9001" y="645"/>
                  </a:moveTo>
                  <a:cubicBezTo>
                    <a:pt x="9361" y="645"/>
                    <a:pt x="9703" y="805"/>
                    <a:pt x="9937" y="1103"/>
                  </a:cubicBezTo>
                  <a:cubicBezTo>
                    <a:pt x="10410" y="1606"/>
                    <a:pt x="10765" y="2256"/>
                    <a:pt x="10972" y="2936"/>
                  </a:cubicBezTo>
                  <a:cubicBezTo>
                    <a:pt x="11386" y="4297"/>
                    <a:pt x="11090" y="5539"/>
                    <a:pt x="10381" y="6722"/>
                  </a:cubicBezTo>
                  <a:cubicBezTo>
                    <a:pt x="9848" y="7461"/>
                    <a:pt x="9405" y="8230"/>
                    <a:pt x="8991" y="9058"/>
                  </a:cubicBezTo>
                  <a:cubicBezTo>
                    <a:pt x="8813" y="9354"/>
                    <a:pt x="8606" y="9620"/>
                    <a:pt x="8340" y="9856"/>
                  </a:cubicBezTo>
                  <a:cubicBezTo>
                    <a:pt x="7631" y="10625"/>
                    <a:pt x="6891" y="11365"/>
                    <a:pt x="6211" y="12163"/>
                  </a:cubicBezTo>
                  <a:cubicBezTo>
                    <a:pt x="5028" y="13494"/>
                    <a:pt x="4792" y="15091"/>
                    <a:pt x="5117" y="16776"/>
                  </a:cubicBezTo>
                  <a:cubicBezTo>
                    <a:pt x="5146" y="17042"/>
                    <a:pt x="5206" y="17309"/>
                    <a:pt x="5265" y="17575"/>
                  </a:cubicBezTo>
                  <a:lnTo>
                    <a:pt x="5206" y="17604"/>
                  </a:lnTo>
                  <a:cubicBezTo>
                    <a:pt x="5117" y="17486"/>
                    <a:pt x="5028" y="17368"/>
                    <a:pt x="4939" y="17220"/>
                  </a:cubicBezTo>
                  <a:cubicBezTo>
                    <a:pt x="4171" y="15889"/>
                    <a:pt x="3697" y="14440"/>
                    <a:pt x="3461" y="12932"/>
                  </a:cubicBezTo>
                  <a:cubicBezTo>
                    <a:pt x="3136" y="10862"/>
                    <a:pt x="3254" y="8762"/>
                    <a:pt x="3845" y="6781"/>
                  </a:cubicBezTo>
                  <a:cubicBezTo>
                    <a:pt x="4023" y="6101"/>
                    <a:pt x="4289" y="5421"/>
                    <a:pt x="4614" y="4799"/>
                  </a:cubicBezTo>
                  <a:cubicBezTo>
                    <a:pt x="5235" y="3587"/>
                    <a:pt x="6093" y="2493"/>
                    <a:pt x="7098" y="1606"/>
                  </a:cubicBezTo>
                  <a:cubicBezTo>
                    <a:pt x="7542" y="1192"/>
                    <a:pt x="8045" y="896"/>
                    <a:pt x="8577" y="718"/>
                  </a:cubicBezTo>
                  <a:cubicBezTo>
                    <a:pt x="8718" y="669"/>
                    <a:pt x="8861" y="645"/>
                    <a:pt x="9001" y="645"/>
                  </a:cubicBezTo>
                  <a:close/>
                  <a:moveTo>
                    <a:pt x="2958" y="11010"/>
                  </a:moveTo>
                  <a:cubicBezTo>
                    <a:pt x="2988" y="11187"/>
                    <a:pt x="3017" y="11276"/>
                    <a:pt x="3017" y="11365"/>
                  </a:cubicBezTo>
                  <a:cubicBezTo>
                    <a:pt x="3076" y="12133"/>
                    <a:pt x="3106" y="12932"/>
                    <a:pt x="3195" y="13730"/>
                  </a:cubicBezTo>
                  <a:cubicBezTo>
                    <a:pt x="3283" y="14884"/>
                    <a:pt x="3136" y="16096"/>
                    <a:pt x="2722" y="17190"/>
                  </a:cubicBezTo>
                  <a:cubicBezTo>
                    <a:pt x="2485" y="17870"/>
                    <a:pt x="2248" y="18551"/>
                    <a:pt x="2071" y="19231"/>
                  </a:cubicBezTo>
                  <a:cubicBezTo>
                    <a:pt x="2012" y="19586"/>
                    <a:pt x="2012" y="19970"/>
                    <a:pt x="2012" y="20325"/>
                  </a:cubicBezTo>
                  <a:cubicBezTo>
                    <a:pt x="1864" y="20207"/>
                    <a:pt x="1716" y="20059"/>
                    <a:pt x="1598" y="19911"/>
                  </a:cubicBezTo>
                  <a:cubicBezTo>
                    <a:pt x="1243" y="19320"/>
                    <a:pt x="1125" y="18639"/>
                    <a:pt x="1184" y="17959"/>
                  </a:cubicBezTo>
                  <a:cubicBezTo>
                    <a:pt x="1332" y="16776"/>
                    <a:pt x="1391" y="15593"/>
                    <a:pt x="1391" y="14411"/>
                  </a:cubicBezTo>
                  <a:cubicBezTo>
                    <a:pt x="1420" y="13287"/>
                    <a:pt x="1864" y="12193"/>
                    <a:pt x="2603" y="11335"/>
                  </a:cubicBezTo>
                  <a:cubicBezTo>
                    <a:pt x="2692" y="11246"/>
                    <a:pt x="2810" y="11158"/>
                    <a:pt x="2958" y="11010"/>
                  </a:cubicBezTo>
                  <a:close/>
                  <a:moveTo>
                    <a:pt x="9109" y="9531"/>
                  </a:moveTo>
                  <a:cubicBezTo>
                    <a:pt x="9139" y="9886"/>
                    <a:pt x="9168" y="10123"/>
                    <a:pt x="9168" y="10359"/>
                  </a:cubicBezTo>
                  <a:cubicBezTo>
                    <a:pt x="9139" y="10537"/>
                    <a:pt x="9168" y="10684"/>
                    <a:pt x="9198" y="10862"/>
                  </a:cubicBezTo>
                  <a:cubicBezTo>
                    <a:pt x="9375" y="11335"/>
                    <a:pt x="9287" y="11897"/>
                    <a:pt x="8991" y="12311"/>
                  </a:cubicBezTo>
                  <a:cubicBezTo>
                    <a:pt x="8222" y="13760"/>
                    <a:pt x="7719" y="15357"/>
                    <a:pt x="7542" y="16983"/>
                  </a:cubicBezTo>
                  <a:cubicBezTo>
                    <a:pt x="7424" y="18077"/>
                    <a:pt x="7483" y="19172"/>
                    <a:pt x="7690" y="20236"/>
                  </a:cubicBezTo>
                  <a:cubicBezTo>
                    <a:pt x="7690" y="20295"/>
                    <a:pt x="7719" y="20355"/>
                    <a:pt x="7719" y="20414"/>
                  </a:cubicBezTo>
                  <a:cubicBezTo>
                    <a:pt x="7719" y="20473"/>
                    <a:pt x="7719" y="20532"/>
                    <a:pt x="7719" y="20591"/>
                  </a:cubicBezTo>
                  <a:cubicBezTo>
                    <a:pt x="6832" y="19852"/>
                    <a:pt x="6004" y="19083"/>
                    <a:pt x="5708" y="17930"/>
                  </a:cubicBezTo>
                  <a:cubicBezTo>
                    <a:pt x="5590" y="17486"/>
                    <a:pt x="5383" y="17072"/>
                    <a:pt x="5294" y="16628"/>
                  </a:cubicBezTo>
                  <a:cubicBezTo>
                    <a:pt x="4969" y="15268"/>
                    <a:pt x="5294" y="13819"/>
                    <a:pt x="6181" y="12695"/>
                  </a:cubicBezTo>
                  <a:cubicBezTo>
                    <a:pt x="6684" y="12045"/>
                    <a:pt x="7246" y="11483"/>
                    <a:pt x="7808" y="10862"/>
                  </a:cubicBezTo>
                  <a:cubicBezTo>
                    <a:pt x="8133" y="10507"/>
                    <a:pt x="8488" y="10182"/>
                    <a:pt x="8813" y="9827"/>
                  </a:cubicBezTo>
                  <a:cubicBezTo>
                    <a:pt x="8902" y="9738"/>
                    <a:pt x="8991" y="9679"/>
                    <a:pt x="9109" y="9561"/>
                  </a:cubicBezTo>
                  <a:lnTo>
                    <a:pt x="9109" y="9531"/>
                  </a:lnTo>
                  <a:close/>
                  <a:moveTo>
                    <a:pt x="3609" y="14884"/>
                  </a:moveTo>
                  <a:cubicBezTo>
                    <a:pt x="4200" y="16717"/>
                    <a:pt x="5176" y="18403"/>
                    <a:pt x="6477" y="19852"/>
                  </a:cubicBezTo>
                  <a:cubicBezTo>
                    <a:pt x="5176" y="19941"/>
                    <a:pt x="3904" y="20236"/>
                    <a:pt x="2692" y="20709"/>
                  </a:cubicBezTo>
                  <a:cubicBezTo>
                    <a:pt x="2189" y="20295"/>
                    <a:pt x="2278" y="19852"/>
                    <a:pt x="2337" y="19408"/>
                  </a:cubicBezTo>
                  <a:cubicBezTo>
                    <a:pt x="2396" y="19024"/>
                    <a:pt x="2485" y="18639"/>
                    <a:pt x="2633" y="18284"/>
                  </a:cubicBezTo>
                  <a:cubicBezTo>
                    <a:pt x="3076" y="17279"/>
                    <a:pt x="3372" y="16185"/>
                    <a:pt x="3490" y="15091"/>
                  </a:cubicBezTo>
                  <a:cubicBezTo>
                    <a:pt x="3490" y="15061"/>
                    <a:pt x="3550" y="15002"/>
                    <a:pt x="3609" y="14884"/>
                  </a:cubicBezTo>
                  <a:close/>
                  <a:moveTo>
                    <a:pt x="17178" y="291"/>
                  </a:moveTo>
                  <a:cubicBezTo>
                    <a:pt x="17678" y="291"/>
                    <a:pt x="18147" y="628"/>
                    <a:pt x="18306" y="1133"/>
                  </a:cubicBezTo>
                  <a:cubicBezTo>
                    <a:pt x="18513" y="1606"/>
                    <a:pt x="18572" y="2108"/>
                    <a:pt x="18513" y="2611"/>
                  </a:cubicBezTo>
                  <a:cubicBezTo>
                    <a:pt x="18454" y="3291"/>
                    <a:pt x="18365" y="3971"/>
                    <a:pt x="18247" y="4622"/>
                  </a:cubicBezTo>
                  <a:cubicBezTo>
                    <a:pt x="18099" y="5480"/>
                    <a:pt x="18070" y="6367"/>
                    <a:pt x="18217" y="7254"/>
                  </a:cubicBezTo>
                  <a:cubicBezTo>
                    <a:pt x="18395" y="8319"/>
                    <a:pt x="18277" y="9413"/>
                    <a:pt x="17892" y="10418"/>
                  </a:cubicBezTo>
                  <a:cubicBezTo>
                    <a:pt x="17803" y="10596"/>
                    <a:pt x="17744" y="10773"/>
                    <a:pt x="17685" y="10980"/>
                  </a:cubicBezTo>
                  <a:cubicBezTo>
                    <a:pt x="17656" y="11098"/>
                    <a:pt x="17685" y="11276"/>
                    <a:pt x="17744" y="11394"/>
                  </a:cubicBezTo>
                  <a:cubicBezTo>
                    <a:pt x="18188" y="11926"/>
                    <a:pt x="18188" y="12607"/>
                    <a:pt x="18129" y="13257"/>
                  </a:cubicBezTo>
                  <a:cubicBezTo>
                    <a:pt x="17922" y="15298"/>
                    <a:pt x="17005" y="17042"/>
                    <a:pt x="15763" y="18669"/>
                  </a:cubicBezTo>
                  <a:cubicBezTo>
                    <a:pt x="15349" y="19113"/>
                    <a:pt x="14935" y="19556"/>
                    <a:pt x="14462" y="19970"/>
                  </a:cubicBezTo>
                  <a:cubicBezTo>
                    <a:pt x="13663" y="20769"/>
                    <a:pt x="12687" y="21360"/>
                    <a:pt x="11623" y="21744"/>
                  </a:cubicBezTo>
                  <a:cubicBezTo>
                    <a:pt x="11228" y="21902"/>
                    <a:pt x="10808" y="21981"/>
                    <a:pt x="10387" y="21981"/>
                  </a:cubicBezTo>
                  <a:cubicBezTo>
                    <a:pt x="10177" y="21981"/>
                    <a:pt x="9967" y="21961"/>
                    <a:pt x="9760" y="21922"/>
                  </a:cubicBezTo>
                  <a:cubicBezTo>
                    <a:pt x="9316" y="21833"/>
                    <a:pt x="8873" y="21626"/>
                    <a:pt x="8518" y="21301"/>
                  </a:cubicBezTo>
                  <a:cubicBezTo>
                    <a:pt x="8340" y="21123"/>
                    <a:pt x="8192" y="20916"/>
                    <a:pt x="8133" y="20680"/>
                  </a:cubicBezTo>
                  <a:cubicBezTo>
                    <a:pt x="7956" y="20148"/>
                    <a:pt x="7867" y="19586"/>
                    <a:pt x="7749" y="19024"/>
                  </a:cubicBezTo>
                  <a:cubicBezTo>
                    <a:pt x="7660" y="16510"/>
                    <a:pt x="8311" y="14056"/>
                    <a:pt x="9641" y="11926"/>
                  </a:cubicBezTo>
                  <a:cubicBezTo>
                    <a:pt x="11090" y="9561"/>
                    <a:pt x="12392" y="7077"/>
                    <a:pt x="13486" y="4533"/>
                  </a:cubicBezTo>
                  <a:cubicBezTo>
                    <a:pt x="13782" y="3853"/>
                    <a:pt x="14196" y="3232"/>
                    <a:pt x="14521" y="2582"/>
                  </a:cubicBezTo>
                  <a:cubicBezTo>
                    <a:pt x="14787" y="2049"/>
                    <a:pt x="15112" y="1547"/>
                    <a:pt x="15526" y="1103"/>
                  </a:cubicBezTo>
                  <a:cubicBezTo>
                    <a:pt x="15881" y="659"/>
                    <a:pt x="16414" y="364"/>
                    <a:pt x="17005" y="304"/>
                  </a:cubicBezTo>
                  <a:cubicBezTo>
                    <a:pt x="17063" y="295"/>
                    <a:pt x="17120" y="291"/>
                    <a:pt x="17178" y="291"/>
                  </a:cubicBezTo>
                  <a:close/>
                  <a:moveTo>
                    <a:pt x="22136" y="15198"/>
                  </a:moveTo>
                  <a:cubicBezTo>
                    <a:pt x="23098" y="15198"/>
                    <a:pt x="24046" y="15436"/>
                    <a:pt x="24901" y="15919"/>
                  </a:cubicBezTo>
                  <a:cubicBezTo>
                    <a:pt x="25936" y="16451"/>
                    <a:pt x="26971" y="16954"/>
                    <a:pt x="28006" y="17486"/>
                  </a:cubicBezTo>
                  <a:cubicBezTo>
                    <a:pt x="28538" y="17723"/>
                    <a:pt x="29070" y="18048"/>
                    <a:pt x="29573" y="18373"/>
                  </a:cubicBezTo>
                  <a:cubicBezTo>
                    <a:pt x="30490" y="18965"/>
                    <a:pt x="31141" y="19881"/>
                    <a:pt x="31407" y="20916"/>
                  </a:cubicBezTo>
                  <a:cubicBezTo>
                    <a:pt x="31584" y="21626"/>
                    <a:pt x="31525" y="22395"/>
                    <a:pt x="31259" y="23075"/>
                  </a:cubicBezTo>
                  <a:cubicBezTo>
                    <a:pt x="30815" y="22218"/>
                    <a:pt x="29987" y="21833"/>
                    <a:pt x="29189" y="21419"/>
                  </a:cubicBezTo>
                  <a:cubicBezTo>
                    <a:pt x="28952" y="21301"/>
                    <a:pt x="28745" y="21153"/>
                    <a:pt x="28568" y="21064"/>
                  </a:cubicBezTo>
                  <a:cubicBezTo>
                    <a:pt x="28420" y="20502"/>
                    <a:pt x="29041" y="20295"/>
                    <a:pt x="28982" y="19763"/>
                  </a:cubicBezTo>
                  <a:lnTo>
                    <a:pt x="28982" y="19763"/>
                  </a:lnTo>
                  <a:cubicBezTo>
                    <a:pt x="28834" y="19793"/>
                    <a:pt x="28716" y="19822"/>
                    <a:pt x="28568" y="19852"/>
                  </a:cubicBezTo>
                  <a:cubicBezTo>
                    <a:pt x="28065" y="20059"/>
                    <a:pt x="27533" y="20295"/>
                    <a:pt x="27000" y="20443"/>
                  </a:cubicBezTo>
                  <a:cubicBezTo>
                    <a:pt x="26755" y="20525"/>
                    <a:pt x="26503" y="20564"/>
                    <a:pt x="26252" y="20564"/>
                  </a:cubicBezTo>
                  <a:cubicBezTo>
                    <a:pt x="25412" y="20564"/>
                    <a:pt x="24594" y="20123"/>
                    <a:pt x="24161" y="19349"/>
                  </a:cubicBezTo>
                  <a:cubicBezTo>
                    <a:pt x="23747" y="18610"/>
                    <a:pt x="23274" y="17900"/>
                    <a:pt x="22772" y="17220"/>
                  </a:cubicBezTo>
                  <a:cubicBezTo>
                    <a:pt x="22151" y="16333"/>
                    <a:pt x="21145" y="15800"/>
                    <a:pt x="20080" y="15771"/>
                  </a:cubicBezTo>
                  <a:cubicBezTo>
                    <a:pt x="19992" y="15771"/>
                    <a:pt x="19933" y="15741"/>
                    <a:pt x="19844" y="15741"/>
                  </a:cubicBezTo>
                  <a:cubicBezTo>
                    <a:pt x="19844" y="15712"/>
                    <a:pt x="19814" y="15682"/>
                    <a:pt x="19755" y="15623"/>
                  </a:cubicBezTo>
                  <a:lnTo>
                    <a:pt x="20435" y="15446"/>
                  </a:lnTo>
                  <a:cubicBezTo>
                    <a:pt x="20996" y="15281"/>
                    <a:pt x="21568" y="15198"/>
                    <a:pt x="22136" y="15198"/>
                  </a:cubicBezTo>
                  <a:close/>
                  <a:moveTo>
                    <a:pt x="19618" y="16002"/>
                  </a:moveTo>
                  <a:cubicBezTo>
                    <a:pt x="20223" y="16002"/>
                    <a:pt x="20840" y="16163"/>
                    <a:pt x="21441" y="16451"/>
                  </a:cubicBezTo>
                  <a:cubicBezTo>
                    <a:pt x="21855" y="16628"/>
                    <a:pt x="22180" y="16954"/>
                    <a:pt x="22446" y="17338"/>
                  </a:cubicBezTo>
                  <a:cubicBezTo>
                    <a:pt x="22919" y="17959"/>
                    <a:pt x="23363" y="18639"/>
                    <a:pt x="23777" y="19349"/>
                  </a:cubicBezTo>
                  <a:cubicBezTo>
                    <a:pt x="24249" y="20315"/>
                    <a:pt x="25249" y="20888"/>
                    <a:pt x="26285" y="20888"/>
                  </a:cubicBezTo>
                  <a:cubicBezTo>
                    <a:pt x="26614" y="20888"/>
                    <a:pt x="26946" y="20830"/>
                    <a:pt x="27267" y="20709"/>
                  </a:cubicBezTo>
                  <a:cubicBezTo>
                    <a:pt x="27592" y="20591"/>
                    <a:pt x="27917" y="20473"/>
                    <a:pt x="28302" y="20325"/>
                  </a:cubicBezTo>
                  <a:lnTo>
                    <a:pt x="28302" y="20325"/>
                  </a:lnTo>
                  <a:cubicBezTo>
                    <a:pt x="28302" y="20384"/>
                    <a:pt x="28302" y="20473"/>
                    <a:pt x="28272" y="20532"/>
                  </a:cubicBezTo>
                  <a:cubicBezTo>
                    <a:pt x="28183" y="21183"/>
                    <a:pt x="28272" y="21330"/>
                    <a:pt x="28834" y="21626"/>
                  </a:cubicBezTo>
                  <a:cubicBezTo>
                    <a:pt x="29248" y="21833"/>
                    <a:pt x="29691" y="22070"/>
                    <a:pt x="30105" y="22306"/>
                  </a:cubicBezTo>
                  <a:cubicBezTo>
                    <a:pt x="30283" y="22395"/>
                    <a:pt x="30460" y="22543"/>
                    <a:pt x="30608" y="22691"/>
                  </a:cubicBezTo>
                  <a:cubicBezTo>
                    <a:pt x="31141" y="23223"/>
                    <a:pt x="31200" y="23519"/>
                    <a:pt x="30874" y="24199"/>
                  </a:cubicBezTo>
                  <a:cubicBezTo>
                    <a:pt x="30519" y="24997"/>
                    <a:pt x="29987" y="25678"/>
                    <a:pt x="29307" y="26180"/>
                  </a:cubicBezTo>
                  <a:cubicBezTo>
                    <a:pt x="29130" y="26328"/>
                    <a:pt x="28923" y="26417"/>
                    <a:pt x="28716" y="26565"/>
                  </a:cubicBezTo>
                  <a:cubicBezTo>
                    <a:pt x="28627" y="26476"/>
                    <a:pt x="28538" y="26358"/>
                    <a:pt x="28449" y="26269"/>
                  </a:cubicBezTo>
                  <a:cubicBezTo>
                    <a:pt x="28065" y="25618"/>
                    <a:pt x="27710" y="24968"/>
                    <a:pt x="27414" y="24317"/>
                  </a:cubicBezTo>
                  <a:cubicBezTo>
                    <a:pt x="26616" y="22365"/>
                    <a:pt x="25196" y="20976"/>
                    <a:pt x="23570" y="19763"/>
                  </a:cubicBezTo>
                  <a:cubicBezTo>
                    <a:pt x="21944" y="18551"/>
                    <a:pt x="20140" y="18018"/>
                    <a:pt x="18188" y="17841"/>
                  </a:cubicBezTo>
                  <a:cubicBezTo>
                    <a:pt x="17744" y="17782"/>
                    <a:pt x="17271" y="17782"/>
                    <a:pt x="16768" y="17782"/>
                  </a:cubicBezTo>
                  <a:cubicBezTo>
                    <a:pt x="16828" y="17486"/>
                    <a:pt x="17005" y="17190"/>
                    <a:pt x="17271" y="16983"/>
                  </a:cubicBezTo>
                  <a:cubicBezTo>
                    <a:pt x="17988" y="16301"/>
                    <a:pt x="18792" y="16002"/>
                    <a:pt x="19618" y="16002"/>
                  </a:cubicBezTo>
                  <a:close/>
                  <a:moveTo>
                    <a:pt x="22919" y="19763"/>
                  </a:moveTo>
                  <a:cubicBezTo>
                    <a:pt x="23008" y="19822"/>
                    <a:pt x="23097" y="19852"/>
                    <a:pt x="23186" y="19911"/>
                  </a:cubicBezTo>
                  <a:cubicBezTo>
                    <a:pt x="23895" y="20473"/>
                    <a:pt x="24575" y="20976"/>
                    <a:pt x="25256" y="21567"/>
                  </a:cubicBezTo>
                  <a:cubicBezTo>
                    <a:pt x="25847" y="22129"/>
                    <a:pt x="26350" y="22809"/>
                    <a:pt x="26705" y="23578"/>
                  </a:cubicBezTo>
                  <a:cubicBezTo>
                    <a:pt x="27207" y="24731"/>
                    <a:pt x="27828" y="25855"/>
                    <a:pt x="28509" y="26920"/>
                  </a:cubicBezTo>
                  <a:cubicBezTo>
                    <a:pt x="28597" y="27038"/>
                    <a:pt x="28627" y="27186"/>
                    <a:pt x="28627" y="27334"/>
                  </a:cubicBezTo>
                  <a:cubicBezTo>
                    <a:pt x="28449" y="27097"/>
                    <a:pt x="28242" y="26890"/>
                    <a:pt x="28035" y="26713"/>
                  </a:cubicBezTo>
                  <a:cubicBezTo>
                    <a:pt x="27533" y="26299"/>
                    <a:pt x="27000" y="25914"/>
                    <a:pt x="26498" y="25530"/>
                  </a:cubicBezTo>
                  <a:cubicBezTo>
                    <a:pt x="25492" y="24850"/>
                    <a:pt x="24664" y="23903"/>
                    <a:pt x="24161" y="22809"/>
                  </a:cubicBezTo>
                  <a:cubicBezTo>
                    <a:pt x="24043" y="22543"/>
                    <a:pt x="23954" y="22277"/>
                    <a:pt x="23866" y="22040"/>
                  </a:cubicBezTo>
                  <a:cubicBezTo>
                    <a:pt x="23688" y="21330"/>
                    <a:pt x="23393" y="20621"/>
                    <a:pt x="23008" y="20000"/>
                  </a:cubicBezTo>
                  <a:cubicBezTo>
                    <a:pt x="22949" y="19911"/>
                    <a:pt x="22919" y="19852"/>
                    <a:pt x="22890" y="19763"/>
                  </a:cubicBezTo>
                  <a:close/>
                  <a:moveTo>
                    <a:pt x="6351" y="20053"/>
                  </a:moveTo>
                  <a:cubicBezTo>
                    <a:pt x="6615" y="20053"/>
                    <a:pt x="6887" y="20147"/>
                    <a:pt x="7069" y="20355"/>
                  </a:cubicBezTo>
                  <a:cubicBezTo>
                    <a:pt x="7276" y="20562"/>
                    <a:pt x="7571" y="20769"/>
                    <a:pt x="7808" y="20976"/>
                  </a:cubicBezTo>
                  <a:cubicBezTo>
                    <a:pt x="7897" y="21064"/>
                    <a:pt x="7985" y="21153"/>
                    <a:pt x="8074" y="21271"/>
                  </a:cubicBezTo>
                  <a:cubicBezTo>
                    <a:pt x="7276" y="22780"/>
                    <a:pt x="6862" y="24465"/>
                    <a:pt x="6832" y="26180"/>
                  </a:cubicBezTo>
                  <a:cubicBezTo>
                    <a:pt x="6802" y="27275"/>
                    <a:pt x="6743" y="28369"/>
                    <a:pt x="6802" y="29492"/>
                  </a:cubicBezTo>
                  <a:cubicBezTo>
                    <a:pt x="6832" y="31001"/>
                    <a:pt x="7187" y="32509"/>
                    <a:pt x="7838" y="33869"/>
                  </a:cubicBezTo>
                  <a:cubicBezTo>
                    <a:pt x="7838" y="33958"/>
                    <a:pt x="7867" y="34017"/>
                    <a:pt x="7867" y="34106"/>
                  </a:cubicBezTo>
                  <a:cubicBezTo>
                    <a:pt x="7512" y="33780"/>
                    <a:pt x="7217" y="33366"/>
                    <a:pt x="7039" y="32923"/>
                  </a:cubicBezTo>
                  <a:cubicBezTo>
                    <a:pt x="6773" y="32479"/>
                    <a:pt x="6625" y="32006"/>
                    <a:pt x="6418" y="31563"/>
                  </a:cubicBezTo>
                  <a:cubicBezTo>
                    <a:pt x="6181" y="31060"/>
                    <a:pt x="5915" y="30587"/>
                    <a:pt x="5649" y="30113"/>
                  </a:cubicBezTo>
                  <a:cubicBezTo>
                    <a:pt x="5265" y="29581"/>
                    <a:pt x="4880" y="29019"/>
                    <a:pt x="4141" y="28812"/>
                  </a:cubicBezTo>
                  <a:lnTo>
                    <a:pt x="4496" y="28428"/>
                  </a:lnTo>
                  <a:cubicBezTo>
                    <a:pt x="4910" y="28073"/>
                    <a:pt x="4999" y="27807"/>
                    <a:pt x="4673" y="27334"/>
                  </a:cubicBezTo>
                  <a:cubicBezTo>
                    <a:pt x="4348" y="26801"/>
                    <a:pt x="3964" y="26299"/>
                    <a:pt x="3520" y="25825"/>
                  </a:cubicBezTo>
                  <a:cubicBezTo>
                    <a:pt x="3165" y="25441"/>
                    <a:pt x="2781" y="25086"/>
                    <a:pt x="2396" y="24761"/>
                  </a:cubicBezTo>
                  <a:cubicBezTo>
                    <a:pt x="1864" y="24317"/>
                    <a:pt x="1450" y="23755"/>
                    <a:pt x="1154" y="23134"/>
                  </a:cubicBezTo>
                  <a:cubicBezTo>
                    <a:pt x="1036" y="22868"/>
                    <a:pt x="1065" y="22602"/>
                    <a:pt x="1243" y="22395"/>
                  </a:cubicBezTo>
                  <a:cubicBezTo>
                    <a:pt x="1627" y="21892"/>
                    <a:pt x="2130" y="21449"/>
                    <a:pt x="2692" y="21153"/>
                  </a:cubicBezTo>
                  <a:cubicBezTo>
                    <a:pt x="3786" y="20562"/>
                    <a:pt x="4999" y="20207"/>
                    <a:pt x="6241" y="20059"/>
                  </a:cubicBezTo>
                  <a:cubicBezTo>
                    <a:pt x="6277" y="20055"/>
                    <a:pt x="6314" y="20053"/>
                    <a:pt x="6351" y="20053"/>
                  </a:cubicBezTo>
                  <a:close/>
                  <a:moveTo>
                    <a:pt x="829" y="23194"/>
                  </a:moveTo>
                  <a:cubicBezTo>
                    <a:pt x="858" y="23223"/>
                    <a:pt x="888" y="23253"/>
                    <a:pt x="888" y="23312"/>
                  </a:cubicBezTo>
                  <a:cubicBezTo>
                    <a:pt x="1213" y="23992"/>
                    <a:pt x="1686" y="24613"/>
                    <a:pt x="2278" y="25086"/>
                  </a:cubicBezTo>
                  <a:cubicBezTo>
                    <a:pt x="2958" y="25648"/>
                    <a:pt x="3579" y="26328"/>
                    <a:pt x="4111" y="27038"/>
                  </a:cubicBezTo>
                  <a:cubicBezTo>
                    <a:pt x="4289" y="27275"/>
                    <a:pt x="4407" y="27541"/>
                    <a:pt x="4585" y="27866"/>
                  </a:cubicBezTo>
                  <a:lnTo>
                    <a:pt x="3668" y="28871"/>
                  </a:lnTo>
                  <a:cubicBezTo>
                    <a:pt x="3816" y="28960"/>
                    <a:pt x="3904" y="29078"/>
                    <a:pt x="3993" y="29108"/>
                  </a:cubicBezTo>
                  <a:cubicBezTo>
                    <a:pt x="4525" y="29285"/>
                    <a:pt x="4969" y="29640"/>
                    <a:pt x="5235" y="30113"/>
                  </a:cubicBezTo>
                  <a:cubicBezTo>
                    <a:pt x="5620" y="30675"/>
                    <a:pt x="5915" y="31267"/>
                    <a:pt x="6181" y="31858"/>
                  </a:cubicBezTo>
                  <a:cubicBezTo>
                    <a:pt x="6536" y="32745"/>
                    <a:pt x="7039" y="33544"/>
                    <a:pt x="7719" y="34194"/>
                  </a:cubicBezTo>
                  <a:cubicBezTo>
                    <a:pt x="7749" y="34224"/>
                    <a:pt x="7749" y="34254"/>
                    <a:pt x="7749" y="34313"/>
                  </a:cubicBezTo>
                  <a:cubicBezTo>
                    <a:pt x="7600" y="34350"/>
                    <a:pt x="7446" y="34366"/>
                    <a:pt x="7292" y="34366"/>
                  </a:cubicBezTo>
                  <a:cubicBezTo>
                    <a:pt x="7077" y="34366"/>
                    <a:pt x="6861" y="34335"/>
                    <a:pt x="6655" y="34283"/>
                  </a:cubicBezTo>
                  <a:cubicBezTo>
                    <a:pt x="6359" y="34224"/>
                    <a:pt x="6063" y="34135"/>
                    <a:pt x="5767" y="34047"/>
                  </a:cubicBezTo>
                  <a:cubicBezTo>
                    <a:pt x="4259" y="33633"/>
                    <a:pt x="3106" y="32361"/>
                    <a:pt x="2810" y="30794"/>
                  </a:cubicBezTo>
                  <a:cubicBezTo>
                    <a:pt x="2633" y="30025"/>
                    <a:pt x="2485" y="29226"/>
                    <a:pt x="2308" y="28457"/>
                  </a:cubicBezTo>
                  <a:cubicBezTo>
                    <a:pt x="2160" y="27718"/>
                    <a:pt x="1834" y="27038"/>
                    <a:pt x="1391" y="26446"/>
                  </a:cubicBezTo>
                  <a:cubicBezTo>
                    <a:pt x="858" y="25796"/>
                    <a:pt x="563" y="24997"/>
                    <a:pt x="563" y="24140"/>
                  </a:cubicBezTo>
                  <a:cubicBezTo>
                    <a:pt x="592" y="23815"/>
                    <a:pt x="651" y="23519"/>
                    <a:pt x="711" y="23194"/>
                  </a:cubicBezTo>
                  <a:close/>
                  <a:moveTo>
                    <a:pt x="17582" y="18107"/>
                  </a:moveTo>
                  <a:cubicBezTo>
                    <a:pt x="17973" y="18107"/>
                    <a:pt x="18365" y="18137"/>
                    <a:pt x="18750" y="18196"/>
                  </a:cubicBezTo>
                  <a:cubicBezTo>
                    <a:pt x="19785" y="18314"/>
                    <a:pt x="20761" y="18580"/>
                    <a:pt x="21707" y="18994"/>
                  </a:cubicBezTo>
                  <a:cubicBezTo>
                    <a:pt x="22003" y="19113"/>
                    <a:pt x="22269" y="19349"/>
                    <a:pt x="22446" y="19615"/>
                  </a:cubicBezTo>
                  <a:cubicBezTo>
                    <a:pt x="22979" y="20414"/>
                    <a:pt x="23363" y="21271"/>
                    <a:pt x="23600" y="22158"/>
                  </a:cubicBezTo>
                  <a:cubicBezTo>
                    <a:pt x="23925" y="23341"/>
                    <a:pt x="24605" y="24376"/>
                    <a:pt x="25551" y="25116"/>
                  </a:cubicBezTo>
                  <a:cubicBezTo>
                    <a:pt x="26113" y="25589"/>
                    <a:pt x="26705" y="26003"/>
                    <a:pt x="27267" y="26446"/>
                  </a:cubicBezTo>
                  <a:cubicBezTo>
                    <a:pt x="27503" y="26624"/>
                    <a:pt x="27710" y="26831"/>
                    <a:pt x="27947" y="27008"/>
                  </a:cubicBezTo>
                  <a:cubicBezTo>
                    <a:pt x="28538" y="27482"/>
                    <a:pt x="28804" y="28250"/>
                    <a:pt x="28627" y="28990"/>
                  </a:cubicBezTo>
                  <a:cubicBezTo>
                    <a:pt x="28479" y="29906"/>
                    <a:pt x="28095" y="30764"/>
                    <a:pt x="27533" y="31503"/>
                  </a:cubicBezTo>
                  <a:cubicBezTo>
                    <a:pt x="27148" y="31977"/>
                    <a:pt x="26793" y="32479"/>
                    <a:pt x="26379" y="32982"/>
                  </a:cubicBezTo>
                  <a:cubicBezTo>
                    <a:pt x="25877" y="33573"/>
                    <a:pt x="25492" y="34283"/>
                    <a:pt x="25226" y="35022"/>
                  </a:cubicBezTo>
                  <a:cubicBezTo>
                    <a:pt x="25019" y="35584"/>
                    <a:pt x="24664" y="36058"/>
                    <a:pt x="24191" y="36412"/>
                  </a:cubicBezTo>
                  <a:cubicBezTo>
                    <a:pt x="23977" y="36591"/>
                    <a:pt x="23710" y="36683"/>
                    <a:pt x="23447" y="36683"/>
                  </a:cubicBezTo>
                  <a:cubicBezTo>
                    <a:pt x="23273" y="36683"/>
                    <a:pt x="23102" y="36643"/>
                    <a:pt x="22949" y="36560"/>
                  </a:cubicBezTo>
                  <a:cubicBezTo>
                    <a:pt x="22683" y="36442"/>
                    <a:pt x="22446" y="36294"/>
                    <a:pt x="22210" y="36146"/>
                  </a:cubicBezTo>
                  <a:cubicBezTo>
                    <a:pt x="20494" y="34993"/>
                    <a:pt x="18779" y="33840"/>
                    <a:pt x="16946" y="32834"/>
                  </a:cubicBezTo>
                  <a:cubicBezTo>
                    <a:pt x="15438" y="32006"/>
                    <a:pt x="13959" y="31119"/>
                    <a:pt x="12540" y="30113"/>
                  </a:cubicBezTo>
                  <a:cubicBezTo>
                    <a:pt x="11771" y="29581"/>
                    <a:pt x="11061" y="28990"/>
                    <a:pt x="10351" y="28369"/>
                  </a:cubicBezTo>
                  <a:cubicBezTo>
                    <a:pt x="9168" y="27245"/>
                    <a:pt x="8577" y="25796"/>
                    <a:pt x="8133" y="24229"/>
                  </a:cubicBezTo>
                  <a:cubicBezTo>
                    <a:pt x="7897" y="23489"/>
                    <a:pt x="7926" y="22691"/>
                    <a:pt x="8163" y="21951"/>
                  </a:cubicBezTo>
                  <a:cubicBezTo>
                    <a:pt x="8192" y="21833"/>
                    <a:pt x="8252" y="21744"/>
                    <a:pt x="8311" y="21626"/>
                  </a:cubicBezTo>
                  <a:cubicBezTo>
                    <a:pt x="8518" y="21715"/>
                    <a:pt x="8666" y="21833"/>
                    <a:pt x="8813" y="21892"/>
                  </a:cubicBezTo>
                  <a:cubicBezTo>
                    <a:pt x="9316" y="22136"/>
                    <a:pt x="9853" y="22255"/>
                    <a:pt x="10384" y="22255"/>
                  </a:cubicBezTo>
                  <a:cubicBezTo>
                    <a:pt x="10948" y="22255"/>
                    <a:pt x="11505" y="22122"/>
                    <a:pt x="12007" y="21863"/>
                  </a:cubicBezTo>
                  <a:cubicBezTo>
                    <a:pt x="12747" y="21478"/>
                    <a:pt x="13456" y="21064"/>
                    <a:pt x="14136" y="20621"/>
                  </a:cubicBezTo>
                  <a:cubicBezTo>
                    <a:pt x="15083" y="20000"/>
                    <a:pt x="15733" y="19083"/>
                    <a:pt x="16414" y="18196"/>
                  </a:cubicBezTo>
                  <a:cubicBezTo>
                    <a:pt x="16798" y="18137"/>
                    <a:pt x="17190" y="18107"/>
                    <a:pt x="17582" y="18107"/>
                  </a:cubicBezTo>
                  <a:close/>
                  <a:moveTo>
                    <a:pt x="7601" y="23312"/>
                  </a:moveTo>
                  <a:cubicBezTo>
                    <a:pt x="7808" y="24051"/>
                    <a:pt x="7985" y="24790"/>
                    <a:pt x="8222" y="25471"/>
                  </a:cubicBezTo>
                  <a:cubicBezTo>
                    <a:pt x="8813" y="27186"/>
                    <a:pt x="9937" y="28635"/>
                    <a:pt x="11386" y="29670"/>
                  </a:cubicBezTo>
                  <a:cubicBezTo>
                    <a:pt x="12599" y="30557"/>
                    <a:pt x="13841" y="31355"/>
                    <a:pt x="15083" y="32154"/>
                  </a:cubicBezTo>
                  <a:cubicBezTo>
                    <a:pt x="16177" y="32805"/>
                    <a:pt x="17301" y="33426"/>
                    <a:pt x="18424" y="34076"/>
                  </a:cubicBezTo>
                  <a:cubicBezTo>
                    <a:pt x="18838" y="34313"/>
                    <a:pt x="19252" y="34579"/>
                    <a:pt x="19666" y="34845"/>
                  </a:cubicBezTo>
                  <a:cubicBezTo>
                    <a:pt x="20051" y="35082"/>
                    <a:pt x="20317" y="35496"/>
                    <a:pt x="20406" y="35939"/>
                  </a:cubicBezTo>
                  <a:cubicBezTo>
                    <a:pt x="20494" y="36383"/>
                    <a:pt x="20583" y="36826"/>
                    <a:pt x="20701" y="37270"/>
                  </a:cubicBezTo>
                  <a:cubicBezTo>
                    <a:pt x="20820" y="37684"/>
                    <a:pt x="20820" y="38128"/>
                    <a:pt x="20761" y="38571"/>
                  </a:cubicBezTo>
                  <a:cubicBezTo>
                    <a:pt x="20701" y="38956"/>
                    <a:pt x="20376" y="39281"/>
                    <a:pt x="19962" y="39310"/>
                  </a:cubicBezTo>
                  <a:cubicBezTo>
                    <a:pt x="19900" y="39315"/>
                    <a:pt x="19837" y="39318"/>
                    <a:pt x="19775" y="39318"/>
                  </a:cubicBezTo>
                  <a:cubicBezTo>
                    <a:pt x="19454" y="39318"/>
                    <a:pt x="19136" y="39252"/>
                    <a:pt x="18838" y="39103"/>
                  </a:cubicBezTo>
                  <a:cubicBezTo>
                    <a:pt x="17981" y="38749"/>
                    <a:pt x="17123" y="38335"/>
                    <a:pt x="16236" y="38068"/>
                  </a:cubicBezTo>
                  <a:cubicBezTo>
                    <a:pt x="14728" y="37625"/>
                    <a:pt x="13515" y="36531"/>
                    <a:pt x="12954" y="35082"/>
                  </a:cubicBezTo>
                  <a:cubicBezTo>
                    <a:pt x="12244" y="33603"/>
                    <a:pt x="11268" y="32243"/>
                    <a:pt x="10115" y="31119"/>
                  </a:cubicBezTo>
                  <a:cubicBezTo>
                    <a:pt x="9553" y="30527"/>
                    <a:pt x="8991" y="29936"/>
                    <a:pt x="8459" y="29315"/>
                  </a:cubicBezTo>
                  <a:cubicBezTo>
                    <a:pt x="8104" y="28871"/>
                    <a:pt x="7808" y="28398"/>
                    <a:pt x="7512" y="27925"/>
                  </a:cubicBezTo>
                  <a:cubicBezTo>
                    <a:pt x="7157" y="27334"/>
                    <a:pt x="7039" y="26653"/>
                    <a:pt x="7157" y="26003"/>
                  </a:cubicBezTo>
                  <a:cubicBezTo>
                    <a:pt x="7276" y="25264"/>
                    <a:pt x="7364" y="24495"/>
                    <a:pt x="7483" y="23726"/>
                  </a:cubicBezTo>
                  <a:cubicBezTo>
                    <a:pt x="7512" y="23578"/>
                    <a:pt x="7542" y="23460"/>
                    <a:pt x="7601" y="23312"/>
                  </a:cubicBezTo>
                  <a:close/>
                  <a:moveTo>
                    <a:pt x="7069" y="27777"/>
                  </a:moveTo>
                  <a:cubicBezTo>
                    <a:pt x="7157" y="27836"/>
                    <a:pt x="7187" y="27896"/>
                    <a:pt x="7246" y="27984"/>
                  </a:cubicBezTo>
                  <a:cubicBezTo>
                    <a:pt x="7808" y="29019"/>
                    <a:pt x="8547" y="29995"/>
                    <a:pt x="9405" y="30823"/>
                  </a:cubicBezTo>
                  <a:cubicBezTo>
                    <a:pt x="9701" y="31148"/>
                    <a:pt x="10026" y="31444"/>
                    <a:pt x="10322" y="31770"/>
                  </a:cubicBezTo>
                  <a:cubicBezTo>
                    <a:pt x="11327" y="32805"/>
                    <a:pt x="12126" y="34017"/>
                    <a:pt x="12717" y="35318"/>
                  </a:cubicBezTo>
                  <a:cubicBezTo>
                    <a:pt x="13101" y="36265"/>
                    <a:pt x="13782" y="37063"/>
                    <a:pt x="14669" y="37625"/>
                  </a:cubicBezTo>
                  <a:cubicBezTo>
                    <a:pt x="15053" y="37861"/>
                    <a:pt x="15467" y="38039"/>
                    <a:pt x="15911" y="38187"/>
                  </a:cubicBezTo>
                  <a:cubicBezTo>
                    <a:pt x="16739" y="38512"/>
                    <a:pt x="17596" y="38808"/>
                    <a:pt x="18424" y="39133"/>
                  </a:cubicBezTo>
                  <a:cubicBezTo>
                    <a:pt x="18957" y="39340"/>
                    <a:pt x="19430" y="39665"/>
                    <a:pt x="20021" y="39665"/>
                  </a:cubicBezTo>
                  <a:lnTo>
                    <a:pt x="20051" y="39695"/>
                  </a:lnTo>
                  <a:cubicBezTo>
                    <a:pt x="19767" y="39884"/>
                    <a:pt x="19445" y="39979"/>
                    <a:pt x="19116" y="39979"/>
                  </a:cubicBezTo>
                  <a:cubicBezTo>
                    <a:pt x="19034" y="39979"/>
                    <a:pt x="18951" y="39973"/>
                    <a:pt x="18868" y="39961"/>
                  </a:cubicBezTo>
                  <a:cubicBezTo>
                    <a:pt x="18040" y="39872"/>
                    <a:pt x="17212" y="39754"/>
                    <a:pt x="16384" y="39665"/>
                  </a:cubicBezTo>
                  <a:cubicBezTo>
                    <a:pt x="15970" y="39606"/>
                    <a:pt x="15556" y="39606"/>
                    <a:pt x="15142" y="39547"/>
                  </a:cubicBezTo>
                  <a:cubicBezTo>
                    <a:pt x="13929" y="39310"/>
                    <a:pt x="12835" y="38808"/>
                    <a:pt x="11889" y="38039"/>
                  </a:cubicBezTo>
                  <a:cubicBezTo>
                    <a:pt x="10588" y="37004"/>
                    <a:pt x="9464" y="35821"/>
                    <a:pt x="8547" y="34461"/>
                  </a:cubicBezTo>
                  <a:cubicBezTo>
                    <a:pt x="7897" y="33485"/>
                    <a:pt x="7483" y="32391"/>
                    <a:pt x="7335" y="31208"/>
                  </a:cubicBezTo>
                  <a:cubicBezTo>
                    <a:pt x="7217" y="30261"/>
                    <a:pt x="7128" y="29256"/>
                    <a:pt x="7039" y="28280"/>
                  </a:cubicBezTo>
                  <a:cubicBezTo>
                    <a:pt x="7039" y="28103"/>
                    <a:pt x="7069" y="27925"/>
                    <a:pt x="7069" y="27777"/>
                  </a:cubicBezTo>
                  <a:close/>
                  <a:moveTo>
                    <a:pt x="17142" y="0"/>
                  </a:moveTo>
                  <a:cubicBezTo>
                    <a:pt x="17087" y="0"/>
                    <a:pt x="17032" y="3"/>
                    <a:pt x="16975" y="9"/>
                  </a:cubicBezTo>
                  <a:cubicBezTo>
                    <a:pt x="16384" y="38"/>
                    <a:pt x="15822" y="275"/>
                    <a:pt x="15408" y="689"/>
                  </a:cubicBezTo>
                  <a:cubicBezTo>
                    <a:pt x="14994" y="1073"/>
                    <a:pt x="14639" y="1547"/>
                    <a:pt x="14403" y="2049"/>
                  </a:cubicBezTo>
                  <a:cubicBezTo>
                    <a:pt x="13900" y="3114"/>
                    <a:pt x="13249" y="4090"/>
                    <a:pt x="12776" y="5184"/>
                  </a:cubicBezTo>
                  <a:cubicBezTo>
                    <a:pt x="11978" y="7106"/>
                    <a:pt x="11031" y="8969"/>
                    <a:pt x="9878" y="10744"/>
                  </a:cubicBezTo>
                  <a:lnTo>
                    <a:pt x="9641" y="11098"/>
                  </a:lnTo>
                  <a:cubicBezTo>
                    <a:pt x="9375" y="10655"/>
                    <a:pt x="9434" y="10241"/>
                    <a:pt x="9375" y="9827"/>
                  </a:cubicBezTo>
                  <a:cubicBezTo>
                    <a:pt x="9316" y="9147"/>
                    <a:pt x="9494" y="8437"/>
                    <a:pt x="9908" y="7875"/>
                  </a:cubicBezTo>
                  <a:cubicBezTo>
                    <a:pt x="10055" y="7668"/>
                    <a:pt x="10203" y="7431"/>
                    <a:pt x="10381" y="7224"/>
                  </a:cubicBezTo>
                  <a:cubicBezTo>
                    <a:pt x="10765" y="6692"/>
                    <a:pt x="11061" y="6101"/>
                    <a:pt x="11238" y="5480"/>
                  </a:cubicBezTo>
                  <a:cubicBezTo>
                    <a:pt x="11445" y="4829"/>
                    <a:pt x="11534" y="4149"/>
                    <a:pt x="11416" y="3469"/>
                  </a:cubicBezTo>
                  <a:cubicBezTo>
                    <a:pt x="11268" y="2670"/>
                    <a:pt x="10943" y="1901"/>
                    <a:pt x="10469" y="1221"/>
                  </a:cubicBezTo>
                  <a:cubicBezTo>
                    <a:pt x="10070" y="662"/>
                    <a:pt x="9630" y="332"/>
                    <a:pt x="9039" y="332"/>
                  </a:cubicBezTo>
                  <a:cubicBezTo>
                    <a:pt x="8756" y="332"/>
                    <a:pt x="8438" y="408"/>
                    <a:pt x="8074" y="571"/>
                  </a:cubicBezTo>
                  <a:cubicBezTo>
                    <a:pt x="7601" y="807"/>
                    <a:pt x="7157" y="1103"/>
                    <a:pt x="6802" y="1428"/>
                  </a:cubicBezTo>
                  <a:cubicBezTo>
                    <a:pt x="5442" y="2670"/>
                    <a:pt x="4407" y="4178"/>
                    <a:pt x="3786" y="5864"/>
                  </a:cubicBezTo>
                  <a:cubicBezTo>
                    <a:pt x="3254" y="7372"/>
                    <a:pt x="2988" y="8940"/>
                    <a:pt x="2988" y="10537"/>
                  </a:cubicBezTo>
                  <a:lnTo>
                    <a:pt x="2810" y="10773"/>
                  </a:lnTo>
                  <a:cubicBezTo>
                    <a:pt x="2485" y="11246"/>
                    <a:pt x="2130" y="11690"/>
                    <a:pt x="1805" y="12163"/>
                  </a:cubicBezTo>
                  <a:cubicBezTo>
                    <a:pt x="1391" y="12814"/>
                    <a:pt x="1184" y="13553"/>
                    <a:pt x="1213" y="14322"/>
                  </a:cubicBezTo>
                  <a:cubicBezTo>
                    <a:pt x="1243" y="14825"/>
                    <a:pt x="1213" y="15357"/>
                    <a:pt x="1154" y="15860"/>
                  </a:cubicBezTo>
                  <a:cubicBezTo>
                    <a:pt x="1095" y="16628"/>
                    <a:pt x="977" y="17397"/>
                    <a:pt x="918" y="18166"/>
                  </a:cubicBezTo>
                  <a:cubicBezTo>
                    <a:pt x="770" y="19172"/>
                    <a:pt x="1243" y="20177"/>
                    <a:pt x="2100" y="20739"/>
                  </a:cubicBezTo>
                  <a:cubicBezTo>
                    <a:pt x="2160" y="20798"/>
                    <a:pt x="2248" y="20887"/>
                    <a:pt x="2308" y="20976"/>
                  </a:cubicBezTo>
                  <a:cubicBezTo>
                    <a:pt x="1982" y="21242"/>
                    <a:pt x="1657" y="21478"/>
                    <a:pt x="1391" y="21774"/>
                  </a:cubicBezTo>
                  <a:cubicBezTo>
                    <a:pt x="444" y="22720"/>
                    <a:pt x="1" y="23844"/>
                    <a:pt x="415" y="25204"/>
                  </a:cubicBezTo>
                  <a:cubicBezTo>
                    <a:pt x="563" y="25618"/>
                    <a:pt x="770" y="26032"/>
                    <a:pt x="1006" y="26417"/>
                  </a:cubicBezTo>
                  <a:cubicBezTo>
                    <a:pt x="1213" y="26801"/>
                    <a:pt x="1509" y="27127"/>
                    <a:pt x="1686" y="27541"/>
                  </a:cubicBezTo>
                  <a:cubicBezTo>
                    <a:pt x="1893" y="27955"/>
                    <a:pt x="2071" y="28428"/>
                    <a:pt x="2189" y="28901"/>
                  </a:cubicBezTo>
                  <a:cubicBezTo>
                    <a:pt x="2308" y="29522"/>
                    <a:pt x="2367" y="30173"/>
                    <a:pt x="2515" y="30823"/>
                  </a:cubicBezTo>
                  <a:cubicBezTo>
                    <a:pt x="2781" y="32538"/>
                    <a:pt x="4052" y="33928"/>
                    <a:pt x="5738" y="34372"/>
                  </a:cubicBezTo>
                  <a:cubicBezTo>
                    <a:pt x="6310" y="34562"/>
                    <a:pt x="6897" y="34647"/>
                    <a:pt x="7477" y="34647"/>
                  </a:cubicBezTo>
                  <a:cubicBezTo>
                    <a:pt x="7707" y="34647"/>
                    <a:pt x="7936" y="34634"/>
                    <a:pt x="8163" y="34608"/>
                  </a:cubicBezTo>
                  <a:cubicBezTo>
                    <a:pt x="8843" y="35377"/>
                    <a:pt x="9464" y="36146"/>
                    <a:pt x="10115" y="36886"/>
                  </a:cubicBezTo>
                  <a:cubicBezTo>
                    <a:pt x="10913" y="37743"/>
                    <a:pt x="11830" y="38512"/>
                    <a:pt x="12865" y="39074"/>
                  </a:cubicBezTo>
                  <a:cubicBezTo>
                    <a:pt x="13693" y="39547"/>
                    <a:pt x="14610" y="39843"/>
                    <a:pt x="15526" y="39961"/>
                  </a:cubicBezTo>
                  <a:cubicBezTo>
                    <a:pt x="16502" y="40050"/>
                    <a:pt x="17449" y="40168"/>
                    <a:pt x="18424" y="40227"/>
                  </a:cubicBezTo>
                  <a:cubicBezTo>
                    <a:pt x="18631" y="40257"/>
                    <a:pt x="18846" y="40272"/>
                    <a:pt x="19064" y="40272"/>
                  </a:cubicBezTo>
                  <a:cubicBezTo>
                    <a:pt x="19282" y="40272"/>
                    <a:pt x="19504" y="40257"/>
                    <a:pt x="19726" y="40227"/>
                  </a:cubicBezTo>
                  <a:cubicBezTo>
                    <a:pt x="20435" y="40079"/>
                    <a:pt x="20968" y="39517"/>
                    <a:pt x="21056" y="38808"/>
                  </a:cubicBezTo>
                  <a:cubicBezTo>
                    <a:pt x="21145" y="38068"/>
                    <a:pt x="21056" y="37300"/>
                    <a:pt x="20849" y="36619"/>
                  </a:cubicBezTo>
                  <a:cubicBezTo>
                    <a:pt x="20731" y="36265"/>
                    <a:pt x="20672" y="35939"/>
                    <a:pt x="20583" y="35584"/>
                  </a:cubicBezTo>
                  <a:lnTo>
                    <a:pt x="20583" y="35584"/>
                  </a:lnTo>
                  <a:cubicBezTo>
                    <a:pt x="20997" y="35791"/>
                    <a:pt x="21352" y="35998"/>
                    <a:pt x="21737" y="36265"/>
                  </a:cubicBezTo>
                  <a:cubicBezTo>
                    <a:pt x="22032" y="36472"/>
                    <a:pt x="22387" y="36679"/>
                    <a:pt x="22742" y="36856"/>
                  </a:cubicBezTo>
                  <a:cubicBezTo>
                    <a:pt x="22965" y="36968"/>
                    <a:pt x="23205" y="37020"/>
                    <a:pt x="23443" y="37020"/>
                  </a:cubicBezTo>
                  <a:cubicBezTo>
                    <a:pt x="23836" y="37020"/>
                    <a:pt x="24222" y="36877"/>
                    <a:pt x="24516" y="36619"/>
                  </a:cubicBezTo>
                  <a:cubicBezTo>
                    <a:pt x="24960" y="36265"/>
                    <a:pt x="25315" y="35791"/>
                    <a:pt x="25492" y="35259"/>
                  </a:cubicBezTo>
                  <a:cubicBezTo>
                    <a:pt x="25758" y="34490"/>
                    <a:pt x="26172" y="33780"/>
                    <a:pt x="26705" y="33159"/>
                  </a:cubicBezTo>
                  <a:cubicBezTo>
                    <a:pt x="27089" y="32686"/>
                    <a:pt x="27444" y="32213"/>
                    <a:pt x="27799" y="31740"/>
                  </a:cubicBezTo>
                  <a:cubicBezTo>
                    <a:pt x="28863" y="30261"/>
                    <a:pt x="29396" y="28664"/>
                    <a:pt x="28893" y="26831"/>
                  </a:cubicBezTo>
                  <a:cubicBezTo>
                    <a:pt x="29425" y="26594"/>
                    <a:pt x="29898" y="26210"/>
                    <a:pt x="30283" y="25766"/>
                  </a:cubicBezTo>
                  <a:cubicBezTo>
                    <a:pt x="30993" y="24909"/>
                    <a:pt x="31495" y="23903"/>
                    <a:pt x="31732" y="22809"/>
                  </a:cubicBezTo>
                  <a:cubicBezTo>
                    <a:pt x="31939" y="22011"/>
                    <a:pt x="31880" y="21183"/>
                    <a:pt x="31614" y="20384"/>
                  </a:cubicBezTo>
                  <a:cubicBezTo>
                    <a:pt x="31348" y="19586"/>
                    <a:pt x="30815" y="18876"/>
                    <a:pt x="30135" y="18373"/>
                  </a:cubicBezTo>
                  <a:cubicBezTo>
                    <a:pt x="29425" y="17900"/>
                    <a:pt x="28686" y="17516"/>
                    <a:pt x="27947" y="17072"/>
                  </a:cubicBezTo>
                  <a:cubicBezTo>
                    <a:pt x="27769" y="16983"/>
                    <a:pt x="27621" y="16924"/>
                    <a:pt x="27444" y="16835"/>
                  </a:cubicBezTo>
                  <a:cubicBezTo>
                    <a:pt x="27740" y="16333"/>
                    <a:pt x="27888" y="15771"/>
                    <a:pt x="27888" y="15209"/>
                  </a:cubicBezTo>
                  <a:cubicBezTo>
                    <a:pt x="27947" y="14795"/>
                    <a:pt x="27947" y="14381"/>
                    <a:pt x="27947" y="13967"/>
                  </a:cubicBezTo>
                  <a:cubicBezTo>
                    <a:pt x="27947" y="12961"/>
                    <a:pt x="27621" y="11986"/>
                    <a:pt x="27000" y="11187"/>
                  </a:cubicBezTo>
                  <a:cubicBezTo>
                    <a:pt x="26527" y="10537"/>
                    <a:pt x="26143" y="9827"/>
                    <a:pt x="25847" y="9087"/>
                  </a:cubicBezTo>
                  <a:cubicBezTo>
                    <a:pt x="25610" y="8496"/>
                    <a:pt x="25315" y="7905"/>
                    <a:pt x="24960" y="7343"/>
                  </a:cubicBezTo>
                  <a:cubicBezTo>
                    <a:pt x="24398" y="6426"/>
                    <a:pt x="23422" y="5835"/>
                    <a:pt x="22328" y="5775"/>
                  </a:cubicBezTo>
                  <a:cubicBezTo>
                    <a:pt x="22072" y="5756"/>
                    <a:pt x="21815" y="5749"/>
                    <a:pt x="21559" y="5749"/>
                  </a:cubicBezTo>
                  <a:cubicBezTo>
                    <a:pt x="21046" y="5749"/>
                    <a:pt x="20534" y="5775"/>
                    <a:pt x="20021" y="5775"/>
                  </a:cubicBezTo>
                  <a:cubicBezTo>
                    <a:pt x="19548" y="5775"/>
                    <a:pt x="19105" y="5923"/>
                    <a:pt x="18691" y="6160"/>
                  </a:cubicBezTo>
                  <a:cubicBezTo>
                    <a:pt x="18602" y="6219"/>
                    <a:pt x="18484" y="6278"/>
                    <a:pt x="18365" y="6308"/>
                  </a:cubicBezTo>
                  <a:cubicBezTo>
                    <a:pt x="18365" y="6130"/>
                    <a:pt x="18365" y="5923"/>
                    <a:pt x="18365" y="5716"/>
                  </a:cubicBezTo>
                  <a:cubicBezTo>
                    <a:pt x="18424" y="5273"/>
                    <a:pt x="18484" y="4829"/>
                    <a:pt x="18572" y="4385"/>
                  </a:cubicBezTo>
                  <a:cubicBezTo>
                    <a:pt x="18750" y="3439"/>
                    <a:pt x="18809" y="2493"/>
                    <a:pt x="18691" y="1547"/>
                  </a:cubicBezTo>
                  <a:cubicBezTo>
                    <a:pt x="18580" y="605"/>
                    <a:pt x="17950" y="0"/>
                    <a:pt x="171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7" name="Google Shape;1297;p18"/>
          <p:cNvGrpSpPr/>
          <p:nvPr/>
        </p:nvGrpSpPr>
        <p:grpSpPr>
          <a:xfrm>
            <a:off x="-276321" y="-188668"/>
            <a:ext cx="1036371" cy="1079219"/>
            <a:chOff x="-276321" y="-188668"/>
            <a:chExt cx="1036371" cy="1079219"/>
          </a:xfrm>
        </p:grpSpPr>
        <p:sp>
          <p:nvSpPr>
            <p:cNvPr id="1298" name="Google Shape;1298;p18"/>
            <p:cNvSpPr/>
            <p:nvPr/>
          </p:nvSpPr>
          <p:spPr>
            <a:xfrm rot="10800000">
              <a:off x="-276321" y="-188668"/>
              <a:ext cx="1036371" cy="1079219"/>
            </a:xfrm>
            <a:custGeom>
              <a:rect b="b" l="l" r="r" t="t"/>
              <a:pathLst>
                <a:path extrusionOk="0" h="12500" w="12221">
                  <a:moveTo>
                    <a:pt x="8108" y="0"/>
                  </a:moveTo>
                  <a:cubicBezTo>
                    <a:pt x="7947" y="0"/>
                    <a:pt x="7787" y="5"/>
                    <a:pt x="7629" y="14"/>
                  </a:cubicBezTo>
                  <a:cubicBezTo>
                    <a:pt x="6079" y="105"/>
                    <a:pt x="4559" y="591"/>
                    <a:pt x="3252" y="1458"/>
                  </a:cubicBezTo>
                  <a:cubicBezTo>
                    <a:pt x="1991" y="2293"/>
                    <a:pt x="973" y="3494"/>
                    <a:pt x="502" y="4938"/>
                  </a:cubicBezTo>
                  <a:cubicBezTo>
                    <a:pt x="61" y="6351"/>
                    <a:pt x="167" y="7871"/>
                    <a:pt x="790" y="9208"/>
                  </a:cubicBezTo>
                  <a:cubicBezTo>
                    <a:pt x="1474" y="10743"/>
                    <a:pt x="2751" y="11928"/>
                    <a:pt x="4316" y="12491"/>
                  </a:cubicBezTo>
                  <a:cubicBezTo>
                    <a:pt x="4334" y="12497"/>
                    <a:pt x="4351" y="12499"/>
                    <a:pt x="4367" y="12499"/>
                  </a:cubicBezTo>
                  <a:cubicBezTo>
                    <a:pt x="4511" y="12499"/>
                    <a:pt x="4557" y="12272"/>
                    <a:pt x="4392" y="12217"/>
                  </a:cubicBezTo>
                  <a:cubicBezTo>
                    <a:pt x="1733" y="11305"/>
                    <a:pt x="0" y="8220"/>
                    <a:pt x="639" y="5485"/>
                  </a:cubicBezTo>
                  <a:cubicBezTo>
                    <a:pt x="1307" y="2567"/>
                    <a:pt x="4225" y="698"/>
                    <a:pt x="7067" y="348"/>
                  </a:cubicBezTo>
                  <a:cubicBezTo>
                    <a:pt x="7403" y="306"/>
                    <a:pt x="7751" y="282"/>
                    <a:pt x="8102" y="282"/>
                  </a:cubicBezTo>
                  <a:cubicBezTo>
                    <a:pt x="9511" y="282"/>
                    <a:pt x="10966" y="664"/>
                    <a:pt x="11915" y="1746"/>
                  </a:cubicBezTo>
                  <a:cubicBezTo>
                    <a:pt x="11944" y="1779"/>
                    <a:pt x="11978" y="1792"/>
                    <a:pt x="12011" y="1792"/>
                  </a:cubicBezTo>
                  <a:cubicBezTo>
                    <a:pt x="12119" y="1792"/>
                    <a:pt x="12220" y="1653"/>
                    <a:pt x="12127" y="1549"/>
                  </a:cubicBezTo>
                  <a:lnTo>
                    <a:pt x="12127" y="1534"/>
                  </a:lnTo>
                  <a:cubicBezTo>
                    <a:pt x="11127" y="396"/>
                    <a:pt x="9583" y="0"/>
                    <a:pt x="810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8"/>
            <p:cNvSpPr/>
            <p:nvPr/>
          </p:nvSpPr>
          <p:spPr>
            <a:xfrm rot="10800000">
              <a:off x="-194783" y="-73832"/>
              <a:ext cx="834633" cy="849531"/>
            </a:xfrm>
            <a:custGeom>
              <a:rect b="b" l="l" r="r" t="t"/>
              <a:pathLst>
                <a:path extrusionOk="0" h="12500" w="12221">
                  <a:moveTo>
                    <a:pt x="8108" y="0"/>
                  </a:moveTo>
                  <a:cubicBezTo>
                    <a:pt x="7947" y="0"/>
                    <a:pt x="7787" y="5"/>
                    <a:pt x="7629" y="14"/>
                  </a:cubicBezTo>
                  <a:cubicBezTo>
                    <a:pt x="6079" y="105"/>
                    <a:pt x="4559" y="591"/>
                    <a:pt x="3252" y="1458"/>
                  </a:cubicBezTo>
                  <a:cubicBezTo>
                    <a:pt x="1991" y="2293"/>
                    <a:pt x="973" y="3494"/>
                    <a:pt x="502" y="4938"/>
                  </a:cubicBezTo>
                  <a:cubicBezTo>
                    <a:pt x="61" y="6351"/>
                    <a:pt x="167" y="7871"/>
                    <a:pt x="790" y="9208"/>
                  </a:cubicBezTo>
                  <a:cubicBezTo>
                    <a:pt x="1474" y="10743"/>
                    <a:pt x="2751" y="11928"/>
                    <a:pt x="4316" y="12491"/>
                  </a:cubicBezTo>
                  <a:cubicBezTo>
                    <a:pt x="4334" y="12497"/>
                    <a:pt x="4351" y="12499"/>
                    <a:pt x="4367" y="12499"/>
                  </a:cubicBezTo>
                  <a:cubicBezTo>
                    <a:pt x="4511" y="12499"/>
                    <a:pt x="4557" y="12272"/>
                    <a:pt x="4392" y="12217"/>
                  </a:cubicBezTo>
                  <a:cubicBezTo>
                    <a:pt x="1733" y="11305"/>
                    <a:pt x="0" y="8220"/>
                    <a:pt x="639" y="5485"/>
                  </a:cubicBezTo>
                  <a:cubicBezTo>
                    <a:pt x="1307" y="2567"/>
                    <a:pt x="4225" y="698"/>
                    <a:pt x="7067" y="348"/>
                  </a:cubicBezTo>
                  <a:cubicBezTo>
                    <a:pt x="7403" y="306"/>
                    <a:pt x="7751" y="282"/>
                    <a:pt x="8102" y="282"/>
                  </a:cubicBezTo>
                  <a:cubicBezTo>
                    <a:pt x="9511" y="282"/>
                    <a:pt x="10966" y="664"/>
                    <a:pt x="11915" y="1746"/>
                  </a:cubicBezTo>
                  <a:cubicBezTo>
                    <a:pt x="11944" y="1779"/>
                    <a:pt x="11978" y="1792"/>
                    <a:pt x="12011" y="1792"/>
                  </a:cubicBezTo>
                  <a:cubicBezTo>
                    <a:pt x="12119" y="1792"/>
                    <a:pt x="12220" y="1653"/>
                    <a:pt x="12127" y="1549"/>
                  </a:cubicBezTo>
                  <a:lnTo>
                    <a:pt x="12127" y="1534"/>
                  </a:lnTo>
                  <a:cubicBezTo>
                    <a:pt x="11127" y="396"/>
                    <a:pt x="9583" y="0"/>
                    <a:pt x="810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0" name="Google Shape;1300;p18"/>
          <p:cNvGrpSpPr/>
          <p:nvPr/>
        </p:nvGrpSpPr>
        <p:grpSpPr>
          <a:xfrm rot="1244418">
            <a:off x="-78879" y="4331257"/>
            <a:ext cx="970084" cy="1292589"/>
            <a:chOff x="5318300" y="3943775"/>
            <a:chExt cx="594975" cy="792775"/>
          </a:xfrm>
        </p:grpSpPr>
        <p:sp>
          <p:nvSpPr>
            <p:cNvPr id="1301" name="Google Shape;1301;p18"/>
            <p:cNvSpPr/>
            <p:nvPr/>
          </p:nvSpPr>
          <p:spPr>
            <a:xfrm>
              <a:off x="5318300" y="3943775"/>
              <a:ext cx="594975" cy="518250"/>
            </a:xfrm>
            <a:custGeom>
              <a:rect b="b" l="l" r="r" t="t"/>
              <a:pathLst>
                <a:path extrusionOk="0" h="20730" w="23799">
                  <a:moveTo>
                    <a:pt x="12244" y="4889"/>
                  </a:moveTo>
                  <a:cubicBezTo>
                    <a:pt x="12274" y="4889"/>
                    <a:pt x="12288" y="4874"/>
                    <a:pt x="12303" y="4874"/>
                  </a:cubicBezTo>
                  <a:cubicBezTo>
                    <a:pt x="12788" y="4448"/>
                    <a:pt x="13272" y="4037"/>
                    <a:pt x="13757" y="3626"/>
                  </a:cubicBezTo>
                  <a:cubicBezTo>
                    <a:pt x="13933" y="3479"/>
                    <a:pt x="14109" y="3333"/>
                    <a:pt x="14314" y="3201"/>
                  </a:cubicBezTo>
                  <a:cubicBezTo>
                    <a:pt x="14843" y="2848"/>
                    <a:pt x="15327" y="2966"/>
                    <a:pt x="15680" y="3494"/>
                  </a:cubicBezTo>
                  <a:cubicBezTo>
                    <a:pt x="15856" y="3802"/>
                    <a:pt x="15973" y="4140"/>
                    <a:pt x="16047" y="4492"/>
                  </a:cubicBezTo>
                  <a:cubicBezTo>
                    <a:pt x="16105" y="4727"/>
                    <a:pt x="16164" y="4948"/>
                    <a:pt x="16238" y="5168"/>
                  </a:cubicBezTo>
                  <a:cubicBezTo>
                    <a:pt x="16399" y="5740"/>
                    <a:pt x="16428" y="6342"/>
                    <a:pt x="16326" y="6929"/>
                  </a:cubicBezTo>
                  <a:cubicBezTo>
                    <a:pt x="16252" y="7531"/>
                    <a:pt x="16076" y="8104"/>
                    <a:pt x="15797" y="8632"/>
                  </a:cubicBezTo>
                  <a:cubicBezTo>
                    <a:pt x="15900" y="8588"/>
                    <a:pt x="15959" y="8574"/>
                    <a:pt x="16017" y="8544"/>
                  </a:cubicBezTo>
                  <a:cubicBezTo>
                    <a:pt x="17060" y="8016"/>
                    <a:pt x="18131" y="7546"/>
                    <a:pt x="19233" y="7150"/>
                  </a:cubicBezTo>
                  <a:cubicBezTo>
                    <a:pt x="19556" y="7032"/>
                    <a:pt x="19908" y="6959"/>
                    <a:pt x="20260" y="6974"/>
                  </a:cubicBezTo>
                  <a:cubicBezTo>
                    <a:pt x="20657" y="6988"/>
                    <a:pt x="20847" y="7252"/>
                    <a:pt x="20715" y="7634"/>
                  </a:cubicBezTo>
                  <a:cubicBezTo>
                    <a:pt x="20642" y="7796"/>
                    <a:pt x="20554" y="7942"/>
                    <a:pt x="20466" y="8089"/>
                  </a:cubicBezTo>
                  <a:cubicBezTo>
                    <a:pt x="20422" y="8177"/>
                    <a:pt x="20363" y="8251"/>
                    <a:pt x="20275" y="8368"/>
                  </a:cubicBezTo>
                  <a:cubicBezTo>
                    <a:pt x="20392" y="8339"/>
                    <a:pt x="20466" y="8324"/>
                    <a:pt x="20539" y="8309"/>
                  </a:cubicBezTo>
                  <a:cubicBezTo>
                    <a:pt x="20774" y="8295"/>
                    <a:pt x="20877" y="8383"/>
                    <a:pt x="20891" y="8618"/>
                  </a:cubicBezTo>
                  <a:cubicBezTo>
                    <a:pt x="20921" y="8985"/>
                    <a:pt x="20862" y="9352"/>
                    <a:pt x="20730" y="9690"/>
                  </a:cubicBezTo>
                  <a:cubicBezTo>
                    <a:pt x="20495" y="10203"/>
                    <a:pt x="20304" y="10747"/>
                    <a:pt x="19967" y="11202"/>
                  </a:cubicBezTo>
                  <a:cubicBezTo>
                    <a:pt x="19923" y="11275"/>
                    <a:pt x="19878" y="11348"/>
                    <a:pt x="19849" y="11437"/>
                  </a:cubicBezTo>
                  <a:lnTo>
                    <a:pt x="20495" y="11216"/>
                  </a:lnTo>
                  <a:cubicBezTo>
                    <a:pt x="20539" y="11202"/>
                    <a:pt x="20568" y="11187"/>
                    <a:pt x="20613" y="11187"/>
                  </a:cubicBezTo>
                  <a:cubicBezTo>
                    <a:pt x="21112" y="11187"/>
                    <a:pt x="21567" y="10996"/>
                    <a:pt x="22051" y="10923"/>
                  </a:cubicBezTo>
                  <a:cubicBezTo>
                    <a:pt x="22404" y="10849"/>
                    <a:pt x="22756" y="10761"/>
                    <a:pt x="23108" y="10835"/>
                  </a:cubicBezTo>
                  <a:cubicBezTo>
                    <a:pt x="23519" y="10893"/>
                    <a:pt x="23798" y="11290"/>
                    <a:pt x="23696" y="11701"/>
                  </a:cubicBezTo>
                  <a:cubicBezTo>
                    <a:pt x="23637" y="11994"/>
                    <a:pt x="23505" y="12259"/>
                    <a:pt x="23329" y="12494"/>
                  </a:cubicBezTo>
                  <a:cubicBezTo>
                    <a:pt x="23050" y="12831"/>
                    <a:pt x="22771" y="13169"/>
                    <a:pt x="22477" y="13492"/>
                  </a:cubicBezTo>
                  <a:cubicBezTo>
                    <a:pt x="22169" y="13859"/>
                    <a:pt x="21846" y="14211"/>
                    <a:pt x="21537" y="14564"/>
                  </a:cubicBezTo>
                  <a:cubicBezTo>
                    <a:pt x="21097" y="15063"/>
                    <a:pt x="20568" y="15459"/>
                    <a:pt x="19967" y="15709"/>
                  </a:cubicBezTo>
                  <a:cubicBezTo>
                    <a:pt x="19453" y="15900"/>
                    <a:pt x="18924" y="16017"/>
                    <a:pt x="18396" y="16090"/>
                  </a:cubicBezTo>
                  <a:cubicBezTo>
                    <a:pt x="17618" y="16178"/>
                    <a:pt x="16840" y="16237"/>
                    <a:pt x="16076" y="16340"/>
                  </a:cubicBezTo>
                  <a:cubicBezTo>
                    <a:pt x="14505" y="16516"/>
                    <a:pt x="13008" y="16927"/>
                    <a:pt x="11687" y="17823"/>
                  </a:cubicBezTo>
                  <a:cubicBezTo>
                    <a:pt x="11305" y="18087"/>
                    <a:pt x="10952" y="18381"/>
                    <a:pt x="10556" y="18660"/>
                  </a:cubicBezTo>
                  <a:cubicBezTo>
                    <a:pt x="10174" y="18924"/>
                    <a:pt x="9807" y="19159"/>
                    <a:pt x="9426" y="19394"/>
                  </a:cubicBezTo>
                  <a:cubicBezTo>
                    <a:pt x="9103" y="19570"/>
                    <a:pt x="8750" y="19658"/>
                    <a:pt x="8398" y="19658"/>
                  </a:cubicBezTo>
                  <a:cubicBezTo>
                    <a:pt x="7869" y="19687"/>
                    <a:pt x="7370" y="19937"/>
                    <a:pt x="7047" y="20363"/>
                  </a:cubicBezTo>
                  <a:cubicBezTo>
                    <a:pt x="6974" y="20465"/>
                    <a:pt x="6901" y="20568"/>
                    <a:pt x="6827" y="20671"/>
                  </a:cubicBezTo>
                  <a:cubicBezTo>
                    <a:pt x="6798" y="20700"/>
                    <a:pt x="6739" y="20700"/>
                    <a:pt x="6680" y="20730"/>
                  </a:cubicBezTo>
                  <a:cubicBezTo>
                    <a:pt x="6666" y="20671"/>
                    <a:pt x="6666" y="20597"/>
                    <a:pt x="6680" y="20539"/>
                  </a:cubicBezTo>
                  <a:cubicBezTo>
                    <a:pt x="6798" y="19731"/>
                    <a:pt x="6607" y="18924"/>
                    <a:pt x="6152" y="18263"/>
                  </a:cubicBezTo>
                  <a:cubicBezTo>
                    <a:pt x="5799" y="17735"/>
                    <a:pt x="5579" y="17118"/>
                    <a:pt x="5476" y="16501"/>
                  </a:cubicBezTo>
                  <a:cubicBezTo>
                    <a:pt x="5418" y="16134"/>
                    <a:pt x="5403" y="15767"/>
                    <a:pt x="5374" y="15386"/>
                  </a:cubicBezTo>
                  <a:cubicBezTo>
                    <a:pt x="5359" y="14887"/>
                    <a:pt x="5256" y="14402"/>
                    <a:pt x="5080" y="13947"/>
                  </a:cubicBezTo>
                  <a:cubicBezTo>
                    <a:pt x="4698" y="12978"/>
                    <a:pt x="4199" y="12053"/>
                    <a:pt x="3597" y="11202"/>
                  </a:cubicBezTo>
                  <a:cubicBezTo>
                    <a:pt x="3362" y="10864"/>
                    <a:pt x="3083" y="10556"/>
                    <a:pt x="2834" y="10233"/>
                  </a:cubicBezTo>
                  <a:cubicBezTo>
                    <a:pt x="2291" y="9499"/>
                    <a:pt x="1689" y="8779"/>
                    <a:pt x="1219" y="7987"/>
                  </a:cubicBezTo>
                  <a:cubicBezTo>
                    <a:pt x="617" y="6959"/>
                    <a:pt x="221" y="5814"/>
                    <a:pt x="59" y="4639"/>
                  </a:cubicBezTo>
                  <a:cubicBezTo>
                    <a:pt x="0" y="4272"/>
                    <a:pt x="0" y="3891"/>
                    <a:pt x="59" y="3524"/>
                  </a:cubicBezTo>
                  <a:cubicBezTo>
                    <a:pt x="103" y="3318"/>
                    <a:pt x="177" y="3127"/>
                    <a:pt x="397" y="3068"/>
                  </a:cubicBezTo>
                  <a:cubicBezTo>
                    <a:pt x="617" y="2995"/>
                    <a:pt x="837" y="3068"/>
                    <a:pt x="984" y="3245"/>
                  </a:cubicBezTo>
                  <a:cubicBezTo>
                    <a:pt x="1116" y="3406"/>
                    <a:pt x="1234" y="3582"/>
                    <a:pt x="1336" y="3758"/>
                  </a:cubicBezTo>
                  <a:cubicBezTo>
                    <a:pt x="1469" y="4008"/>
                    <a:pt x="1601" y="4287"/>
                    <a:pt x="1733" y="4551"/>
                  </a:cubicBezTo>
                  <a:cubicBezTo>
                    <a:pt x="2070" y="5241"/>
                    <a:pt x="2570" y="5843"/>
                    <a:pt x="3201" y="6298"/>
                  </a:cubicBezTo>
                  <a:cubicBezTo>
                    <a:pt x="3685" y="6651"/>
                    <a:pt x="4170" y="7018"/>
                    <a:pt x="4640" y="7399"/>
                  </a:cubicBezTo>
                  <a:cubicBezTo>
                    <a:pt x="5300" y="7898"/>
                    <a:pt x="5829" y="8544"/>
                    <a:pt x="6181" y="9278"/>
                  </a:cubicBezTo>
                  <a:cubicBezTo>
                    <a:pt x="6255" y="9469"/>
                    <a:pt x="6328" y="9645"/>
                    <a:pt x="6416" y="9880"/>
                  </a:cubicBezTo>
                  <a:cubicBezTo>
                    <a:pt x="6431" y="9792"/>
                    <a:pt x="6460" y="9748"/>
                    <a:pt x="6460" y="9719"/>
                  </a:cubicBezTo>
                  <a:cubicBezTo>
                    <a:pt x="6622" y="8999"/>
                    <a:pt x="6783" y="8280"/>
                    <a:pt x="6915" y="7546"/>
                  </a:cubicBezTo>
                  <a:cubicBezTo>
                    <a:pt x="7003" y="7106"/>
                    <a:pt x="7033" y="6651"/>
                    <a:pt x="7077" y="6210"/>
                  </a:cubicBezTo>
                  <a:cubicBezTo>
                    <a:pt x="7238" y="4801"/>
                    <a:pt x="7429" y="3406"/>
                    <a:pt x="7899" y="2055"/>
                  </a:cubicBezTo>
                  <a:cubicBezTo>
                    <a:pt x="8119" y="1439"/>
                    <a:pt x="8486" y="866"/>
                    <a:pt x="8971" y="426"/>
                  </a:cubicBezTo>
                  <a:cubicBezTo>
                    <a:pt x="9176" y="191"/>
                    <a:pt x="9470" y="59"/>
                    <a:pt x="9763" y="44"/>
                  </a:cubicBezTo>
                  <a:cubicBezTo>
                    <a:pt x="10072" y="15"/>
                    <a:pt x="10336" y="191"/>
                    <a:pt x="10453" y="455"/>
                  </a:cubicBezTo>
                  <a:cubicBezTo>
                    <a:pt x="10585" y="734"/>
                    <a:pt x="10688" y="1042"/>
                    <a:pt x="10732" y="1336"/>
                  </a:cubicBezTo>
                  <a:cubicBezTo>
                    <a:pt x="10820" y="2041"/>
                    <a:pt x="11085" y="2701"/>
                    <a:pt x="11496" y="3274"/>
                  </a:cubicBezTo>
                  <a:cubicBezTo>
                    <a:pt x="11760" y="3685"/>
                    <a:pt x="11965" y="4111"/>
                    <a:pt x="12127" y="4566"/>
                  </a:cubicBezTo>
                  <a:cubicBezTo>
                    <a:pt x="12171" y="4683"/>
                    <a:pt x="12215" y="4786"/>
                    <a:pt x="12244" y="4889"/>
                  </a:cubicBezTo>
                  <a:close/>
                  <a:moveTo>
                    <a:pt x="10615" y="2701"/>
                  </a:moveTo>
                  <a:lnTo>
                    <a:pt x="10615" y="2701"/>
                  </a:lnTo>
                  <a:cubicBezTo>
                    <a:pt x="10615" y="2334"/>
                    <a:pt x="10629" y="1982"/>
                    <a:pt x="10615" y="1615"/>
                  </a:cubicBezTo>
                  <a:cubicBezTo>
                    <a:pt x="10600" y="1321"/>
                    <a:pt x="10541" y="1042"/>
                    <a:pt x="10453" y="763"/>
                  </a:cubicBezTo>
                  <a:cubicBezTo>
                    <a:pt x="10233" y="118"/>
                    <a:pt x="9793" y="0"/>
                    <a:pt x="9249" y="382"/>
                  </a:cubicBezTo>
                  <a:cubicBezTo>
                    <a:pt x="8897" y="646"/>
                    <a:pt x="8589" y="984"/>
                    <a:pt x="8383" y="1380"/>
                  </a:cubicBezTo>
                  <a:cubicBezTo>
                    <a:pt x="8192" y="1688"/>
                    <a:pt x="8046" y="2011"/>
                    <a:pt x="7943" y="2364"/>
                  </a:cubicBezTo>
                  <a:cubicBezTo>
                    <a:pt x="7532" y="3612"/>
                    <a:pt x="7356" y="4904"/>
                    <a:pt x="7224" y="6210"/>
                  </a:cubicBezTo>
                  <a:cubicBezTo>
                    <a:pt x="7179" y="6665"/>
                    <a:pt x="7135" y="7120"/>
                    <a:pt x="7062" y="7561"/>
                  </a:cubicBezTo>
                  <a:cubicBezTo>
                    <a:pt x="6945" y="8236"/>
                    <a:pt x="6798" y="8897"/>
                    <a:pt x="6651" y="9557"/>
                  </a:cubicBezTo>
                  <a:cubicBezTo>
                    <a:pt x="6445" y="10512"/>
                    <a:pt x="6240" y="11451"/>
                    <a:pt x="6020" y="12391"/>
                  </a:cubicBezTo>
                  <a:cubicBezTo>
                    <a:pt x="5829" y="13154"/>
                    <a:pt x="5667" y="13903"/>
                    <a:pt x="5535" y="14681"/>
                  </a:cubicBezTo>
                  <a:cubicBezTo>
                    <a:pt x="5403" y="15679"/>
                    <a:pt x="5550" y="16707"/>
                    <a:pt x="5961" y="17632"/>
                  </a:cubicBezTo>
                  <a:cubicBezTo>
                    <a:pt x="6166" y="18102"/>
                    <a:pt x="6460" y="18527"/>
                    <a:pt x="6856" y="18850"/>
                  </a:cubicBezTo>
                  <a:cubicBezTo>
                    <a:pt x="6974" y="18953"/>
                    <a:pt x="7106" y="19027"/>
                    <a:pt x="7238" y="19071"/>
                  </a:cubicBezTo>
                  <a:cubicBezTo>
                    <a:pt x="7591" y="19173"/>
                    <a:pt x="7825" y="18997"/>
                    <a:pt x="7796" y="18645"/>
                  </a:cubicBezTo>
                  <a:cubicBezTo>
                    <a:pt x="7767" y="17676"/>
                    <a:pt x="7972" y="16707"/>
                    <a:pt x="8413" y="15841"/>
                  </a:cubicBezTo>
                  <a:cubicBezTo>
                    <a:pt x="8971" y="14666"/>
                    <a:pt x="9734" y="13595"/>
                    <a:pt x="10688" y="12714"/>
                  </a:cubicBezTo>
                  <a:cubicBezTo>
                    <a:pt x="10908" y="12523"/>
                    <a:pt x="11070" y="12288"/>
                    <a:pt x="11173" y="12024"/>
                  </a:cubicBezTo>
                  <a:cubicBezTo>
                    <a:pt x="11334" y="11583"/>
                    <a:pt x="11496" y="11143"/>
                    <a:pt x="11628" y="10702"/>
                  </a:cubicBezTo>
                  <a:cubicBezTo>
                    <a:pt x="11760" y="10174"/>
                    <a:pt x="11863" y="9631"/>
                    <a:pt x="11980" y="9088"/>
                  </a:cubicBezTo>
                  <a:cubicBezTo>
                    <a:pt x="12068" y="8691"/>
                    <a:pt x="12083" y="8280"/>
                    <a:pt x="12009" y="7869"/>
                  </a:cubicBezTo>
                  <a:cubicBezTo>
                    <a:pt x="11921" y="7370"/>
                    <a:pt x="11760" y="6885"/>
                    <a:pt x="11510" y="6445"/>
                  </a:cubicBezTo>
                  <a:cubicBezTo>
                    <a:pt x="11290" y="6049"/>
                    <a:pt x="11129" y="5638"/>
                    <a:pt x="10952" y="5226"/>
                  </a:cubicBezTo>
                  <a:cubicBezTo>
                    <a:pt x="10718" y="4698"/>
                    <a:pt x="10600" y="4140"/>
                    <a:pt x="10615" y="3568"/>
                  </a:cubicBezTo>
                  <a:cubicBezTo>
                    <a:pt x="10615" y="3259"/>
                    <a:pt x="10615" y="2980"/>
                    <a:pt x="10615" y="2701"/>
                  </a:cubicBezTo>
                  <a:close/>
                  <a:moveTo>
                    <a:pt x="19967" y="8691"/>
                  </a:moveTo>
                  <a:lnTo>
                    <a:pt x="19923" y="8647"/>
                  </a:lnTo>
                  <a:cubicBezTo>
                    <a:pt x="19952" y="8574"/>
                    <a:pt x="19981" y="8515"/>
                    <a:pt x="20011" y="8456"/>
                  </a:cubicBezTo>
                  <a:cubicBezTo>
                    <a:pt x="20128" y="8309"/>
                    <a:pt x="20260" y="8163"/>
                    <a:pt x="20363" y="8001"/>
                  </a:cubicBezTo>
                  <a:cubicBezTo>
                    <a:pt x="20451" y="7884"/>
                    <a:pt x="20524" y="7737"/>
                    <a:pt x="20568" y="7605"/>
                  </a:cubicBezTo>
                  <a:cubicBezTo>
                    <a:pt x="20671" y="7297"/>
                    <a:pt x="20554" y="7135"/>
                    <a:pt x="20231" y="7106"/>
                  </a:cubicBezTo>
                  <a:cubicBezTo>
                    <a:pt x="19937" y="7106"/>
                    <a:pt x="19644" y="7150"/>
                    <a:pt x="19365" y="7252"/>
                  </a:cubicBezTo>
                  <a:cubicBezTo>
                    <a:pt x="18939" y="7414"/>
                    <a:pt x="18513" y="7575"/>
                    <a:pt x="18102" y="7737"/>
                  </a:cubicBezTo>
                  <a:cubicBezTo>
                    <a:pt x="16223" y="8500"/>
                    <a:pt x="14461" y="9411"/>
                    <a:pt x="13022" y="10879"/>
                  </a:cubicBezTo>
                  <a:cubicBezTo>
                    <a:pt x="12905" y="10996"/>
                    <a:pt x="12758" y="11084"/>
                    <a:pt x="12641" y="11187"/>
                  </a:cubicBezTo>
                  <a:cubicBezTo>
                    <a:pt x="12230" y="11525"/>
                    <a:pt x="11833" y="11877"/>
                    <a:pt x="11437" y="12229"/>
                  </a:cubicBezTo>
                  <a:cubicBezTo>
                    <a:pt x="10556" y="12934"/>
                    <a:pt x="9807" y="13785"/>
                    <a:pt x="9191" y="14725"/>
                  </a:cubicBezTo>
                  <a:cubicBezTo>
                    <a:pt x="8677" y="15488"/>
                    <a:pt x="8295" y="16355"/>
                    <a:pt x="8060" y="17250"/>
                  </a:cubicBezTo>
                  <a:cubicBezTo>
                    <a:pt x="7899" y="17793"/>
                    <a:pt x="7884" y="18366"/>
                    <a:pt x="7987" y="18924"/>
                  </a:cubicBezTo>
                  <a:cubicBezTo>
                    <a:pt x="8104" y="19496"/>
                    <a:pt x="8281" y="19555"/>
                    <a:pt x="8765" y="19496"/>
                  </a:cubicBezTo>
                  <a:cubicBezTo>
                    <a:pt x="8809" y="19496"/>
                    <a:pt x="8868" y="19482"/>
                    <a:pt x="8926" y="19467"/>
                  </a:cubicBezTo>
                  <a:cubicBezTo>
                    <a:pt x="9352" y="19335"/>
                    <a:pt x="9749" y="19115"/>
                    <a:pt x="10101" y="18850"/>
                  </a:cubicBezTo>
                  <a:cubicBezTo>
                    <a:pt x="10762" y="18351"/>
                    <a:pt x="11378" y="17779"/>
                    <a:pt x="11936" y="17162"/>
                  </a:cubicBezTo>
                  <a:cubicBezTo>
                    <a:pt x="12978" y="16017"/>
                    <a:pt x="14182" y="15048"/>
                    <a:pt x="15518" y="14270"/>
                  </a:cubicBezTo>
                  <a:cubicBezTo>
                    <a:pt x="15885" y="14064"/>
                    <a:pt x="16238" y="13859"/>
                    <a:pt x="16590" y="13639"/>
                  </a:cubicBezTo>
                  <a:cubicBezTo>
                    <a:pt x="17295" y="13213"/>
                    <a:pt x="17985" y="12787"/>
                    <a:pt x="18675" y="12332"/>
                  </a:cubicBezTo>
                  <a:cubicBezTo>
                    <a:pt x="19086" y="12068"/>
                    <a:pt x="19438" y="11715"/>
                    <a:pt x="19732" y="11319"/>
                  </a:cubicBezTo>
                  <a:cubicBezTo>
                    <a:pt x="20084" y="10805"/>
                    <a:pt x="20363" y="10247"/>
                    <a:pt x="20583" y="9675"/>
                  </a:cubicBezTo>
                  <a:cubicBezTo>
                    <a:pt x="20715" y="9381"/>
                    <a:pt x="20774" y="9058"/>
                    <a:pt x="20774" y="8750"/>
                  </a:cubicBezTo>
                  <a:cubicBezTo>
                    <a:pt x="20759" y="8647"/>
                    <a:pt x="20745" y="8559"/>
                    <a:pt x="20730" y="8471"/>
                  </a:cubicBezTo>
                  <a:cubicBezTo>
                    <a:pt x="20407" y="8398"/>
                    <a:pt x="20216" y="8618"/>
                    <a:pt x="19981" y="8691"/>
                  </a:cubicBezTo>
                  <a:close/>
                  <a:moveTo>
                    <a:pt x="12303" y="5065"/>
                  </a:moveTo>
                  <a:cubicBezTo>
                    <a:pt x="12318" y="5153"/>
                    <a:pt x="12332" y="5241"/>
                    <a:pt x="12347" y="5315"/>
                  </a:cubicBezTo>
                  <a:cubicBezTo>
                    <a:pt x="12421" y="5755"/>
                    <a:pt x="12538" y="6181"/>
                    <a:pt x="12553" y="6621"/>
                  </a:cubicBezTo>
                  <a:cubicBezTo>
                    <a:pt x="12597" y="7414"/>
                    <a:pt x="12509" y="8207"/>
                    <a:pt x="12288" y="8955"/>
                  </a:cubicBezTo>
                  <a:cubicBezTo>
                    <a:pt x="12142" y="9557"/>
                    <a:pt x="11980" y="10159"/>
                    <a:pt x="11804" y="10747"/>
                  </a:cubicBezTo>
                  <a:cubicBezTo>
                    <a:pt x="11731" y="11025"/>
                    <a:pt x="11598" y="11304"/>
                    <a:pt x="11510" y="11569"/>
                  </a:cubicBezTo>
                  <a:cubicBezTo>
                    <a:pt x="11422" y="11730"/>
                    <a:pt x="11364" y="11921"/>
                    <a:pt x="11334" y="12112"/>
                  </a:cubicBezTo>
                  <a:cubicBezTo>
                    <a:pt x="11496" y="11994"/>
                    <a:pt x="11628" y="11906"/>
                    <a:pt x="11760" y="11789"/>
                  </a:cubicBezTo>
                  <a:cubicBezTo>
                    <a:pt x="12244" y="11348"/>
                    <a:pt x="12729" y="10908"/>
                    <a:pt x="13213" y="10468"/>
                  </a:cubicBezTo>
                  <a:cubicBezTo>
                    <a:pt x="13859" y="9895"/>
                    <a:pt x="14564" y="9381"/>
                    <a:pt x="15313" y="8941"/>
                  </a:cubicBezTo>
                  <a:cubicBezTo>
                    <a:pt x="15474" y="8853"/>
                    <a:pt x="15606" y="8706"/>
                    <a:pt x="15680" y="8530"/>
                  </a:cubicBezTo>
                  <a:cubicBezTo>
                    <a:pt x="15827" y="8192"/>
                    <a:pt x="15885" y="7840"/>
                    <a:pt x="15827" y="7473"/>
                  </a:cubicBezTo>
                  <a:cubicBezTo>
                    <a:pt x="15782" y="7238"/>
                    <a:pt x="15738" y="7018"/>
                    <a:pt x="15665" y="6783"/>
                  </a:cubicBezTo>
                  <a:cubicBezTo>
                    <a:pt x="15342" y="5946"/>
                    <a:pt x="15342" y="5080"/>
                    <a:pt x="15415" y="4199"/>
                  </a:cubicBezTo>
                  <a:cubicBezTo>
                    <a:pt x="15430" y="3964"/>
                    <a:pt x="15415" y="3744"/>
                    <a:pt x="15357" y="3524"/>
                  </a:cubicBezTo>
                  <a:cubicBezTo>
                    <a:pt x="15342" y="3259"/>
                    <a:pt x="15092" y="3083"/>
                    <a:pt x="14843" y="3156"/>
                  </a:cubicBezTo>
                  <a:cubicBezTo>
                    <a:pt x="14696" y="3171"/>
                    <a:pt x="14549" y="3215"/>
                    <a:pt x="14417" y="3303"/>
                  </a:cubicBezTo>
                  <a:cubicBezTo>
                    <a:pt x="14285" y="3377"/>
                    <a:pt x="14153" y="3465"/>
                    <a:pt x="14035" y="3582"/>
                  </a:cubicBezTo>
                  <a:cubicBezTo>
                    <a:pt x="13639" y="3905"/>
                    <a:pt x="13228" y="4228"/>
                    <a:pt x="12846" y="4566"/>
                  </a:cubicBezTo>
                  <a:cubicBezTo>
                    <a:pt x="12655" y="4713"/>
                    <a:pt x="12494" y="4889"/>
                    <a:pt x="12318" y="5065"/>
                  </a:cubicBezTo>
                  <a:close/>
                  <a:moveTo>
                    <a:pt x="23475" y="11202"/>
                  </a:moveTo>
                  <a:cubicBezTo>
                    <a:pt x="23240" y="10952"/>
                    <a:pt x="22903" y="10864"/>
                    <a:pt x="22580" y="10952"/>
                  </a:cubicBezTo>
                  <a:cubicBezTo>
                    <a:pt x="22022" y="11055"/>
                    <a:pt x="21493" y="11158"/>
                    <a:pt x="20965" y="11290"/>
                  </a:cubicBezTo>
                  <a:cubicBezTo>
                    <a:pt x="20759" y="11334"/>
                    <a:pt x="20554" y="11363"/>
                    <a:pt x="20363" y="11422"/>
                  </a:cubicBezTo>
                  <a:cubicBezTo>
                    <a:pt x="20040" y="11466"/>
                    <a:pt x="19732" y="11613"/>
                    <a:pt x="19482" y="11833"/>
                  </a:cubicBezTo>
                  <a:cubicBezTo>
                    <a:pt x="19115" y="12200"/>
                    <a:pt x="18689" y="12523"/>
                    <a:pt x="18249" y="12787"/>
                  </a:cubicBezTo>
                  <a:cubicBezTo>
                    <a:pt x="17324" y="13360"/>
                    <a:pt x="16399" y="13903"/>
                    <a:pt x="15460" y="14461"/>
                  </a:cubicBezTo>
                  <a:cubicBezTo>
                    <a:pt x="14520" y="14989"/>
                    <a:pt x="13654" y="15650"/>
                    <a:pt x="12876" y="16399"/>
                  </a:cubicBezTo>
                  <a:cubicBezTo>
                    <a:pt x="12817" y="16457"/>
                    <a:pt x="12773" y="16516"/>
                    <a:pt x="12714" y="16575"/>
                  </a:cubicBezTo>
                  <a:cubicBezTo>
                    <a:pt x="12758" y="16575"/>
                    <a:pt x="12802" y="16560"/>
                    <a:pt x="12832" y="16531"/>
                  </a:cubicBezTo>
                  <a:cubicBezTo>
                    <a:pt x="13375" y="16134"/>
                    <a:pt x="13947" y="15797"/>
                    <a:pt x="14549" y="15503"/>
                  </a:cubicBezTo>
                  <a:cubicBezTo>
                    <a:pt x="15738" y="14916"/>
                    <a:pt x="17074" y="14740"/>
                    <a:pt x="18381" y="14989"/>
                  </a:cubicBezTo>
                  <a:cubicBezTo>
                    <a:pt x="18851" y="15077"/>
                    <a:pt x="19321" y="15165"/>
                    <a:pt x="19805" y="15254"/>
                  </a:cubicBezTo>
                  <a:cubicBezTo>
                    <a:pt x="20157" y="15342"/>
                    <a:pt x="20539" y="15254"/>
                    <a:pt x="20833" y="15019"/>
                  </a:cubicBezTo>
                  <a:cubicBezTo>
                    <a:pt x="21024" y="14872"/>
                    <a:pt x="21214" y="14696"/>
                    <a:pt x="21376" y="14520"/>
                  </a:cubicBezTo>
                  <a:cubicBezTo>
                    <a:pt x="21904" y="13932"/>
                    <a:pt x="22433" y="13345"/>
                    <a:pt x="22947" y="12743"/>
                  </a:cubicBezTo>
                  <a:cubicBezTo>
                    <a:pt x="23123" y="12538"/>
                    <a:pt x="23284" y="12303"/>
                    <a:pt x="23431" y="12068"/>
                  </a:cubicBezTo>
                  <a:cubicBezTo>
                    <a:pt x="23593" y="11804"/>
                    <a:pt x="23622" y="11481"/>
                    <a:pt x="23490" y="11202"/>
                  </a:cubicBezTo>
                  <a:close/>
                  <a:moveTo>
                    <a:pt x="5315" y="14211"/>
                  </a:moveTo>
                  <a:cubicBezTo>
                    <a:pt x="5344" y="13448"/>
                    <a:pt x="5315" y="12684"/>
                    <a:pt x="5198" y="11936"/>
                  </a:cubicBezTo>
                  <a:cubicBezTo>
                    <a:pt x="5051" y="10879"/>
                    <a:pt x="4728" y="9866"/>
                    <a:pt x="4243" y="8911"/>
                  </a:cubicBezTo>
                  <a:cubicBezTo>
                    <a:pt x="3759" y="7942"/>
                    <a:pt x="3113" y="7076"/>
                    <a:pt x="2555" y="6151"/>
                  </a:cubicBezTo>
                  <a:cubicBezTo>
                    <a:pt x="2115" y="5432"/>
                    <a:pt x="1615" y="4742"/>
                    <a:pt x="1278" y="3964"/>
                  </a:cubicBezTo>
                  <a:cubicBezTo>
                    <a:pt x="1204" y="3832"/>
                    <a:pt x="1131" y="3685"/>
                    <a:pt x="1043" y="3553"/>
                  </a:cubicBezTo>
                  <a:cubicBezTo>
                    <a:pt x="984" y="3479"/>
                    <a:pt x="925" y="3406"/>
                    <a:pt x="852" y="3333"/>
                  </a:cubicBezTo>
                  <a:cubicBezTo>
                    <a:pt x="573" y="3068"/>
                    <a:pt x="279" y="3142"/>
                    <a:pt x="191" y="3538"/>
                  </a:cubicBezTo>
                  <a:cubicBezTo>
                    <a:pt x="118" y="3905"/>
                    <a:pt x="118" y="4302"/>
                    <a:pt x="191" y="4669"/>
                  </a:cubicBezTo>
                  <a:cubicBezTo>
                    <a:pt x="338" y="5917"/>
                    <a:pt x="793" y="7120"/>
                    <a:pt x="1483" y="8163"/>
                  </a:cubicBezTo>
                  <a:cubicBezTo>
                    <a:pt x="1968" y="8882"/>
                    <a:pt x="2511" y="9572"/>
                    <a:pt x="3025" y="10262"/>
                  </a:cubicBezTo>
                  <a:cubicBezTo>
                    <a:pt x="3274" y="10585"/>
                    <a:pt x="3539" y="10908"/>
                    <a:pt x="3773" y="11231"/>
                  </a:cubicBezTo>
                  <a:cubicBezTo>
                    <a:pt x="4405" y="12127"/>
                    <a:pt x="4904" y="13095"/>
                    <a:pt x="5256" y="14108"/>
                  </a:cubicBezTo>
                  <a:cubicBezTo>
                    <a:pt x="5286" y="14138"/>
                    <a:pt x="5300" y="14182"/>
                    <a:pt x="5315" y="14211"/>
                  </a:cubicBezTo>
                  <a:close/>
                  <a:moveTo>
                    <a:pt x="2775" y="6137"/>
                  </a:moveTo>
                  <a:lnTo>
                    <a:pt x="2716" y="6181"/>
                  </a:lnTo>
                  <a:cubicBezTo>
                    <a:pt x="2760" y="6239"/>
                    <a:pt x="2805" y="6313"/>
                    <a:pt x="2834" y="6372"/>
                  </a:cubicBezTo>
                  <a:cubicBezTo>
                    <a:pt x="3128" y="6812"/>
                    <a:pt x="3421" y="7252"/>
                    <a:pt x="3700" y="7693"/>
                  </a:cubicBezTo>
                  <a:cubicBezTo>
                    <a:pt x="4331" y="8647"/>
                    <a:pt x="4801" y="9690"/>
                    <a:pt x="5095" y="10791"/>
                  </a:cubicBezTo>
                  <a:cubicBezTo>
                    <a:pt x="5315" y="11613"/>
                    <a:pt x="5418" y="12464"/>
                    <a:pt x="5447" y="13330"/>
                  </a:cubicBezTo>
                  <a:lnTo>
                    <a:pt x="5447" y="13991"/>
                  </a:lnTo>
                  <a:cubicBezTo>
                    <a:pt x="5491" y="13947"/>
                    <a:pt x="5521" y="13888"/>
                    <a:pt x="5535" y="13844"/>
                  </a:cubicBezTo>
                  <a:cubicBezTo>
                    <a:pt x="5770" y="12802"/>
                    <a:pt x="6005" y="11774"/>
                    <a:pt x="6255" y="10732"/>
                  </a:cubicBezTo>
                  <a:cubicBezTo>
                    <a:pt x="6343" y="10380"/>
                    <a:pt x="6313" y="9998"/>
                    <a:pt x="6181" y="9660"/>
                  </a:cubicBezTo>
                  <a:cubicBezTo>
                    <a:pt x="6049" y="9264"/>
                    <a:pt x="5858" y="8897"/>
                    <a:pt x="5594" y="8574"/>
                  </a:cubicBezTo>
                  <a:cubicBezTo>
                    <a:pt x="5286" y="8207"/>
                    <a:pt x="4948" y="7854"/>
                    <a:pt x="4581" y="7531"/>
                  </a:cubicBezTo>
                  <a:cubicBezTo>
                    <a:pt x="4008" y="7047"/>
                    <a:pt x="3392" y="6607"/>
                    <a:pt x="2790" y="6137"/>
                  </a:cubicBezTo>
                  <a:close/>
                  <a:moveTo>
                    <a:pt x="20128" y="15488"/>
                  </a:moveTo>
                  <a:lnTo>
                    <a:pt x="20128" y="15430"/>
                  </a:lnTo>
                  <a:cubicBezTo>
                    <a:pt x="19923" y="15400"/>
                    <a:pt x="19717" y="15371"/>
                    <a:pt x="19511" y="15342"/>
                  </a:cubicBezTo>
                  <a:cubicBezTo>
                    <a:pt x="19027" y="15254"/>
                    <a:pt x="18557" y="15151"/>
                    <a:pt x="18073" y="15063"/>
                  </a:cubicBezTo>
                  <a:cubicBezTo>
                    <a:pt x="17412" y="14960"/>
                    <a:pt x="16751" y="14975"/>
                    <a:pt x="16105" y="15107"/>
                  </a:cubicBezTo>
                  <a:cubicBezTo>
                    <a:pt x="15415" y="15268"/>
                    <a:pt x="14755" y="15518"/>
                    <a:pt x="14138" y="15855"/>
                  </a:cubicBezTo>
                  <a:cubicBezTo>
                    <a:pt x="13316" y="16281"/>
                    <a:pt x="12611" y="16868"/>
                    <a:pt x="11877" y="17412"/>
                  </a:cubicBezTo>
                  <a:cubicBezTo>
                    <a:pt x="11833" y="17470"/>
                    <a:pt x="11789" y="17514"/>
                    <a:pt x="11745" y="17573"/>
                  </a:cubicBezTo>
                  <a:lnTo>
                    <a:pt x="11789" y="17573"/>
                  </a:lnTo>
                  <a:cubicBezTo>
                    <a:pt x="11819" y="17558"/>
                    <a:pt x="11848" y="17544"/>
                    <a:pt x="11877" y="17529"/>
                  </a:cubicBezTo>
                  <a:cubicBezTo>
                    <a:pt x="12949" y="16883"/>
                    <a:pt x="14153" y="16457"/>
                    <a:pt x="15401" y="16296"/>
                  </a:cubicBezTo>
                  <a:cubicBezTo>
                    <a:pt x="16135" y="16178"/>
                    <a:pt x="16884" y="16120"/>
                    <a:pt x="17618" y="16046"/>
                  </a:cubicBezTo>
                  <a:cubicBezTo>
                    <a:pt x="18264" y="15988"/>
                    <a:pt x="18910" y="15870"/>
                    <a:pt x="19526" y="15694"/>
                  </a:cubicBezTo>
                  <a:cubicBezTo>
                    <a:pt x="19746" y="15650"/>
                    <a:pt x="19937" y="15562"/>
                    <a:pt x="20143" y="15488"/>
                  </a:cubicBezTo>
                  <a:close/>
                  <a:moveTo>
                    <a:pt x="12186" y="8677"/>
                  </a:moveTo>
                  <a:cubicBezTo>
                    <a:pt x="12215" y="8647"/>
                    <a:pt x="12230" y="8647"/>
                    <a:pt x="12230" y="8632"/>
                  </a:cubicBezTo>
                  <a:cubicBezTo>
                    <a:pt x="12435" y="7854"/>
                    <a:pt x="12479" y="7032"/>
                    <a:pt x="12391" y="6239"/>
                  </a:cubicBezTo>
                  <a:cubicBezTo>
                    <a:pt x="12244" y="5256"/>
                    <a:pt x="11995" y="4302"/>
                    <a:pt x="11437" y="3450"/>
                  </a:cubicBezTo>
                  <a:cubicBezTo>
                    <a:pt x="11202" y="3098"/>
                    <a:pt x="11041" y="2701"/>
                    <a:pt x="10835" y="2320"/>
                  </a:cubicBezTo>
                  <a:cubicBezTo>
                    <a:pt x="10806" y="2276"/>
                    <a:pt x="10776" y="2246"/>
                    <a:pt x="10747" y="2202"/>
                  </a:cubicBezTo>
                  <a:lnTo>
                    <a:pt x="10747" y="3568"/>
                  </a:lnTo>
                  <a:cubicBezTo>
                    <a:pt x="10747" y="3729"/>
                    <a:pt x="10747" y="3891"/>
                    <a:pt x="10762" y="4037"/>
                  </a:cubicBezTo>
                  <a:cubicBezTo>
                    <a:pt x="10835" y="4581"/>
                    <a:pt x="11011" y="5109"/>
                    <a:pt x="11275" y="5594"/>
                  </a:cubicBezTo>
                  <a:cubicBezTo>
                    <a:pt x="11422" y="5917"/>
                    <a:pt x="11613" y="6239"/>
                    <a:pt x="11760" y="6577"/>
                  </a:cubicBezTo>
                  <a:cubicBezTo>
                    <a:pt x="12054" y="7194"/>
                    <a:pt x="12200" y="7869"/>
                    <a:pt x="12186" y="8559"/>
                  </a:cubicBezTo>
                  <a:cubicBezTo>
                    <a:pt x="12186" y="8603"/>
                    <a:pt x="12186" y="8647"/>
                    <a:pt x="12200" y="8691"/>
                  </a:cubicBezTo>
                  <a:close/>
                  <a:moveTo>
                    <a:pt x="15577" y="3626"/>
                  </a:moveTo>
                  <a:lnTo>
                    <a:pt x="15533" y="3641"/>
                  </a:lnTo>
                  <a:lnTo>
                    <a:pt x="15533" y="3846"/>
                  </a:lnTo>
                  <a:cubicBezTo>
                    <a:pt x="15533" y="4155"/>
                    <a:pt x="15548" y="4478"/>
                    <a:pt x="15518" y="4771"/>
                  </a:cubicBezTo>
                  <a:cubicBezTo>
                    <a:pt x="15474" y="5241"/>
                    <a:pt x="15504" y="5696"/>
                    <a:pt x="15621" y="6151"/>
                  </a:cubicBezTo>
                  <a:cubicBezTo>
                    <a:pt x="15738" y="6665"/>
                    <a:pt x="16003" y="7150"/>
                    <a:pt x="15988" y="7708"/>
                  </a:cubicBezTo>
                  <a:cubicBezTo>
                    <a:pt x="16017" y="7678"/>
                    <a:pt x="16047" y="7649"/>
                    <a:pt x="16047" y="7605"/>
                  </a:cubicBezTo>
                  <a:cubicBezTo>
                    <a:pt x="16120" y="7150"/>
                    <a:pt x="16208" y="6695"/>
                    <a:pt x="16238" y="6239"/>
                  </a:cubicBezTo>
                  <a:cubicBezTo>
                    <a:pt x="16252" y="5872"/>
                    <a:pt x="16194" y="5505"/>
                    <a:pt x="16076" y="5168"/>
                  </a:cubicBezTo>
                  <a:cubicBezTo>
                    <a:pt x="15959" y="4757"/>
                    <a:pt x="15841" y="4346"/>
                    <a:pt x="15709" y="3935"/>
                  </a:cubicBezTo>
                  <a:cubicBezTo>
                    <a:pt x="15680" y="3832"/>
                    <a:pt x="15636" y="3729"/>
                    <a:pt x="15577" y="362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8"/>
            <p:cNvSpPr/>
            <p:nvPr/>
          </p:nvSpPr>
          <p:spPr>
            <a:xfrm>
              <a:off x="5534850" y="3958450"/>
              <a:ext cx="45525" cy="180225"/>
            </a:xfrm>
            <a:custGeom>
              <a:rect b="b" l="l" r="r" t="t"/>
              <a:pathLst>
                <a:path extrusionOk="0" h="7209" w="1821">
                  <a:moveTo>
                    <a:pt x="1762" y="0"/>
                  </a:moveTo>
                  <a:cubicBezTo>
                    <a:pt x="1821" y="250"/>
                    <a:pt x="1821" y="514"/>
                    <a:pt x="1733" y="764"/>
                  </a:cubicBezTo>
                  <a:cubicBezTo>
                    <a:pt x="1410" y="2026"/>
                    <a:pt x="1101" y="3304"/>
                    <a:pt x="778" y="4566"/>
                  </a:cubicBezTo>
                  <a:cubicBezTo>
                    <a:pt x="558" y="5403"/>
                    <a:pt x="309" y="6240"/>
                    <a:pt x="74" y="7091"/>
                  </a:cubicBezTo>
                  <a:cubicBezTo>
                    <a:pt x="59" y="7135"/>
                    <a:pt x="44" y="7179"/>
                    <a:pt x="0" y="7209"/>
                  </a:cubicBezTo>
                  <a:cubicBezTo>
                    <a:pt x="59" y="6988"/>
                    <a:pt x="103" y="6768"/>
                    <a:pt x="162" y="6548"/>
                  </a:cubicBezTo>
                  <a:cubicBezTo>
                    <a:pt x="646" y="4654"/>
                    <a:pt x="1116" y="2760"/>
                    <a:pt x="1600" y="866"/>
                  </a:cubicBezTo>
                  <a:cubicBezTo>
                    <a:pt x="1674" y="573"/>
                    <a:pt x="1718" y="294"/>
                    <a:pt x="176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8"/>
            <p:cNvSpPr/>
            <p:nvPr/>
          </p:nvSpPr>
          <p:spPr>
            <a:xfrm>
              <a:off x="5495950" y="4208025"/>
              <a:ext cx="43325" cy="195275"/>
            </a:xfrm>
            <a:custGeom>
              <a:rect b="b" l="l" r="r" t="t"/>
              <a:pathLst>
                <a:path extrusionOk="0" h="7811" w="1733">
                  <a:moveTo>
                    <a:pt x="73" y="7811"/>
                  </a:moveTo>
                  <a:cubicBezTo>
                    <a:pt x="15" y="7135"/>
                    <a:pt x="0" y="6475"/>
                    <a:pt x="73" y="5799"/>
                  </a:cubicBezTo>
                  <a:cubicBezTo>
                    <a:pt x="206" y="4126"/>
                    <a:pt x="690" y="2555"/>
                    <a:pt x="1292" y="999"/>
                  </a:cubicBezTo>
                  <a:cubicBezTo>
                    <a:pt x="1424" y="661"/>
                    <a:pt x="1571" y="323"/>
                    <a:pt x="1732" y="0"/>
                  </a:cubicBezTo>
                  <a:cubicBezTo>
                    <a:pt x="1630" y="294"/>
                    <a:pt x="1527" y="602"/>
                    <a:pt x="1409" y="896"/>
                  </a:cubicBezTo>
                  <a:cubicBezTo>
                    <a:pt x="1057" y="1791"/>
                    <a:pt x="763" y="2702"/>
                    <a:pt x="514" y="3627"/>
                  </a:cubicBezTo>
                  <a:cubicBezTo>
                    <a:pt x="338" y="4331"/>
                    <a:pt x="206" y="5036"/>
                    <a:pt x="147" y="5755"/>
                  </a:cubicBezTo>
                  <a:cubicBezTo>
                    <a:pt x="118" y="6460"/>
                    <a:pt x="103" y="7150"/>
                    <a:pt x="73" y="781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8"/>
            <p:cNvSpPr/>
            <p:nvPr/>
          </p:nvSpPr>
          <p:spPr>
            <a:xfrm>
              <a:off x="5533375" y="4313350"/>
              <a:ext cx="123700" cy="119675"/>
            </a:xfrm>
            <a:custGeom>
              <a:rect b="b" l="l" r="r" t="t"/>
              <a:pathLst>
                <a:path extrusionOk="0" h="4787" w="4948">
                  <a:moveTo>
                    <a:pt x="4948" y="30"/>
                  </a:moveTo>
                  <a:cubicBezTo>
                    <a:pt x="4889" y="89"/>
                    <a:pt x="4831" y="148"/>
                    <a:pt x="4787" y="206"/>
                  </a:cubicBezTo>
                  <a:cubicBezTo>
                    <a:pt x="4361" y="661"/>
                    <a:pt x="3935" y="1117"/>
                    <a:pt x="3524" y="1586"/>
                  </a:cubicBezTo>
                  <a:cubicBezTo>
                    <a:pt x="2951" y="2218"/>
                    <a:pt x="2408" y="2878"/>
                    <a:pt x="1836" y="3524"/>
                  </a:cubicBezTo>
                  <a:cubicBezTo>
                    <a:pt x="1527" y="3891"/>
                    <a:pt x="1175" y="4200"/>
                    <a:pt x="779" y="4464"/>
                  </a:cubicBezTo>
                  <a:cubicBezTo>
                    <a:pt x="544" y="4625"/>
                    <a:pt x="279" y="4743"/>
                    <a:pt x="1" y="4787"/>
                  </a:cubicBezTo>
                  <a:cubicBezTo>
                    <a:pt x="59" y="4743"/>
                    <a:pt x="74" y="4728"/>
                    <a:pt x="89" y="4713"/>
                  </a:cubicBezTo>
                  <a:cubicBezTo>
                    <a:pt x="705" y="4464"/>
                    <a:pt x="1263" y="4067"/>
                    <a:pt x="1689" y="3554"/>
                  </a:cubicBezTo>
                  <a:cubicBezTo>
                    <a:pt x="2115" y="3069"/>
                    <a:pt x="2511" y="2555"/>
                    <a:pt x="2937" y="2085"/>
                  </a:cubicBezTo>
                  <a:cubicBezTo>
                    <a:pt x="3568" y="1395"/>
                    <a:pt x="4214" y="735"/>
                    <a:pt x="4845" y="60"/>
                  </a:cubicBezTo>
                  <a:cubicBezTo>
                    <a:pt x="4875" y="30"/>
                    <a:pt x="4889" y="15"/>
                    <a:pt x="491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8"/>
            <p:cNvSpPr/>
            <p:nvPr/>
          </p:nvSpPr>
          <p:spPr>
            <a:xfrm>
              <a:off x="5459600" y="4244000"/>
              <a:ext cx="26825" cy="144625"/>
            </a:xfrm>
            <a:custGeom>
              <a:rect b="b" l="l" r="r" t="t"/>
              <a:pathLst>
                <a:path extrusionOk="0" h="5785" w="1073">
                  <a:moveTo>
                    <a:pt x="368" y="5784"/>
                  </a:moveTo>
                  <a:cubicBezTo>
                    <a:pt x="221" y="5579"/>
                    <a:pt x="147" y="5329"/>
                    <a:pt x="147" y="5080"/>
                  </a:cubicBezTo>
                  <a:cubicBezTo>
                    <a:pt x="1" y="3861"/>
                    <a:pt x="221" y="2701"/>
                    <a:pt x="544" y="1527"/>
                  </a:cubicBezTo>
                  <a:cubicBezTo>
                    <a:pt x="691" y="1057"/>
                    <a:pt x="852" y="587"/>
                    <a:pt x="999" y="103"/>
                  </a:cubicBezTo>
                  <a:cubicBezTo>
                    <a:pt x="1014" y="59"/>
                    <a:pt x="1043" y="29"/>
                    <a:pt x="1072" y="0"/>
                  </a:cubicBezTo>
                  <a:cubicBezTo>
                    <a:pt x="984" y="352"/>
                    <a:pt x="881" y="705"/>
                    <a:pt x="779" y="1042"/>
                  </a:cubicBezTo>
                  <a:cubicBezTo>
                    <a:pt x="559" y="1747"/>
                    <a:pt x="382" y="2466"/>
                    <a:pt x="294" y="3201"/>
                  </a:cubicBezTo>
                  <a:cubicBezTo>
                    <a:pt x="191" y="4052"/>
                    <a:pt x="133" y="4904"/>
                    <a:pt x="382" y="5726"/>
                  </a:cubicBezTo>
                  <a:cubicBezTo>
                    <a:pt x="382" y="5740"/>
                    <a:pt x="382" y="5755"/>
                    <a:pt x="368" y="578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18"/>
            <p:cNvSpPr/>
            <p:nvPr/>
          </p:nvSpPr>
          <p:spPr>
            <a:xfrm>
              <a:off x="5673200" y="4123250"/>
              <a:ext cx="132525" cy="88100"/>
            </a:xfrm>
            <a:custGeom>
              <a:rect b="b" l="l" r="r" t="t"/>
              <a:pathLst>
                <a:path extrusionOk="0" h="3524" w="5301">
                  <a:moveTo>
                    <a:pt x="1" y="3509"/>
                  </a:moveTo>
                  <a:cubicBezTo>
                    <a:pt x="1" y="3509"/>
                    <a:pt x="1" y="3494"/>
                    <a:pt x="1" y="3494"/>
                  </a:cubicBezTo>
                  <a:cubicBezTo>
                    <a:pt x="1161" y="2334"/>
                    <a:pt x="2453" y="1336"/>
                    <a:pt x="3877" y="543"/>
                  </a:cubicBezTo>
                  <a:cubicBezTo>
                    <a:pt x="4317" y="338"/>
                    <a:pt x="4758" y="162"/>
                    <a:pt x="5213" y="15"/>
                  </a:cubicBezTo>
                  <a:cubicBezTo>
                    <a:pt x="5242" y="0"/>
                    <a:pt x="5271" y="0"/>
                    <a:pt x="5301" y="29"/>
                  </a:cubicBezTo>
                  <a:cubicBezTo>
                    <a:pt x="5271" y="44"/>
                    <a:pt x="5227" y="73"/>
                    <a:pt x="5198" y="88"/>
                  </a:cubicBezTo>
                  <a:cubicBezTo>
                    <a:pt x="3906" y="499"/>
                    <a:pt x="2805" y="1248"/>
                    <a:pt x="1763" y="2070"/>
                  </a:cubicBezTo>
                  <a:cubicBezTo>
                    <a:pt x="1454" y="2305"/>
                    <a:pt x="1161" y="2540"/>
                    <a:pt x="867" y="2789"/>
                  </a:cubicBezTo>
                  <a:cubicBezTo>
                    <a:pt x="618" y="2995"/>
                    <a:pt x="368" y="3230"/>
                    <a:pt x="133" y="3450"/>
                  </a:cubicBezTo>
                  <a:cubicBezTo>
                    <a:pt x="89" y="3479"/>
                    <a:pt x="60" y="3509"/>
                    <a:pt x="16" y="352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8"/>
            <p:cNvSpPr/>
            <p:nvPr/>
          </p:nvSpPr>
          <p:spPr>
            <a:xfrm>
              <a:off x="5575950" y="4114800"/>
              <a:ext cx="36350" cy="142800"/>
            </a:xfrm>
            <a:custGeom>
              <a:rect b="b" l="l" r="r" t="t"/>
              <a:pathLst>
                <a:path extrusionOk="0" h="5712" w="1454">
                  <a:moveTo>
                    <a:pt x="1439" y="0"/>
                  </a:moveTo>
                  <a:cubicBezTo>
                    <a:pt x="1439" y="206"/>
                    <a:pt x="1454" y="411"/>
                    <a:pt x="1439" y="617"/>
                  </a:cubicBezTo>
                  <a:cubicBezTo>
                    <a:pt x="1351" y="1395"/>
                    <a:pt x="1204" y="2158"/>
                    <a:pt x="969" y="2907"/>
                  </a:cubicBezTo>
                  <a:cubicBezTo>
                    <a:pt x="735" y="3788"/>
                    <a:pt x="456" y="4640"/>
                    <a:pt x="118" y="5476"/>
                  </a:cubicBezTo>
                  <a:cubicBezTo>
                    <a:pt x="89" y="5564"/>
                    <a:pt x="45" y="5638"/>
                    <a:pt x="1" y="5711"/>
                  </a:cubicBezTo>
                  <a:cubicBezTo>
                    <a:pt x="294" y="4772"/>
                    <a:pt x="602" y="3832"/>
                    <a:pt x="881" y="2893"/>
                  </a:cubicBezTo>
                  <a:cubicBezTo>
                    <a:pt x="1175" y="1953"/>
                    <a:pt x="1336" y="984"/>
                    <a:pt x="138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8"/>
            <p:cNvSpPr/>
            <p:nvPr/>
          </p:nvSpPr>
          <p:spPr>
            <a:xfrm>
              <a:off x="5516125" y="4308575"/>
              <a:ext cx="68300" cy="108300"/>
            </a:xfrm>
            <a:custGeom>
              <a:rect b="b" l="l" r="r" t="t"/>
              <a:pathLst>
                <a:path extrusionOk="0" h="4332" w="2732">
                  <a:moveTo>
                    <a:pt x="2731" y="30"/>
                  </a:moveTo>
                  <a:cubicBezTo>
                    <a:pt x="1615" y="1337"/>
                    <a:pt x="529" y="2644"/>
                    <a:pt x="59" y="4332"/>
                  </a:cubicBezTo>
                  <a:lnTo>
                    <a:pt x="1" y="4317"/>
                  </a:lnTo>
                  <a:cubicBezTo>
                    <a:pt x="45" y="4126"/>
                    <a:pt x="89" y="3950"/>
                    <a:pt x="147" y="3774"/>
                  </a:cubicBezTo>
                  <a:cubicBezTo>
                    <a:pt x="514" y="2820"/>
                    <a:pt x="1043" y="1924"/>
                    <a:pt x="1718" y="1146"/>
                  </a:cubicBezTo>
                  <a:lnTo>
                    <a:pt x="268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8"/>
            <p:cNvSpPr/>
            <p:nvPr/>
          </p:nvSpPr>
          <p:spPr>
            <a:xfrm>
              <a:off x="5625125" y="4145625"/>
              <a:ext cx="62050" cy="85900"/>
            </a:xfrm>
            <a:custGeom>
              <a:rect b="b" l="l" r="r" t="t"/>
              <a:pathLst>
                <a:path extrusionOk="0" h="3436" w="2482">
                  <a:moveTo>
                    <a:pt x="2482" y="30"/>
                  </a:moveTo>
                  <a:cubicBezTo>
                    <a:pt x="1748" y="1219"/>
                    <a:pt x="1072" y="2452"/>
                    <a:pt x="59" y="3436"/>
                  </a:cubicBezTo>
                  <a:lnTo>
                    <a:pt x="1" y="3392"/>
                  </a:lnTo>
                  <a:cubicBezTo>
                    <a:pt x="294" y="3040"/>
                    <a:pt x="603" y="2702"/>
                    <a:pt x="882" y="2335"/>
                  </a:cubicBezTo>
                  <a:cubicBezTo>
                    <a:pt x="1146" y="1968"/>
                    <a:pt x="1425" y="1557"/>
                    <a:pt x="1689" y="1160"/>
                  </a:cubicBezTo>
                  <a:cubicBezTo>
                    <a:pt x="1939" y="764"/>
                    <a:pt x="2188" y="382"/>
                    <a:pt x="245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8"/>
            <p:cNvSpPr/>
            <p:nvPr/>
          </p:nvSpPr>
          <p:spPr>
            <a:xfrm>
              <a:off x="5529350" y="3946325"/>
              <a:ext cx="35250" cy="85550"/>
            </a:xfrm>
            <a:custGeom>
              <a:rect b="b" l="l" r="r" t="t"/>
              <a:pathLst>
                <a:path extrusionOk="0" h="3422" w="1410">
                  <a:moveTo>
                    <a:pt x="1409" y="1"/>
                  </a:moveTo>
                  <a:cubicBezTo>
                    <a:pt x="1130" y="603"/>
                    <a:pt x="852" y="1161"/>
                    <a:pt x="617" y="1733"/>
                  </a:cubicBezTo>
                  <a:cubicBezTo>
                    <a:pt x="367" y="2306"/>
                    <a:pt x="191" y="2893"/>
                    <a:pt x="0" y="3422"/>
                  </a:cubicBezTo>
                  <a:cubicBezTo>
                    <a:pt x="73" y="2643"/>
                    <a:pt x="954" y="339"/>
                    <a:pt x="140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8"/>
            <p:cNvSpPr/>
            <p:nvPr/>
          </p:nvSpPr>
          <p:spPr>
            <a:xfrm>
              <a:off x="5611175" y="4224175"/>
              <a:ext cx="103525" cy="84425"/>
            </a:xfrm>
            <a:custGeom>
              <a:rect b="b" l="l" r="r" t="t"/>
              <a:pathLst>
                <a:path extrusionOk="0" h="3377" w="4141">
                  <a:moveTo>
                    <a:pt x="4141" y="0"/>
                  </a:moveTo>
                  <a:cubicBezTo>
                    <a:pt x="2687" y="1043"/>
                    <a:pt x="1234" y="2070"/>
                    <a:pt x="1" y="3377"/>
                  </a:cubicBezTo>
                  <a:cubicBezTo>
                    <a:pt x="236" y="2907"/>
                    <a:pt x="2409" y="1116"/>
                    <a:pt x="414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8"/>
            <p:cNvSpPr/>
            <p:nvPr/>
          </p:nvSpPr>
          <p:spPr>
            <a:xfrm>
              <a:off x="5664400" y="4045425"/>
              <a:ext cx="40775" cy="96200"/>
            </a:xfrm>
            <a:custGeom>
              <a:rect b="b" l="l" r="r" t="t"/>
              <a:pathLst>
                <a:path extrusionOk="0" h="3848" w="1631">
                  <a:moveTo>
                    <a:pt x="1" y="3832"/>
                  </a:moveTo>
                  <a:cubicBezTo>
                    <a:pt x="573" y="2570"/>
                    <a:pt x="1234" y="1337"/>
                    <a:pt x="1571" y="1"/>
                  </a:cubicBezTo>
                  <a:lnTo>
                    <a:pt x="1630" y="1"/>
                  </a:lnTo>
                  <a:cubicBezTo>
                    <a:pt x="1630" y="74"/>
                    <a:pt x="1630" y="148"/>
                    <a:pt x="1601" y="221"/>
                  </a:cubicBezTo>
                  <a:cubicBezTo>
                    <a:pt x="1425" y="720"/>
                    <a:pt x="1278" y="1234"/>
                    <a:pt x="1058" y="1718"/>
                  </a:cubicBezTo>
                  <a:cubicBezTo>
                    <a:pt x="735" y="2438"/>
                    <a:pt x="382" y="3142"/>
                    <a:pt x="45" y="384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8"/>
            <p:cNvSpPr/>
            <p:nvPr/>
          </p:nvSpPr>
          <p:spPr>
            <a:xfrm>
              <a:off x="5564950" y="4020850"/>
              <a:ext cx="23875" cy="96550"/>
            </a:xfrm>
            <a:custGeom>
              <a:rect b="b" l="l" r="r" t="t"/>
              <a:pathLst>
                <a:path extrusionOk="0" h="3862" w="955">
                  <a:moveTo>
                    <a:pt x="749" y="0"/>
                  </a:moveTo>
                  <a:cubicBezTo>
                    <a:pt x="954" y="382"/>
                    <a:pt x="308" y="3186"/>
                    <a:pt x="0" y="3861"/>
                  </a:cubicBezTo>
                  <a:cubicBezTo>
                    <a:pt x="103" y="3450"/>
                    <a:pt x="206" y="3024"/>
                    <a:pt x="294" y="2613"/>
                  </a:cubicBezTo>
                  <a:cubicBezTo>
                    <a:pt x="441" y="1938"/>
                    <a:pt x="573" y="1263"/>
                    <a:pt x="690" y="587"/>
                  </a:cubicBezTo>
                  <a:cubicBezTo>
                    <a:pt x="719" y="396"/>
                    <a:pt x="734" y="191"/>
                    <a:pt x="7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8"/>
            <p:cNvSpPr/>
            <p:nvPr/>
          </p:nvSpPr>
          <p:spPr>
            <a:xfrm>
              <a:off x="5433900" y="4177550"/>
              <a:ext cx="31600" cy="84075"/>
            </a:xfrm>
            <a:custGeom>
              <a:rect b="b" l="l" r="r" t="t"/>
              <a:pathLst>
                <a:path extrusionOk="0" h="3363" w="1264">
                  <a:moveTo>
                    <a:pt x="1190" y="3363"/>
                  </a:moveTo>
                  <a:cubicBezTo>
                    <a:pt x="1161" y="3289"/>
                    <a:pt x="1146" y="3231"/>
                    <a:pt x="1146" y="3172"/>
                  </a:cubicBezTo>
                  <a:cubicBezTo>
                    <a:pt x="1102" y="2614"/>
                    <a:pt x="955" y="2056"/>
                    <a:pt x="720" y="1557"/>
                  </a:cubicBezTo>
                  <a:cubicBezTo>
                    <a:pt x="500" y="1073"/>
                    <a:pt x="265" y="603"/>
                    <a:pt x="30" y="118"/>
                  </a:cubicBezTo>
                  <a:cubicBezTo>
                    <a:pt x="16" y="89"/>
                    <a:pt x="1" y="45"/>
                    <a:pt x="1" y="1"/>
                  </a:cubicBezTo>
                  <a:cubicBezTo>
                    <a:pt x="368" y="485"/>
                    <a:pt x="588" y="1058"/>
                    <a:pt x="838" y="1601"/>
                  </a:cubicBezTo>
                  <a:cubicBezTo>
                    <a:pt x="1117" y="2144"/>
                    <a:pt x="1264" y="2731"/>
                    <a:pt x="1249" y="334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8"/>
            <p:cNvSpPr/>
            <p:nvPr/>
          </p:nvSpPr>
          <p:spPr>
            <a:xfrm>
              <a:off x="5408575" y="4111500"/>
              <a:ext cx="56550" cy="80025"/>
            </a:xfrm>
            <a:custGeom>
              <a:rect b="b" l="l" r="r" t="t"/>
              <a:pathLst>
                <a:path extrusionOk="0" h="3201" w="2262">
                  <a:moveTo>
                    <a:pt x="1" y="0"/>
                  </a:moveTo>
                  <a:cubicBezTo>
                    <a:pt x="1073" y="837"/>
                    <a:pt x="1719" y="1982"/>
                    <a:pt x="2262" y="3201"/>
                  </a:cubicBezTo>
                  <a:cubicBezTo>
                    <a:pt x="1924" y="2643"/>
                    <a:pt x="1601" y="2070"/>
                    <a:pt x="1249" y="1512"/>
                  </a:cubicBezTo>
                  <a:cubicBezTo>
                    <a:pt x="897" y="969"/>
                    <a:pt x="471" y="45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8"/>
            <p:cNvSpPr/>
            <p:nvPr/>
          </p:nvSpPr>
          <p:spPr>
            <a:xfrm>
              <a:off x="5741475" y="4263800"/>
              <a:ext cx="112325" cy="49950"/>
            </a:xfrm>
            <a:custGeom>
              <a:rect b="b" l="l" r="r" t="t"/>
              <a:pathLst>
                <a:path extrusionOk="0" h="1998" w="4493">
                  <a:moveTo>
                    <a:pt x="4493" y="1"/>
                  </a:moveTo>
                  <a:cubicBezTo>
                    <a:pt x="3054" y="823"/>
                    <a:pt x="1527" y="1410"/>
                    <a:pt x="1" y="199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8"/>
            <p:cNvSpPr/>
            <p:nvPr/>
          </p:nvSpPr>
          <p:spPr>
            <a:xfrm>
              <a:off x="5753225" y="4192250"/>
              <a:ext cx="73425" cy="67175"/>
            </a:xfrm>
            <a:custGeom>
              <a:rect b="b" l="l" r="r" t="t"/>
              <a:pathLst>
                <a:path extrusionOk="0" h="2687" w="2937">
                  <a:moveTo>
                    <a:pt x="2937" y="0"/>
                  </a:moveTo>
                  <a:cubicBezTo>
                    <a:pt x="2672" y="485"/>
                    <a:pt x="2349" y="910"/>
                    <a:pt x="1953" y="1263"/>
                  </a:cubicBezTo>
                  <a:cubicBezTo>
                    <a:pt x="1410" y="1762"/>
                    <a:pt x="823" y="2217"/>
                    <a:pt x="191" y="2599"/>
                  </a:cubicBezTo>
                  <a:cubicBezTo>
                    <a:pt x="133" y="2643"/>
                    <a:pt x="59" y="2672"/>
                    <a:pt x="0" y="2687"/>
                  </a:cubicBezTo>
                  <a:cubicBezTo>
                    <a:pt x="1087" y="1909"/>
                    <a:pt x="2188" y="1160"/>
                    <a:pt x="293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8"/>
            <p:cNvSpPr/>
            <p:nvPr/>
          </p:nvSpPr>
          <p:spPr>
            <a:xfrm>
              <a:off x="5668800" y="4281425"/>
              <a:ext cx="102075" cy="56550"/>
            </a:xfrm>
            <a:custGeom>
              <a:rect b="b" l="l" r="r" t="t"/>
              <a:pathLst>
                <a:path extrusionOk="0" h="2262" w="4083">
                  <a:moveTo>
                    <a:pt x="1" y="2261"/>
                  </a:moveTo>
                  <a:cubicBezTo>
                    <a:pt x="1278" y="1366"/>
                    <a:pt x="2585" y="500"/>
                    <a:pt x="4082" y="1"/>
                  </a:cubicBezTo>
                  <a:cubicBezTo>
                    <a:pt x="2614" y="588"/>
                    <a:pt x="1307" y="1425"/>
                    <a:pt x="1" y="226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8"/>
            <p:cNvSpPr/>
            <p:nvPr/>
          </p:nvSpPr>
          <p:spPr>
            <a:xfrm>
              <a:off x="5768650" y="4152225"/>
              <a:ext cx="65350" cy="39300"/>
            </a:xfrm>
            <a:custGeom>
              <a:rect b="b" l="l" r="r" t="t"/>
              <a:pathLst>
                <a:path extrusionOk="0" h="1572" w="2614">
                  <a:moveTo>
                    <a:pt x="0" y="1542"/>
                  </a:moveTo>
                  <a:cubicBezTo>
                    <a:pt x="88" y="1469"/>
                    <a:pt x="191" y="1396"/>
                    <a:pt x="294" y="1322"/>
                  </a:cubicBezTo>
                  <a:cubicBezTo>
                    <a:pt x="940" y="926"/>
                    <a:pt x="1586" y="529"/>
                    <a:pt x="2217" y="133"/>
                  </a:cubicBezTo>
                  <a:cubicBezTo>
                    <a:pt x="2334" y="45"/>
                    <a:pt x="2481" y="1"/>
                    <a:pt x="2613" y="30"/>
                  </a:cubicBezTo>
                  <a:lnTo>
                    <a:pt x="15" y="1572"/>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18"/>
            <p:cNvSpPr/>
            <p:nvPr/>
          </p:nvSpPr>
          <p:spPr>
            <a:xfrm>
              <a:off x="5470975" y="4325825"/>
              <a:ext cx="10675" cy="84825"/>
            </a:xfrm>
            <a:custGeom>
              <a:rect b="b" l="l" r="r" t="t"/>
              <a:pathLst>
                <a:path extrusionOk="0" h="3393" w="427">
                  <a:moveTo>
                    <a:pt x="382" y="3392"/>
                  </a:moveTo>
                  <a:cubicBezTo>
                    <a:pt x="338" y="3334"/>
                    <a:pt x="294" y="3275"/>
                    <a:pt x="265" y="3216"/>
                  </a:cubicBezTo>
                  <a:cubicBezTo>
                    <a:pt x="89" y="2805"/>
                    <a:pt x="1" y="2365"/>
                    <a:pt x="15" y="1939"/>
                  </a:cubicBezTo>
                  <a:cubicBezTo>
                    <a:pt x="15" y="1352"/>
                    <a:pt x="74" y="779"/>
                    <a:pt x="177" y="206"/>
                  </a:cubicBezTo>
                  <a:cubicBezTo>
                    <a:pt x="192" y="133"/>
                    <a:pt x="221" y="60"/>
                    <a:pt x="250" y="1"/>
                  </a:cubicBezTo>
                  <a:cubicBezTo>
                    <a:pt x="221" y="236"/>
                    <a:pt x="206" y="427"/>
                    <a:pt x="192" y="603"/>
                  </a:cubicBezTo>
                  <a:cubicBezTo>
                    <a:pt x="162" y="1014"/>
                    <a:pt x="133" y="1425"/>
                    <a:pt x="104" y="1836"/>
                  </a:cubicBezTo>
                  <a:cubicBezTo>
                    <a:pt x="89" y="2306"/>
                    <a:pt x="177" y="2776"/>
                    <a:pt x="368" y="3216"/>
                  </a:cubicBezTo>
                  <a:cubicBezTo>
                    <a:pt x="382" y="3260"/>
                    <a:pt x="397" y="3319"/>
                    <a:pt x="426" y="337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18"/>
            <p:cNvSpPr/>
            <p:nvPr/>
          </p:nvSpPr>
          <p:spPr>
            <a:xfrm>
              <a:off x="5637975" y="4028925"/>
              <a:ext cx="35250" cy="71575"/>
            </a:xfrm>
            <a:custGeom>
              <a:rect b="b" l="l" r="r" t="t"/>
              <a:pathLst>
                <a:path extrusionOk="0" h="2863" w="1410">
                  <a:moveTo>
                    <a:pt x="1381" y="162"/>
                  </a:moveTo>
                  <a:cubicBezTo>
                    <a:pt x="1322" y="206"/>
                    <a:pt x="1248" y="264"/>
                    <a:pt x="1204" y="338"/>
                  </a:cubicBezTo>
                  <a:cubicBezTo>
                    <a:pt x="1014" y="617"/>
                    <a:pt x="852" y="925"/>
                    <a:pt x="691" y="1219"/>
                  </a:cubicBezTo>
                  <a:cubicBezTo>
                    <a:pt x="470" y="1718"/>
                    <a:pt x="280" y="2217"/>
                    <a:pt x="59" y="2716"/>
                  </a:cubicBezTo>
                  <a:cubicBezTo>
                    <a:pt x="45" y="2760"/>
                    <a:pt x="30" y="2789"/>
                    <a:pt x="1" y="2863"/>
                  </a:cubicBezTo>
                  <a:cubicBezTo>
                    <a:pt x="74" y="2129"/>
                    <a:pt x="955" y="338"/>
                    <a:pt x="1395" y="0"/>
                  </a:cubicBezTo>
                  <a:cubicBezTo>
                    <a:pt x="1395" y="59"/>
                    <a:pt x="1410" y="88"/>
                    <a:pt x="1410" y="1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8"/>
            <p:cNvSpPr/>
            <p:nvPr/>
          </p:nvSpPr>
          <p:spPr>
            <a:xfrm>
              <a:off x="5530450" y="4267100"/>
              <a:ext cx="29750" cy="72350"/>
            </a:xfrm>
            <a:custGeom>
              <a:rect b="b" l="l" r="r" t="t"/>
              <a:pathLst>
                <a:path extrusionOk="0" h="2894" w="1190">
                  <a:moveTo>
                    <a:pt x="0" y="2893"/>
                  </a:moveTo>
                  <a:cubicBezTo>
                    <a:pt x="396" y="1939"/>
                    <a:pt x="793" y="970"/>
                    <a:pt x="1189" y="1"/>
                  </a:cubicBezTo>
                  <a:cubicBezTo>
                    <a:pt x="1145" y="456"/>
                    <a:pt x="235" y="2673"/>
                    <a:pt x="0" y="28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8"/>
            <p:cNvSpPr/>
            <p:nvPr/>
          </p:nvSpPr>
          <p:spPr>
            <a:xfrm>
              <a:off x="5822600" y="4217200"/>
              <a:ext cx="79650" cy="26075"/>
            </a:xfrm>
            <a:custGeom>
              <a:rect b="b" l="l" r="r" t="t"/>
              <a:pathLst>
                <a:path extrusionOk="0" h="1043" w="3186">
                  <a:moveTo>
                    <a:pt x="0" y="999"/>
                  </a:moveTo>
                  <a:cubicBezTo>
                    <a:pt x="338" y="852"/>
                    <a:pt x="675" y="720"/>
                    <a:pt x="1013" y="588"/>
                  </a:cubicBezTo>
                  <a:cubicBezTo>
                    <a:pt x="1292" y="455"/>
                    <a:pt x="1571" y="353"/>
                    <a:pt x="1850" y="279"/>
                  </a:cubicBezTo>
                  <a:cubicBezTo>
                    <a:pt x="2290" y="191"/>
                    <a:pt x="2701" y="0"/>
                    <a:pt x="3157" y="59"/>
                  </a:cubicBezTo>
                  <a:cubicBezTo>
                    <a:pt x="3157" y="59"/>
                    <a:pt x="3171" y="59"/>
                    <a:pt x="3186" y="88"/>
                  </a:cubicBezTo>
                  <a:cubicBezTo>
                    <a:pt x="3098" y="103"/>
                    <a:pt x="3024" y="118"/>
                    <a:pt x="2951" y="133"/>
                  </a:cubicBezTo>
                  <a:cubicBezTo>
                    <a:pt x="2716" y="162"/>
                    <a:pt x="2481" y="191"/>
                    <a:pt x="2261" y="250"/>
                  </a:cubicBezTo>
                  <a:cubicBezTo>
                    <a:pt x="1821" y="382"/>
                    <a:pt x="1395" y="544"/>
                    <a:pt x="969" y="690"/>
                  </a:cubicBezTo>
                  <a:cubicBezTo>
                    <a:pt x="646" y="808"/>
                    <a:pt x="338" y="925"/>
                    <a:pt x="15" y="104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8"/>
            <p:cNvSpPr/>
            <p:nvPr/>
          </p:nvSpPr>
          <p:spPr>
            <a:xfrm>
              <a:off x="5532650" y="4161050"/>
              <a:ext cx="30475" cy="81875"/>
            </a:xfrm>
            <a:custGeom>
              <a:rect b="b" l="l" r="r" t="t"/>
              <a:pathLst>
                <a:path extrusionOk="0" h="3275" w="1219">
                  <a:moveTo>
                    <a:pt x="1219" y="15"/>
                  </a:moveTo>
                  <a:cubicBezTo>
                    <a:pt x="866" y="1116"/>
                    <a:pt x="455" y="2202"/>
                    <a:pt x="0" y="3274"/>
                  </a:cubicBezTo>
                  <a:lnTo>
                    <a:pt x="116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8"/>
            <p:cNvSpPr/>
            <p:nvPr/>
          </p:nvSpPr>
          <p:spPr>
            <a:xfrm>
              <a:off x="5815250" y="4280325"/>
              <a:ext cx="62050" cy="33050"/>
            </a:xfrm>
            <a:custGeom>
              <a:rect b="b" l="l" r="r" t="t"/>
              <a:pathLst>
                <a:path extrusionOk="0" h="1322" w="2482">
                  <a:moveTo>
                    <a:pt x="0" y="1322"/>
                  </a:moveTo>
                  <a:lnTo>
                    <a:pt x="2482" y="1"/>
                  </a:lnTo>
                  <a:cubicBezTo>
                    <a:pt x="2291" y="294"/>
                    <a:pt x="764" y="1102"/>
                    <a:pt x="0" y="132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8"/>
            <p:cNvSpPr/>
            <p:nvPr/>
          </p:nvSpPr>
          <p:spPr>
            <a:xfrm>
              <a:off x="5672100" y="4114075"/>
              <a:ext cx="37475" cy="68275"/>
            </a:xfrm>
            <a:custGeom>
              <a:rect b="b" l="l" r="r" t="t"/>
              <a:pathLst>
                <a:path extrusionOk="0" h="2731" w="1499">
                  <a:moveTo>
                    <a:pt x="1" y="2731"/>
                  </a:moveTo>
                  <a:cubicBezTo>
                    <a:pt x="544" y="1850"/>
                    <a:pt x="1131" y="998"/>
                    <a:pt x="1469" y="0"/>
                  </a:cubicBezTo>
                  <a:cubicBezTo>
                    <a:pt x="1498" y="88"/>
                    <a:pt x="1484" y="191"/>
                    <a:pt x="1440" y="279"/>
                  </a:cubicBezTo>
                  <a:cubicBezTo>
                    <a:pt x="1278" y="631"/>
                    <a:pt x="1131" y="998"/>
                    <a:pt x="940" y="1336"/>
                  </a:cubicBezTo>
                  <a:cubicBezTo>
                    <a:pt x="676" y="1835"/>
                    <a:pt x="353" y="2290"/>
                    <a:pt x="1" y="273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8"/>
            <p:cNvSpPr/>
            <p:nvPr/>
          </p:nvSpPr>
          <p:spPr>
            <a:xfrm>
              <a:off x="5640550" y="4264900"/>
              <a:ext cx="62775" cy="55100"/>
            </a:xfrm>
            <a:custGeom>
              <a:rect b="b" l="l" r="r" t="t"/>
              <a:pathLst>
                <a:path extrusionOk="0" h="2204" w="2511">
                  <a:moveTo>
                    <a:pt x="2511" y="1"/>
                  </a:moveTo>
                  <a:cubicBezTo>
                    <a:pt x="1601" y="662"/>
                    <a:pt x="764" y="1396"/>
                    <a:pt x="0" y="2203"/>
                  </a:cubicBezTo>
                  <a:cubicBezTo>
                    <a:pt x="162" y="1821"/>
                    <a:pt x="1689" y="471"/>
                    <a:pt x="25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8"/>
            <p:cNvSpPr/>
            <p:nvPr/>
          </p:nvSpPr>
          <p:spPr>
            <a:xfrm>
              <a:off x="5651925" y="4024500"/>
              <a:ext cx="28275" cy="50675"/>
            </a:xfrm>
            <a:custGeom>
              <a:rect b="b" l="l" r="r" t="t"/>
              <a:pathLst>
                <a:path extrusionOk="0" h="2027" w="1131">
                  <a:moveTo>
                    <a:pt x="823" y="339"/>
                  </a:moveTo>
                  <a:lnTo>
                    <a:pt x="852" y="309"/>
                  </a:lnTo>
                  <a:lnTo>
                    <a:pt x="1087" y="1"/>
                  </a:lnTo>
                  <a:lnTo>
                    <a:pt x="1131" y="16"/>
                  </a:lnTo>
                  <a:cubicBezTo>
                    <a:pt x="1102" y="89"/>
                    <a:pt x="1072" y="162"/>
                    <a:pt x="1028" y="236"/>
                  </a:cubicBezTo>
                  <a:cubicBezTo>
                    <a:pt x="764" y="720"/>
                    <a:pt x="485" y="1190"/>
                    <a:pt x="221" y="1660"/>
                  </a:cubicBezTo>
                  <a:cubicBezTo>
                    <a:pt x="162" y="1792"/>
                    <a:pt x="89" y="1909"/>
                    <a:pt x="0" y="2027"/>
                  </a:cubicBezTo>
                  <a:cubicBezTo>
                    <a:pt x="59" y="1895"/>
                    <a:pt x="103" y="1748"/>
                    <a:pt x="162" y="1616"/>
                  </a:cubicBezTo>
                  <a:cubicBezTo>
                    <a:pt x="353" y="1249"/>
                    <a:pt x="529" y="911"/>
                    <a:pt x="720" y="544"/>
                  </a:cubicBezTo>
                  <a:cubicBezTo>
                    <a:pt x="764" y="485"/>
                    <a:pt x="793" y="412"/>
                    <a:pt x="823" y="33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8"/>
            <p:cNvSpPr/>
            <p:nvPr/>
          </p:nvSpPr>
          <p:spPr>
            <a:xfrm>
              <a:off x="5851950" y="4242525"/>
              <a:ext cx="54350" cy="31950"/>
            </a:xfrm>
            <a:custGeom>
              <a:rect b="b" l="l" r="r" t="t"/>
              <a:pathLst>
                <a:path extrusionOk="0" h="1278" w="2174">
                  <a:moveTo>
                    <a:pt x="2173" y="0"/>
                  </a:moveTo>
                  <a:cubicBezTo>
                    <a:pt x="2115" y="59"/>
                    <a:pt x="2056" y="118"/>
                    <a:pt x="1983" y="177"/>
                  </a:cubicBezTo>
                  <a:cubicBezTo>
                    <a:pt x="1337" y="544"/>
                    <a:pt x="691" y="911"/>
                    <a:pt x="30" y="1278"/>
                  </a:cubicBezTo>
                  <a:cubicBezTo>
                    <a:pt x="30" y="1278"/>
                    <a:pt x="15" y="1278"/>
                    <a:pt x="1" y="1248"/>
                  </a:cubicBezTo>
                  <a:lnTo>
                    <a:pt x="2129"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18"/>
            <p:cNvSpPr/>
            <p:nvPr/>
          </p:nvSpPr>
          <p:spPr>
            <a:xfrm>
              <a:off x="5453375" y="4197375"/>
              <a:ext cx="18000" cy="55075"/>
            </a:xfrm>
            <a:custGeom>
              <a:rect b="b" l="l" r="r" t="t"/>
              <a:pathLst>
                <a:path extrusionOk="0" h="2203" w="720">
                  <a:moveTo>
                    <a:pt x="0" y="1"/>
                  </a:moveTo>
                  <a:cubicBezTo>
                    <a:pt x="352" y="485"/>
                    <a:pt x="719" y="1762"/>
                    <a:pt x="617" y="2203"/>
                  </a:cubicBezTo>
                  <a:cubicBezTo>
                    <a:pt x="543" y="1792"/>
                    <a:pt x="485" y="1410"/>
                    <a:pt x="382" y="1058"/>
                  </a:cubicBezTo>
                  <a:cubicBezTo>
                    <a:pt x="279" y="705"/>
                    <a:pt x="132" y="353"/>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18"/>
            <p:cNvSpPr/>
            <p:nvPr/>
          </p:nvSpPr>
          <p:spPr>
            <a:xfrm>
              <a:off x="5788100" y="4122150"/>
              <a:ext cx="42600" cy="24225"/>
            </a:xfrm>
            <a:custGeom>
              <a:rect b="b" l="l" r="r" t="t"/>
              <a:pathLst>
                <a:path extrusionOk="0" h="969" w="1704">
                  <a:moveTo>
                    <a:pt x="0" y="969"/>
                  </a:moveTo>
                  <a:cubicBezTo>
                    <a:pt x="529" y="587"/>
                    <a:pt x="1086" y="264"/>
                    <a:pt x="1674" y="0"/>
                  </a:cubicBezTo>
                  <a:lnTo>
                    <a:pt x="1703" y="59"/>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8"/>
            <p:cNvSpPr/>
            <p:nvPr/>
          </p:nvSpPr>
          <p:spPr>
            <a:xfrm>
              <a:off x="5551000" y="3947425"/>
              <a:ext cx="20200" cy="40775"/>
            </a:xfrm>
            <a:custGeom>
              <a:rect b="b" l="l" r="r" t="t"/>
              <a:pathLst>
                <a:path extrusionOk="0" h="1631" w="808">
                  <a:moveTo>
                    <a:pt x="808" y="45"/>
                  </a:moveTo>
                  <a:lnTo>
                    <a:pt x="0" y="1630"/>
                  </a:lnTo>
                  <a:cubicBezTo>
                    <a:pt x="176" y="1058"/>
                    <a:pt x="426" y="515"/>
                    <a:pt x="73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8"/>
            <p:cNvSpPr/>
            <p:nvPr/>
          </p:nvSpPr>
          <p:spPr>
            <a:xfrm>
              <a:off x="5804975" y="4159200"/>
              <a:ext cx="33800" cy="18025"/>
            </a:xfrm>
            <a:custGeom>
              <a:rect b="b" l="l" r="r" t="t"/>
              <a:pathLst>
                <a:path extrusionOk="0" h="721" w="1352">
                  <a:moveTo>
                    <a:pt x="0" y="720"/>
                  </a:moveTo>
                  <a:cubicBezTo>
                    <a:pt x="338" y="397"/>
                    <a:pt x="1101" y="1"/>
                    <a:pt x="1351"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18"/>
            <p:cNvSpPr/>
            <p:nvPr/>
          </p:nvSpPr>
          <p:spPr>
            <a:xfrm>
              <a:off x="5864800" y="4223425"/>
              <a:ext cx="39300" cy="11425"/>
            </a:xfrm>
            <a:custGeom>
              <a:rect b="b" l="l" r="r" t="t"/>
              <a:pathLst>
                <a:path extrusionOk="0" h="457" w="1572">
                  <a:moveTo>
                    <a:pt x="1571" y="60"/>
                  </a:moveTo>
                  <a:lnTo>
                    <a:pt x="15" y="456"/>
                  </a:lnTo>
                  <a:lnTo>
                    <a:pt x="0" y="427"/>
                  </a:lnTo>
                  <a:lnTo>
                    <a:pt x="734" y="192"/>
                  </a:lnTo>
                  <a:cubicBezTo>
                    <a:pt x="911" y="133"/>
                    <a:pt x="1087" y="60"/>
                    <a:pt x="1263" y="1"/>
                  </a:cubicBezTo>
                  <a:cubicBezTo>
                    <a:pt x="1366" y="1"/>
                    <a:pt x="1469" y="1"/>
                    <a:pt x="15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8"/>
            <p:cNvSpPr/>
            <p:nvPr/>
          </p:nvSpPr>
          <p:spPr>
            <a:xfrm>
              <a:off x="5838000" y="4294275"/>
              <a:ext cx="26100" cy="15800"/>
            </a:xfrm>
            <a:custGeom>
              <a:rect b="b" l="l" r="r" t="t"/>
              <a:pathLst>
                <a:path extrusionOk="0" h="632" w="1044">
                  <a:moveTo>
                    <a:pt x="1" y="588"/>
                  </a:moveTo>
                  <a:lnTo>
                    <a:pt x="1014" y="0"/>
                  </a:lnTo>
                  <a:lnTo>
                    <a:pt x="1043" y="59"/>
                  </a:lnTo>
                  <a:cubicBezTo>
                    <a:pt x="720" y="279"/>
                    <a:pt x="382" y="470"/>
                    <a:pt x="15" y="6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8"/>
            <p:cNvSpPr/>
            <p:nvPr/>
          </p:nvSpPr>
          <p:spPr>
            <a:xfrm>
              <a:off x="5541825" y="4325475"/>
              <a:ext cx="19475" cy="26075"/>
            </a:xfrm>
            <a:custGeom>
              <a:rect b="b" l="l" r="r" t="t"/>
              <a:pathLst>
                <a:path extrusionOk="0" h="1043" w="779">
                  <a:moveTo>
                    <a:pt x="0" y="1028"/>
                  </a:moveTo>
                  <a:lnTo>
                    <a:pt x="734" y="0"/>
                  </a:lnTo>
                  <a:lnTo>
                    <a:pt x="778" y="30"/>
                  </a:lnTo>
                  <a:lnTo>
                    <a:pt x="44" y="1043"/>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8"/>
            <p:cNvSpPr/>
            <p:nvPr/>
          </p:nvSpPr>
          <p:spPr>
            <a:xfrm>
              <a:off x="5813425" y="4126175"/>
              <a:ext cx="20200" cy="11775"/>
            </a:xfrm>
            <a:custGeom>
              <a:rect b="b" l="l" r="r" t="t"/>
              <a:pathLst>
                <a:path extrusionOk="0" h="471" w="808">
                  <a:moveTo>
                    <a:pt x="808" y="59"/>
                  </a:moveTo>
                  <a:lnTo>
                    <a:pt x="0" y="470"/>
                  </a:lnTo>
                  <a:cubicBezTo>
                    <a:pt x="235" y="265"/>
                    <a:pt x="499" y="103"/>
                    <a:pt x="77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8"/>
            <p:cNvSpPr/>
            <p:nvPr/>
          </p:nvSpPr>
          <p:spPr>
            <a:xfrm>
              <a:off x="5587325" y="4296850"/>
              <a:ext cx="9200" cy="8825"/>
            </a:xfrm>
            <a:custGeom>
              <a:rect b="b" l="l" r="r" t="t"/>
              <a:pathLst>
                <a:path extrusionOk="0" h="353" w="368">
                  <a:moveTo>
                    <a:pt x="338" y="0"/>
                  </a:moveTo>
                  <a:lnTo>
                    <a:pt x="1" y="352"/>
                  </a:lnTo>
                  <a:lnTo>
                    <a:pt x="1" y="352"/>
                  </a:lnTo>
                  <a:lnTo>
                    <a:pt x="368" y="3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8"/>
            <p:cNvSpPr/>
            <p:nvPr/>
          </p:nvSpPr>
          <p:spPr>
            <a:xfrm>
              <a:off x="5664025" y="4210950"/>
              <a:ext cx="9200" cy="9575"/>
            </a:xfrm>
            <a:custGeom>
              <a:rect b="b" l="l" r="r" t="t"/>
              <a:pathLst>
                <a:path extrusionOk="0" h="383" w="368">
                  <a:moveTo>
                    <a:pt x="368" y="15"/>
                  </a:moveTo>
                  <a:lnTo>
                    <a:pt x="45" y="383"/>
                  </a:lnTo>
                  <a:lnTo>
                    <a:pt x="1" y="324"/>
                  </a:lnTo>
                  <a:lnTo>
                    <a:pt x="368"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8"/>
            <p:cNvSpPr/>
            <p:nvPr/>
          </p:nvSpPr>
          <p:spPr>
            <a:xfrm>
              <a:off x="5426950" y="4441450"/>
              <a:ext cx="68650" cy="295100"/>
            </a:xfrm>
            <a:custGeom>
              <a:rect b="b" l="l" r="r" t="t"/>
              <a:pathLst>
                <a:path extrusionOk="0" h="11804" w="2746">
                  <a:moveTo>
                    <a:pt x="117" y="11804"/>
                  </a:moveTo>
                  <a:cubicBezTo>
                    <a:pt x="117" y="11701"/>
                    <a:pt x="103" y="11628"/>
                    <a:pt x="103" y="11554"/>
                  </a:cubicBezTo>
                  <a:cubicBezTo>
                    <a:pt x="88" y="10336"/>
                    <a:pt x="73" y="9132"/>
                    <a:pt x="44" y="7913"/>
                  </a:cubicBezTo>
                  <a:cubicBezTo>
                    <a:pt x="0" y="6724"/>
                    <a:pt x="162" y="5520"/>
                    <a:pt x="499" y="4361"/>
                  </a:cubicBezTo>
                  <a:cubicBezTo>
                    <a:pt x="690" y="3803"/>
                    <a:pt x="954" y="3260"/>
                    <a:pt x="1292" y="2760"/>
                  </a:cubicBezTo>
                  <a:cubicBezTo>
                    <a:pt x="1351" y="2672"/>
                    <a:pt x="1424" y="2599"/>
                    <a:pt x="1483" y="2511"/>
                  </a:cubicBezTo>
                  <a:cubicBezTo>
                    <a:pt x="1850" y="1982"/>
                    <a:pt x="2129" y="1410"/>
                    <a:pt x="2305" y="793"/>
                  </a:cubicBezTo>
                  <a:cubicBezTo>
                    <a:pt x="2378" y="573"/>
                    <a:pt x="2481" y="353"/>
                    <a:pt x="2584" y="133"/>
                  </a:cubicBezTo>
                  <a:cubicBezTo>
                    <a:pt x="2613" y="89"/>
                    <a:pt x="2643" y="44"/>
                    <a:pt x="2687" y="0"/>
                  </a:cubicBezTo>
                  <a:lnTo>
                    <a:pt x="2745" y="30"/>
                  </a:lnTo>
                  <a:cubicBezTo>
                    <a:pt x="2731" y="89"/>
                    <a:pt x="2716" y="162"/>
                    <a:pt x="2687" y="235"/>
                  </a:cubicBezTo>
                  <a:cubicBezTo>
                    <a:pt x="2510" y="676"/>
                    <a:pt x="2320" y="1102"/>
                    <a:pt x="2173" y="1542"/>
                  </a:cubicBezTo>
                  <a:cubicBezTo>
                    <a:pt x="1997" y="2026"/>
                    <a:pt x="1732" y="2482"/>
                    <a:pt x="1424" y="2878"/>
                  </a:cubicBezTo>
                  <a:cubicBezTo>
                    <a:pt x="1116" y="3289"/>
                    <a:pt x="881" y="3744"/>
                    <a:pt x="719" y="4229"/>
                  </a:cubicBezTo>
                  <a:cubicBezTo>
                    <a:pt x="485" y="4904"/>
                    <a:pt x="323" y="5594"/>
                    <a:pt x="250" y="6313"/>
                  </a:cubicBezTo>
                  <a:cubicBezTo>
                    <a:pt x="176" y="7003"/>
                    <a:pt x="162" y="7708"/>
                    <a:pt x="191" y="8413"/>
                  </a:cubicBezTo>
                  <a:cubicBezTo>
                    <a:pt x="235" y="9470"/>
                    <a:pt x="235" y="10541"/>
                    <a:pt x="250" y="11598"/>
                  </a:cubicBezTo>
                  <a:cubicBezTo>
                    <a:pt x="250" y="11686"/>
                    <a:pt x="294" y="11804"/>
                    <a:pt x="117" y="118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41" name="Google Shape;1341;p18"/>
          <p:cNvSpPr/>
          <p:nvPr/>
        </p:nvSpPr>
        <p:spPr>
          <a:xfrm rot="-3600105">
            <a:off x="8526938" y="4545936"/>
            <a:ext cx="454261" cy="375066"/>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42" name="Google Shape;1342;p18"/>
          <p:cNvGrpSpPr/>
          <p:nvPr/>
        </p:nvGrpSpPr>
        <p:grpSpPr>
          <a:xfrm>
            <a:off x="-58773" y="-66256"/>
            <a:ext cx="856273" cy="828490"/>
            <a:chOff x="-195575" y="-128448"/>
            <a:chExt cx="1620501" cy="1567921"/>
          </a:xfrm>
        </p:grpSpPr>
        <p:sp>
          <p:nvSpPr>
            <p:cNvPr id="1343" name="Google Shape;1343;p18"/>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18"/>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8"/>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8"/>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18"/>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18"/>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8"/>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18"/>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8"/>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8"/>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8"/>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54" name="Google Shape;1354;p18"/>
          <p:cNvSpPr/>
          <p:nvPr/>
        </p:nvSpPr>
        <p:spPr>
          <a:xfrm>
            <a:off x="225963" y="3517613"/>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8"/>
          <p:cNvSpPr/>
          <p:nvPr/>
        </p:nvSpPr>
        <p:spPr>
          <a:xfrm>
            <a:off x="8669375" y="4201375"/>
            <a:ext cx="286799" cy="179713"/>
          </a:xfrm>
          <a:custGeom>
            <a:rect b="b" l="l" r="r" t="t"/>
            <a:pathLst>
              <a:path extrusionOk="0" h="1309" w="2089">
                <a:moveTo>
                  <a:pt x="1017" y="1"/>
                </a:moveTo>
                <a:cubicBezTo>
                  <a:pt x="861" y="1"/>
                  <a:pt x="697" y="46"/>
                  <a:pt x="540" y="153"/>
                </a:cubicBezTo>
                <a:cubicBezTo>
                  <a:pt x="1" y="505"/>
                  <a:pt x="294" y="1309"/>
                  <a:pt x="923" y="1309"/>
                </a:cubicBezTo>
                <a:cubicBezTo>
                  <a:pt x="1110" y="1309"/>
                  <a:pt x="1326" y="1238"/>
                  <a:pt x="1558" y="1065"/>
                </a:cubicBezTo>
                <a:cubicBezTo>
                  <a:pt x="2089" y="667"/>
                  <a:pt x="1615"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8"/>
          <p:cNvSpPr/>
          <p:nvPr/>
        </p:nvSpPr>
        <p:spPr>
          <a:xfrm rot="-2700000">
            <a:off x="416600" y="1067214"/>
            <a:ext cx="371696" cy="170523"/>
          </a:xfrm>
          <a:custGeom>
            <a:rect b="b" l="l" r="r" t="t"/>
            <a:pathLst>
              <a:path extrusionOk="0" h="6821" w="14868">
                <a:moveTo>
                  <a:pt x="4094" y="1"/>
                </a:moveTo>
                <a:cubicBezTo>
                  <a:pt x="3732" y="1"/>
                  <a:pt x="3383" y="34"/>
                  <a:pt x="3054" y="105"/>
                </a:cubicBezTo>
                <a:cubicBezTo>
                  <a:pt x="1" y="773"/>
                  <a:pt x="4870" y="6820"/>
                  <a:pt x="9196" y="6820"/>
                </a:cubicBezTo>
                <a:cubicBezTo>
                  <a:pt x="9693" y="6820"/>
                  <a:pt x="10183" y="6741"/>
                  <a:pt x="10652" y="6564"/>
                </a:cubicBezTo>
                <a:cubicBezTo>
                  <a:pt x="14867" y="4990"/>
                  <a:pt x="8522" y="1"/>
                  <a:pt x="409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18"/>
          <p:cNvSpPr/>
          <p:nvPr/>
        </p:nvSpPr>
        <p:spPr>
          <a:xfrm>
            <a:off x="8211549" y="1131400"/>
            <a:ext cx="311024" cy="212772"/>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_1_1">
    <p:spTree>
      <p:nvGrpSpPr>
        <p:cNvPr id="1358" name="Shape 1358"/>
        <p:cNvGrpSpPr/>
        <p:nvPr/>
      </p:nvGrpSpPr>
      <p:grpSpPr>
        <a:xfrm>
          <a:off x="0" y="0"/>
          <a:ext cx="0" cy="0"/>
          <a:chOff x="0" y="0"/>
          <a:chExt cx="0" cy="0"/>
        </a:xfrm>
      </p:grpSpPr>
      <p:sp>
        <p:nvSpPr>
          <p:cNvPr id="1359" name="Google Shape;1359;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60" name="Google Shape;1360;p19"/>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rgbClr val="434343"/>
              </a:buClr>
              <a:buSzPts val="1400"/>
              <a:buFont typeface="Anaheim"/>
              <a:buChar char="→"/>
              <a:defRPr sz="1400"/>
            </a:lvl1pPr>
            <a:lvl2pPr indent="-317500" lvl="1" marL="914400" rtl="0">
              <a:lnSpc>
                <a:spcPct val="100000"/>
              </a:lnSpc>
              <a:spcBef>
                <a:spcPts val="0"/>
              </a:spcBef>
              <a:spcAft>
                <a:spcPts val="0"/>
              </a:spcAft>
              <a:buClr>
                <a:srgbClr val="434343"/>
              </a:buClr>
              <a:buSzPts val="1400"/>
              <a:buFont typeface="Anaheim"/>
              <a:buChar char="○"/>
              <a:defRPr/>
            </a:lvl2pPr>
            <a:lvl3pPr indent="-317500" lvl="2" marL="1371600" rtl="0">
              <a:lnSpc>
                <a:spcPct val="100000"/>
              </a:lnSpc>
              <a:spcBef>
                <a:spcPts val="0"/>
              </a:spcBef>
              <a:spcAft>
                <a:spcPts val="0"/>
              </a:spcAft>
              <a:buClr>
                <a:srgbClr val="434343"/>
              </a:buClr>
              <a:buSzPts val="1400"/>
              <a:buFont typeface="Anaheim"/>
              <a:buChar char="■"/>
              <a:defRPr/>
            </a:lvl3pPr>
            <a:lvl4pPr indent="-317500" lvl="3" marL="1828800" rtl="0">
              <a:lnSpc>
                <a:spcPct val="100000"/>
              </a:lnSpc>
              <a:spcBef>
                <a:spcPts val="0"/>
              </a:spcBef>
              <a:spcAft>
                <a:spcPts val="0"/>
              </a:spcAft>
              <a:buClr>
                <a:srgbClr val="434343"/>
              </a:buClr>
              <a:buSzPts val="1400"/>
              <a:buFont typeface="Anaheim"/>
              <a:buChar char="●"/>
              <a:defRPr/>
            </a:lvl4pPr>
            <a:lvl5pPr indent="-317500" lvl="4" marL="2286000" rtl="0">
              <a:lnSpc>
                <a:spcPct val="100000"/>
              </a:lnSpc>
              <a:spcBef>
                <a:spcPts val="0"/>
              </a:spcBef>
              <a:spcAft>
                <a:spcPts val="0"/>
              </a:spcAft>
              <a:buClr>
                <a:srgbClr val="434343"/>
              </a:buClr>
              <a:buSzPts val="1400"/>
              <a:buFont typeface="Anaheim"/>
              <a:buChar char="○"/>
              <a:defRPr/>
            </a:lvl5pPr>
            <a:lvl6pPr indent="-317500" lvl="5" marL="2743200" rtl="0">
              <a:lnSpc>
                <a:spcPct val="100000"/>
              </a:lnSpc>
              <a:spcBef>
                <a:spcPts val="0"/>
              </a:spcBef>
              <a:spcAft>
                <a:spcPts val="0"/>
              </a:spcAft>
              <a:buClr>
                <a:srgbClr val="434343"/>
              </a:buClr>
              <a:buSzPts val="1400"/>
              <a:buFont typeface="Anaheim"/>
              <a:buChar char="■"/>
              <a:defRPr/>
            </a:lvl6pPr>
            <a:lvl7pPr indent="-317500" lvl="6" marL="3200400" rtl="0">
              <a:lnSpc>
                <a:spcPct val="100000"/>
              </a:lnSpc>
              <a:spcBef>
                <a:spcPts val="0"/>
              </a:spcBef>
              <a:spcAft>
                <a:spcPts val="0"/>
              </a:spcAft>
              <a:buClr>
                <a:srgbClr val="434343"/>
              </a:buClr>
              <a:buSzPts val="1400"/>
              <a:buFont typeface="Anaheim"/>
              <a:buChar char="●"/>
              <a:defRPr/>
            </a:lvl7pPr>
            <a:lvl8pPr indent="-317500" lvl="7" marL="3657600" rtl="0">
              <a:lnSpc>
                <a:spcPct val="100000"/>
              </a:lnSpc>
              <a:spcBef>
                <a:spcPts val="0"/>
              </a:spcBef>
              <a:spcAft>
                <a:spcPts val="0"/>
              </a:spcAft>
              <a:buClr>
                <a:srgbClr val="434343"/>
              </a:buClr>
              <a:buSzPts val="1400"/>
              <a:buFont typeface="Anaheim"/>
              <a:buChar char="○"/>
              <a:defRPr/>
            </a:lvl8pPr>
            <a:lvl9pPr indent="-317500" lvl="8" marL="4114800" rtl="0">
              <a:lnSpc>
                <a:spcPct val="100000"/>
              </a:lnSpc>
              <a:spcBef>
                <a:spcPts val="0"/>
              </a:spcBef>
              <a:spcAft>
                <a:spcPts val="0"/>
              </a:spcAft>
              <a:buClr>
                <a:srgbClr val="434343"/>
              </a:buClr>
              <a:buSzPts val="1400"/>
              <a:buFont typeface="Anaheim"/>
              <a:buChar char="■"/>
              <a:defRPr/>
            </a:lvl9pPr>
          </a:lstStyle>
          <a:p/>
        </p:txBody>
      </p:sp>
      <p:sp>
        <p:nvSpPr>
          <p:cNvPr id="1361" name="Google Shape;1361;p19"/>
          <p:cNvSpPr/>
          <p:nvPr/>
        </p:nvSpPr>
        <p:spPr>
          <a:xfrm rot="8879186">
            <a:off x="8392590" y="-200989"/>
            <a:ext cx="1023116" cy="68450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9"/>
          <p:cNvSpPr/>
          <p:nvPr/>
        </p:nvSpPr>
        <p:spPr>
          <a:xfrm flipH="1" rot="9868616">
            <a:off x="8530462" y="-638740"/>
            <a:ext cx="599799" cy="1129613"/>
          </a:xfrm>
          <a:custGeom>
            <a:rect b="b" l="l" r="r" t="t"/>
            <a:pathLst>
              <a:path extrusionOk="0" h="13992" w="7429">
                <a:moveTo>
                  <a:pt x="5550" y="13977"/>
                </a:moveTo>
                <a:cubicBezTo>
                  <a:pt x="5550" y="13947"/>
                  <a:pt x="5550" y="13933"/>
                  <a:pt x="5550" y="13903"/>
                </a:cubicBezTo>
                <a:cubicBezTo>
                  <a:pt x="5579" y="13874"/>
                  <a:pt x="5608" y="13830"/>
                  <a:pt x="5623" y="13786"/>
                </a:cubicBezTo>
                <a:cubicBezTo>
                  <a:pt x="6049" y="13022"/>
                  <a:pt x="6416" y="12230"/>
                  <a:pt x="6533" y="11349"/>
                </a:cubicBezTo>
                <a:cubicBezTo>
                  <a:pt x="6592" y="10791"/>
                  <a:pt x="6636" y="10233"/>
                  <a:pt x="6621" y="9690"/>
                </a:cubicBezTo>
                <a:cubicBezTo>
                  <a:pt x="6621" y="8295"/>
                  <a:pt x="6093" y="6974"/>
                  <a:pt x="5153" y="5961"/>
                </a:cubicBezTo>
                <a:cubicBezTo>
                  <a:pt x="4786" y="5521"/>
                  <a:pt x="4375" y="5124"/>
                  <a:pt x="3964" y="4713"/>
                </a:cubicBezTo>
                <a:cubicBezTo>
                  <a:pt x="3289" y="4008"/>
                  <a:pt x="2614" y="3304"/>
                  <a:pt x="1924" y="2614"/>
                </a:cubicBezTo>
                <a:cubicBezTo>
                  <a:pt x="1468" y="2144"/>
                  <a:pt x="1057" y="1645"/>
                  <a:pt x="690" y="1102"/>
                </a:cubicBezTo>
                <a:cubicBezTo>
                  <a:pt x="470" y="793"/>
                  <a:pt x="265" y="470"/>
                  <a:pt x="59" y="147"/>
                </a:cubicBezTo>
                <a:cubicBezTo>
                  <a:pt x="30" y="103"/>
                  <a:pt x="15" y="45"/>
                  <a:pt x="0" y="0"/>
                </a:cubicBezTo>
                <a:cubicBezTo>
                  <a:pt x="74" y="0"/>
                  <a:pt x="133" y="30"/>
                  <a:pt x="191" y="74"/>
                </a:cubicBezTo>
                <a:cubicBezTo>
                  <a:pt x="573" y="368"/>
                  <a:pt x="940" y="676"/>
                  <a:pt x="1336" y="925"/>
                </a:cubicBezTo>
                <a:cubicBezTo>
                  <a:pt x="2114" y="1439"/>
                  <a:pt x="2907" y="1924"/>
                  <a:pt x="3700" y="2408"/>
                </a:cubicBezTo>
                <a:cubicBezTo>
                  <a:pt x="4566" y="2907"/>
                  <a:pt x="5344" y="3553"/>
                  <a:pt x="6005" y="4302"/>
                </a:cubicBezTo>
                <a:cubicBezTo>
                  <a:pt x="6695" y="5124"/>
                  <a:pt x="7121" y="6137"/>
                  <a:pt x="7253" y="7194"/>
                </a:cubicBezTo>
                <a:cubicBezTo>
                  <a:pt x="7429" y="8310"/>
                  <a:pt x="7341" y="9426"/>
                  <a:pt x="7018" y="10497"/>
                </a:cubicBezTo>
                <a:cubicBezTo>
                  <a:pt x="6754" y="11320"/>
                  <a:pt x="6475" y="12127"/>
                  <a:pt x="6166" y="12920"/>
                </a:cubicBezTo>
                <a:cubicBezTo>
                  <a:pt x="6049" y="13199"/>
                  <a:pt x="5917" y="13463"/>
                  <a:pt x="5770" y="13712"/>
                </a:cubicBezTo>
                <a:cubicBezTo>
                  <a:pt x="5726" y="13815"/>
                  <a:pt x="5653" y="13903"/>
                  <a:pt x="5594" y="13991"/>
                </a:cubicBezTo>
                <a:close/>
                <a:moveTo>
                  <a:pt x="7047" y="10057"/>
                </a:moveTo>
                <a:cubicBezTo>
                  <a:pt x="7385" y="8413"/>
                  <a:pt x="7326" y="6783"/>
                  <a:pt x="6519" y="5256"/>
                </a:cubicBezTo>
                <a:cubicBezTo>
                  <a:pt x="6299" y="4831"/>
                  <a:pt x="6020" y="4449"/>
                  <a:pt x="5682" y="4096"/>
                </a:cubicBezTo>
                <a:cubicBezTo>
                  <a:pt x="4977" y="3392"/>
                  <a:pt x="4184" y="2775"/>
                  <a:pt x="3304" y="2291"/>
                </a:cubicBezTo>
                <a:cubicBezTo>
                  <a:pt x="2335" y="1733"/>
                  <a:pt x="1380" y="1131"/>
                  <a:pt x="455" y="485"/>
                </a:cubicBezTo>
                <a:cubicBezTo>
                  <a:pt x="485" y="544"/>
                  <a:pt x="514" y="602"/>
                  <a:pt x="558" y="661"/>
                </a:cubicBezTo>
                <a:cubicBezTo>
                  <a:pt x="852" y="1028"/>
                  <a:pt x="1190" y="1366"/>
                  <a:pt x="1571" y="1674"/>
                </a:cubicBezTo>
                <a:cubicBezTo>
                  <a:pt x="2114" y="2100"/>
                  <a:pt x="2643" y="2540"/>
                  <a:pt x="3171" y="2981"/>
                </a:cubicBezTo>
                <a:cubicBezTo>
                  <a:pt x="3553" y="3289"/>
                  <a:pt x="3950" y="3583"/>
                  <a:pt x="4331" y="3891"/>
                </a:cubicBezTo>
                <a:cubicBezTo>
                  <a:pt x="5080" y="4464"/>
                  <a:pt x="5726" y="5154"/>
                  <a:pt x="6240" y="5946"/>
                </a:cubicBezTo>
                <a:cubicBezTo>
                  <a:pt x="6900" y="7018"/>
                  <a:pt x="7194" y="8295"/>
                  <a:pt x="7033" y="9543"/>
                </a:cubicBezTo>
                <a:cubicBezTo>
                  <a:pt x="7003" y="9778"/>
                  <a:pt x="6974" y="10013"/>
                  <a:pt x="6944" y="10233"/>
                </a:cubicBezTo>
                <a:lnTo>
                  <a:pt x="6974" y="10248"/>
                </a:lnTo>
                <a:cubicBezTo>
                  <a:pt x="7003" y="10189"/>
                  <a:pt x="7033" y="10130"/>
                  <a:pt x="7047" y="10057"/>
                </a:cubicBezTo>
                <a:close/>
                <a:moveTo>
                  <a:pt x="1689" y="2188"/>
                </a:moveTo>
                <a:cubicBezTo>
                  <a:pt x="2716" y="3392"/>
                  <a:pt x="3891" y="4464"/>
                  <a:pt x="4977" y="5594"/>
                </a:cubicBezTo>
                <a:cubicBezTo>
                  <a:pt x="5653" y="6269"/>
                  <a:pt x="6166" y="7091"/>
                  <a:pt x="6475" y="8002"/>
                </a:cubicBezTo>
                <a:cubicBezTo>
                  <a:pt x="6666" y="8589"/>
                  <a:pt x="6754" y="9205"/>
                  <a:pt x="6754" y="9837"/>
                </a:cubicBezTo>
                <a:cubicBezTo>
                  <a:pt x="6754" y="10042"/>
                  <a:pt x="6754" y="10262"/>
                  <a:pt x="6768" y="10468"/>
                </a:cubicBezTo>
                <a:cubicBezTo>
                  <a:pt x="6812" y="10292"/>
                  <a:pt x="6856" y="10116"/>
                  <a:pt x="6886" y="9939"/>
                </a:cubicBezTo>
                <a:cubicBezTo>
                  <a:pt x="7135" y="8530"/>
                  <a:pt x="6842" y="7077"/>
                  <a:pt x="6064" y="5873"/>
                </a:cubicBezTo>
                <a:cubicBezTo>
                  <a:pt x="5873" y="5594"/>
                  <a:pt x="5667" y="5330"/>
                  <a:pt x="5447" y="5095"/>
                </a:cubicBezTo>
                <a:cubicBezTo>
                  <a:pt x="4889" y="4508"/>
                  <a:pt x="4287" y="3964"/>
                  <a:pt x="3641" y="3495"/>
                </a:cubicBezTo>
                <a:cubicBezTo>
                  <a:pt x="3010" y="2995"/>
                  <a:pt x="2393" y="2496"/>
                  <a:pt x="1777" y="1982"/>
                </a:cubicBezTo>
                <a:cubicBezTo>
                  <a:pt x="1513" y="1777"/>
                  <a:pt x="1263" y="1557"/>
                  <a:pt x="1013" y="1336"/>
                </a:cubicBezTo>
                <a:lnTo>
                  <a:pt x="984" y="136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9"/>
          <p:cNvSpPr/>
          <p:nvPr/>
        </p:nvSpPr>
        <p:spPr>
          <a:xfrm rot="10800000">
            <a:off x="-31410" y="-144036"/>
            <a:ext cx="2258456" cy="572691"/>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9"/>
          <p:cNvSpPr/>
          <p:nvPr/>
        </p:nvSpPr>
        <p:spPr>
          <a:xfrm rot="10800000">
            <a:off x="7345089" y="3784127"/>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9"/>
          <p:cNvSpPr/>
          <p:nvPr/>
        </p:nvSpPr>
        <p:spPr>
          <a:xfrm rot="10800000">
            <a:off x="-407056" y="4659414"/>
            <a:ext cx="1234961" cy="463278"/>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9"/>
          <p:cNvSpPr/>
          <p:nvPr/>
        </p:nvSpPr>
        <p:spPr>
          <a:xfrm rot="10800000">
            <a:off x="-179874" y="4568114"/>
            <a:ext cx="963854" cy="778415"/>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67" name="Google Shape;1367;p19"/>
          <p:cNvGrpSpPr/>
          <p:nvPr/>
        </p:nvGrpSpPr>
        <p:grpSpPr>
          <a:xfrm rot="10800000">
            <a:off x="8392568" y="4379434"/>
            <a:ext cx="856273" cy="828490"/>
            <a:chOff x="-195575" y="-128448"/>
            <a:chExt cx="1620501" cy="1567921"/>
          </a:xfrm>
        </p:grpSpPr>
        <p:sp>
          <p:nvSpPr>
            <p:cNvPr id="1368" name="Google Shape;1368;p19"/>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19"/>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9"/>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9"/>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9"/>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9"/>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19"/>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19"/>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9"/>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9"/>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9"/>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79" name="Google Shape;1379;p19"/>
          <p:cNvSpPr/>
          <p:nvPr/>
        </p:nvSpPr>
        <p:spPr>
          <a:xfrm rot="-9697301">
            <a:off x="8689433" y="2129570"/>
            <a:ext cx="285667" cy="395777"/>
          </a:xfrm>
          <a:custGeom>
            <a:rect b="b" l="l" r="r" t="t"/>
            <a:pathLst>
              <a:path extrusionOk="0" h="9404" w="17010">
                <a:moveTo>
                  <a:pt x="5821" y="1"/>
                </a:moveTo>
                <a:cubicBezTo>
                  <a:pt x="4498" y="1"/>
                  <a:pt x="3378" y="322"/>
                  <a:pt x="2751" y="1043"/>
                </a:cubicBezTo>
                <a:cubicBezTo>
                  <a:pt x="0" y="4173"/>
                  <a:pt x="5106" y="7213"/>
                  <a:pt x="7052" y="8064"/>
                </a:cubicBezTo>
                <a:cubicBezTo>
                  <a:pt x="9144" y="8982"/>
                  <a:pt x="10839" y="9403"/>
                  <a:pt x="12138" y="9403"/>
                </a:cubicBezTo>
                <a:cubicBezTo>
                  <a:pt x="13613" y="9403"/>
                  <a:pt x="14578" y="8859"/>
                  <a:pt x="15030" y="7881"/>
                </a:cubicBezTo>
                <a:cubicBezTo>
                  <a:pt x="17010" y="3630"/>
                  <a:pt x="10268" y="1"/>
                  <a:pt x="582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80" name="Google Shape;1380;p19"/>
          <p:cNvGrpSpPr/>
          <p:nvPr/>
        </p:nvGrpSpPr>
        <p:grpSpPr>
          <a:xfrm rot="10800000">
            <a:off x="231876" y="210401"/>
            <a:ext cx="285880" cy="572708"/>
            <a:chOff x="8423999" y="866121"/>
            <a:chExt cx="285880" cy="572708"/>
          </a:xfrm>
        </p:grpSpPr>
        <p:grpSp>
          <p:nvGrpSpPr>
            <p:cNvPr id="1381" name="Google Shape;1381;p19"/>
            <p:cNvGrpSpPr/>
            <p:nvPr/>
          </p:nvGrpSpPr>
          <p:grpSpPr>
            <a:xfrm>
              <a:off x="8556074" y="866121"/>
              <a:ext cx="153805" cy="572708"/>
              <a:chOff x="4588400" y="1621025"/>
              <a:chExt cx="48100" cy="179100"/>
            </a:xfrm>
          </p:grpSpPr>
          <p:sp>
            <p:nvSpPr>
              <p:cNvPr id="1382" name="Google Shape;1382;p19"/>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9"/>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19"/>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85" name="Google Shape;1385;p19"/>
            <p:cNvGrpSpPr/>
            <p:nvPr/>
          </p:nvGrpSpPr>
          <p:grpSpPr>
            <a:xfrm>
              <a:off x="8423999" y="866121"/>
              <a:ext cx="153805" cy="572708"/>
              <a:chOff x="4588400" y="1621025"/>
              <a:chExt cx="48100" cy="179100"/>
            </a:xfrm>
          </p:grpSpPr>
          <p:sp>
            <p:nvSpPr>
              <p:cNvPr id="1386" name="Google Shape;1386;p19"/>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19"/>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19"/>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389" name="Google Shape;1389;p19"/>
          <p:cNvSpPr/>
          <p:nvPr/>
        </p:nvSpPr>
        <p:spPr>
          <a:xfrm>
            <a:off x="266750" y="1491175"/>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90" name="Google Shape;1390;p19"/>
          <p:cNvGrpSpPr/>
          <p:nvPr/>
        </p:nvGrpSpPr>
        <p:grpSpPr>
          <a:xfrm flipH="1">
            <a:off x="-6" y="3365118"/>
            <a:ext cx="445437" cy="774315"/>
            <a:chOff x="272062" y="319916"/>
            <a:chExt cx="447945" cy="778597"/>
          </a:xfrm>
        </p:grpSpPr>
        <p:grpSp>
          <p:nvGrpSpPr>
            <p:cNvPr id="1391" name="Google Shape;1391;p19"/>
            <p:cNvGrpSpPr/>
            <p:nvPr/>
          </p:nvGrpSpPr>
          <p:grpSpPr>
            <a:xfrm>
              <a:off x="272062" y="319916"/>
              <a:ext cx="447945" cy="778597"/>
              <a:chOff x="2345350" y="836225"/>
              <a:chExt cx="169850" cy="295225"/>
            </a:xfrm>
          </p:grpSpPr>
          <p:sp>
            <p:nvSpPr>
              <p:cNvPr id="1392" name="Google Shape;1392;p19"/>
              <p:cNvSpPr/>
              <p:nvPr/>
            </p:nvSpPr>
            <p:spPr>
              <a:xfrm>
                <a:off x="2406150" y="1002675"/>
                <a:ext cx="34200" cy="30750"/>
              </a:xfrm>
              <a:custGeom>
                <a:rect b="b" l="l" r="r" t="t"/>
                <a:pathLst>
                  <a:path extrusionOk="0" h="1230" w="1368">
                    <a:moveTo>
                      <a:pt x="219" y="0"/>
                    </a:moveTo>
                    <a:cubicBezTo>
                      <a:pt x="103" y="0"/>
                      <a:pt x="1" y="148"/>
                      <a:pt x="106" y="242"/>
                    </a:cubicBezTo>
                    <a:cubicBezTo>
                      <a:pt x="274" y="409"/>
                      <a:pt x="441" y="561"/>
                      <a:pt x="608" y="713"/>
                    </a:cubicBezTo>
                    <a:cubicBezTo>
                      <a:pt x="775" y="865"/>
                      <a:pt x="942" y="1032"/>
                      <a:pt x="1109" y="1184"/>
                    </a:cubicBezTo>
                    <a:cubicBezTo>
                      <a:pt x="1140" y="1215"/>
                      <a:pt x="1178" y="1230"/>
                      <a:pt x="1216" y="1230"/>
                    </a:cubicBezTo>
                    <a:cubicBezTo>
                      <a:pt x="1254" y="1230"/>
                      <a:pt x="1292" y="1215"/>
                      <a:pt x="1322" y="1184"/>
                    </a:cubicBezTo>
                    <a:cubicBezTo>
                      <a:pt x="1368" y="1139"/>
                      <a:pt x="1368" y="1047"/>
                      <a:pt x="1322" y="987"/>
                    </a:cubicBezTo>
                    <a:cubicBezTo>
                      <a:pt x="1033" y="713"/>
                      <a:pt x="745" y="440"/>
                      <a:pt x="456" y="181"/>
                    </a:cubicBezTo>
                    <a:lnTo>
                      <a:pt x="319" y="44"/>
                    </a:lnTo>
                    <a:cubicBezTo>
                      <a:pt x="288" y="13"/>
                      <a:pt x="253" y="0"/>
                      <a:pt x="21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9"/>
              <p:cNvSpPr/>
              <p:nvPr/>
            </p:nvSpPr>
            <p:spPr>
              <a:xfrm>
                <a:off x="2345350" y="836225"/>
                <a:ext cx="27725" cy="24950"/>
              </a:xfrm>
              <a:custGeom>
                <a:rect b="b" l="l" r="r" t="t"/>
                <a:pathLst>
                  <a:path extrusionOk="0" h="998" w="1109">
                    <a:moveTo>
                      <a:pt x="166" y="1"/>
                    </a:moveTo>
                    <a:cubicBezTo>
                      <a:pt x="130" y="1"/>
                      <a:pt x="92" y="16"/>
                      <a:pt x="61" y="46"/>
                    </a:cubicBezTo>
                    <a:cubicBezTo>
                      <a:pt x="1" y="107"/>
                      <a:pt x="1" y="198"/>
                      <a:pt x="61" y="244"/>
                    </a:cubicBezTo>
                    <a:lnTo>
                      <a:pt x="806" y="958"/>
                    </a:lnTo>
                    <a:cubicBezTo>
                      <a:pt x="837" y="986"/>
                      <a:pt x="872" y="998"/>
                      <a:pt x="905" y="998"/>
                    </a:cubicBezTo>
                    <a:cubicBezTo>
                      <a:pt x="1016" y="998"/>
                      <a:pt x="1109" y="866"/>
                      <a:pt x="1004" y="760"/>
                    </a:cubicBezTo>
                    <a:lnTo>
                      <a:pt x="259" y="46"/>
                    </a:lnTo>
                    <a:cubicBezTo>
                      <a:pt x="236" y="16"/>
                      <a:pt x="202" y="1"/>
                      <a:pt x="1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19"/>
              <p:cNvSpPr/>
              <p:nvPr/>
            </p:nvSpPr>
            <p:spPr>
              <a:xfrm>
                <a:off x="2354550" y="914700"/>
                <a:ext cx="28750" cy="25450"/>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19"/>
              <p:cNvSpPr/>
              <p:nvPr/>
            </p:nvSpPr>
            <p:spPr>
              <a:xfrm>
                <a:off x="2477350" y="1027525"/>
                <a:ext cx="27975" cy="25000"/>
              </a:xfrm>
              <a:custGeom>
                <a:rect b="b" l="l" r="r" t="t"/>
                <a:pathLst>
                  <a:path extrusionOk="0" h="1000" w="1119">
                    <a:moveTo>
                      <a:pt x="206" y="1"/>
                    </a:moveTo>
                    <a:cubicBezTo>
                      <a:pt x="94" y="1"/>
                      <a:pt x="1" y="148"/>
                      <a:pt x="115" y="251"/>
                    </a:cubicBezTo>
                    <a:lnTo>
                      <a:pt x="860" y="965"/>
                    </a:lnTo>
                    <a:cubicBezTo>
                      <a:pt x="883" y="988"/>
                      <a:pt x="917" y="999"/>
                      <a:pt x="953" y="999"/>
                    </a:cubicBezTo>
                    <a:cubicBezTo>
                      <a:pt x="989" y="999"/>
                      <a:pt x="1027" y="988"/>
                      <a:pt x="1058" y="965"/>
                    </a:cubicBezTo>
                    <a:cubicBezTo>
                      <a:pt x="1118" y="904"/>
                      <a:pt x="1118" y="813"/>
                      <a:pt x="1058" y="752"/>
                    </a:cubicBezTo>
                    <a:lnTo>
                      <a:pt x="313" y="53"/>
                    </a:lnTo>
                    <a:cubicBezTo>
                      <a:pt x="280" y="16"/>
                      <a:pt x="242" y="1"/>
                      <a:pt x="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9"/>
              <p:cNvSpPr/>
              <p:nvPr/>
            </p:nvSpPr>
            <p:spPr>
              <a:xfrm>
                <a:off x="2487875" y="1106350"/>
                <a:ext cx="27325" cy="25100"/>
              </a:xfrm>
              <a:custGeom>
                <a:rect b="b" l="l" r="r" t="t"/>
                <a:pathLst>
                  <a:path extrusionOk="0" h="1004" w="1093">
                    <a:moveTo>
                      <a:pt x="200" y="0"/>
                    </a:moveTo>
                    <a:cubicBezTo>
                      <a:pt x="90" y="0"/>
                      <a:pt x="1" y="140"/>
                      <a:pt x="105" y="244"/>
                    </a:cubicBezTo>
                    <a:lnTo>
                      <a:pt x="834" y="958"/>
                    </a:lnTo>
                    <a:cubicBezTo>
                      <a:pt x="865" y="988"/>
                      <a:pt x="903" y="1004"/>
                      <a:pt x="941" y="1004"/>
                    </a:cubicBezTo>
                    <a:cubicBezTo>
                      <a:pt x="979" y="1004"/>
                      <a:pt x="1017" y="988"/>
                      <a:pt x="1047" y="958"/>
                    </a:cubicBezTo>
                    <a:cubicBezTo>
                      <a:pt x="1093" y="897"/>
                      <a:pt x="1093" y="806"/>
                      <a:pt x="1047" y="760"/>
                    </a:cubicBezTo>
                    <a:lnTo>
                      <a:pt x="302" y="46"/>
                    </a:lnTo>
                    <a:cubicBezTo>
                      <a:pt x="270" y="14"/>
                      <a:pt x="234" y="0"/>
                      <a:pt x="20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7" name="Google Shape;1397;p19"/>
            <p:cNvSpPr/>
            <p:nvPr/>
          </p:nvSpPr>
          <p:spPr>
            <a:xfrm>
              <a:off x="497650" y="540653"/>
              <a:ext cx="75822" cy="67119"/>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8" name="Google Shape;1398;p19"/>
          <p:cNvSpPr/>
          <p:nvPr/>
        </p:nvSpPr>
        <p:spPr>
          <a:xfrm rot="10800000">
            <a:off x="7884575" y="305575"/>
            <a:ext cx="417500" cy="27932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99" name="Google Shape;1399;p19"/>
          <p:cNvGrpSpPr/>
          <p:nvPr/>
        </p:nvGrpSpPr>
        <p:grpSpPr>
          <a:xfrm rot="-4384249">
            <a:off x="6279721" y="3317302"/>
            <a:ext cx="2536625" cy="2979445"/>
            <a:chOff x="-983534" y="1548545"/>
            <a:chExt cx="2536533" cy="2979337"/>
          </a:xfrm>
        </p:grpSpPr>
        <p:sp>
          <p:nvSpPr>
            <p:cNvPr id="1400" name="Google Shape;1400;p19"/>
            <p:cNvSpPr/>
            <p:nvPr/>
          </p:nvSpPr>
          <p:spPr>
            <a:xfrm rot="-2185490">
              <a:off x="836790" y="2333602"/>
              <a:ext cx="253292" cy="103871"/>
            </a:xfrm>
            <a:custGeom>
              <a:rect b="b" l="l" r="r" t="t"/>
              <a:pathLst>
                <a:path extrusionOk="0" h="4075" w="9937">
                  <a:moveTo>
                    <a:pt x="149" y="1"/>
                  </a:moveTo>
                  <a:lnTo>
                    <a:pt x="1" y="267"/>
                  </a:lnTo>
                  <a:cubicBezTo>
                    <a:pt x="208" y="474"/>
                    <a:pt x="385" y="681"/>
                    <a:pt x="563" y="858"/>
                  </a:cubicBezTo>
                  <a:cubicBezTo>
                    <a:pt x="1302" y="1568"/>
                    <a:pt x="2130" y="2100"/>
                    <a:pt x="3076" y="2514"/>
                  </a:cubicBezTo>
                  <a:cubicBezTo>
                    <a:pt x="4525" y="3135"/>
                    <a:pt x="6033" y="3608"/>
                    <a:pt x="7601" y="3875"/>
                  </a:cubicBezTo>
                  <a:cubicBezTo>
                    <a:pt x="8177" y="4008"/>
                    <a:pt x="8771" y="4074"/>
                    <a:pt x="9356" y="4074"/>
                  </a:cubicBezTo>
                  <a:cubicBezTo>
                    <a:pt x="9551" y="4074"/>
                    <a:pt x="9745" y="4067"/>
                    <a:pt x="9937" y="4052"/>
                  </a:cubicBezTo>
                  <a:cubicBezTo>
                    <a:pt x="8695" y="3934"/>
                    <a:pt x="7453" y="3668"/>
                    <a:pt x="6240" y="3313"/>
                  </a:cubicBezTo>
                  <a:cubicBezTo>
                    <a:pt x="4821" y="2987"/>
                    <a:pt x="3431" y="2455"/>
                    <a:pt x="2159" y="1716"/>
                  </a:cubicBezTo>
                  <a:cubicBezTo>
                    <a:pt x="1745" y="1479"/>
                    <a:pt x="1361" y="1154"/>
                    <a:pt x="947" y="888"/>
                  </a:cubicBezTo>
                  <a:lnTo>
                    <a:pt x="1006" y="829"/>
                  </a:lnTo>
                  <a:cubicBezTo>
                    <a:pt x="3401" y="1952"/>
                    <a:pt x="4466" y="2366"/>
                    <a:pt x="5058" y="2366"/>
                  </a:cubicBezTo>
                  <a:cubicBezTo>
                    <a:pt x="4466" y="2130"/>
                    <a:pt x="3934" y="1923"/>
                    <a:pt x="3372" y="1686"/>
                  </a:cubicBezTo>
                  <a:cubicBezTo>
                    <a:pt x="2810" y="1450"/>
                    <a:pt x="2248" y="1213"/>
                    <a:pt x="1716" y="917"/>
                  </a:cubicBezTo>
                  <a:cubicBezTo>
                    <a:pt x="1184" y="651"/>
                    <a:pt x="681" y="326"/>
                    <a:pt x="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9"/>
            <p:cNvSpPr/>
            <p:nvPr/>
          </p:nvSpPr>
          <p:spPr>
            <a:xfrm rot="-2185490">
              <a:off x="769799" y="2280273"/>
              <a:ext cx="319642" cy="29976"/>
            </a:xfrm>
            <a:custGeom>
              <a:rect b="b" l="l" r="r" t="t"/>
              <a:pathLst>
                <a:path extrusionOk="0" h="1176" w="12540">
                  <a:moveTo>
                    <a:pt x="12539" y="0"/>
                  </a:moveTo>
                  <a:cubicBezTo>
                    <a:pt x="12391" y="0"/>
                    <a:pt x="12243" y="0"/>
                    <a:pt x="12096" y="59"/>
                  </a:cubicBezTo>
                  <a:cubicBezTo>
                    <a:pt x="10794" y="266"/>
                    <a:pt x="9493" y="533"/>
                    <a:pt x="8192" y="651"/>
                  </a:cubicBezTo>
                  <a:cubicBezTo>
                    <a:pt x="6968" y="816"/>
                    <a:pt x="5726" y="905"/>
                    <a:pt x="4479" y="905"/>
                  </a:cubicBezTo>
                  <a:cubicBezTo>
                    <a:pt x="4160" y="905"/>
                    <a:pt x="3840" y="899"/>
                    <a:pt x="3520" y="887"/>
                  </a:cubicBezTo>
                  <a:cubicBezTo>
                    <a:pt x="2485" y="858"/>
                    <a:pt x="1450" y="651"/>
                    <a:pt x="474" y="266"/>
                  </a:cubicBezTo>
                  <a:cubicBezTo>
                    <a:pt x="355" y="207"/>
                    <a:pt x="208" y="148"/>
                    <a:pt x="89" y="89"/>
                  </a:cubicBezTo>
                  <a:lnTo>
                    <a:pt x="1" y="207"/>
                  </a:lnTo>
                  <a:cubicBezTo>
                    <a:pt x="267" y="414"/>
                    <a:pt x="592" y="592"/>
                    <a:pt x="917" y="680"/>
                  </a:cubicBezTo>
                  <a:cubicBezTo>
                    <a:pt x="1899" y="1000"/>
                    <a:pt x="2922" y="1176"/>
                    <a:pt x="3952" y="1176"/>
                  </a:cubicBezTo>
                  <a:cubicBezTo>
                    <a:pt x="4162" y="1176"/>
                    <a:pt x="4373" y="1169"/>
                    <a:pt x="4584" y="1154"/>
                  </a:cubicBezTo>
                  <a:cubicBezTo>
                    <a:pt x="6595" y="1065"/>
                    <a:pt x="8606" y="858"/>
                    <a:pt x="10558" y="473"/>
                  </a:cubicBezTo>
                  <a:cubicBezTo>
                    <a:pt x="11238" y="355"/>
                    <a:pt x="11889" y="178"/>
                    <a:pt x="125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9"/>
            <p:cNvSpPr/>
            <p:nvPr/>
          </p:nvSpPr>
          <p:spPr>
            <a:xfrm rot="-2185490">
              <a:off x="1038035" y="2378319"/>
              <a:ext cx="255560" cy="66554"/>
            </a:xfrm>
            <a:custGeom>
              <a:rect b="b" l="l" r="r" t="t"/>
              <a:pathLst>
                <a:path extrusionOk="0" h="2611" w="10026">
                  <a:moveTo>
                    <a:pt x="1" y="1"/>
                  </a:moveTo>
                  <a:lnTo>
                    <a:pt x="1" y="1"/>
                  </a:lnTo>
                  <a:cubicBezTo>
                    <a:pt x="30" y="119"/>
                    <a:pt x="119" y="119"/>
                    <a:pt x="178" y="178"/>
                  </a:cubicBezTo>
                  <a:cubicBezTo>
                    <a:pt x="1124" y="888"/>
                    <a:pt x="2219" y="1391"/>
                    <a:pt x="3372" y="1716"/>
                  </a:cubicBezTo>
                  <a:cubicBezTo>
                    <a:pt x="4525" y="2041"/>
                    <a:pt x="5708" y="2278"/>
                    <a:pt x="6891" y="2396"/>
                  </a:cubicBezTo>
                  <a:cubicBezTo>
                    <a:pt x="7758" y="2545"/>
                    <a:pt x="8646" y="2611"/>
                    <a:pt x="9520" y="2611"/>
                  </a:cubicBezTo>
                  <a:cubicBezTo>
                    <a:pt x="9689" y="2611"/>
                    <a:pt x="9858" y="2608"/>
                    <a:pt x="10026" y="2603"/>
                  </a:cubicBezTo>
                  <a:cubicBezTo>
                    <a:pt x="6684" y="2248"/>
                    <a:pt x="3165" y="192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19"/>
            <p:cNvSpPr/>
            <p:nvPr/>
          </p:nvSpPr>
          <p:spPr>
            <a:xfrm rot="-2185490">
              <a:off x="680080" y="2090922"/>
              <a:ext cx="137237" cy="210342"/>
            </a:xfrm>
            <a:custGeom>
              <a:rect b="b" l="l" r="r" t="t"/>
              <a:pathLst>
                <a:path extrusionOk="0" h="8252" w="5384">
                  <a:moveTo>
                    <a:pt x="5383" y="1"/>
                  </a:moveTo>
                  <a:lnTo>
                    <a:pt x="5383" y="1"/>
                  </a:lnTo>
                  <a:cubicBezTo>
                    <a:pt x="3313" y="1331"/>
                    <a:pt x="1627" y="3224"/>
                    <a:pt x="592" y="5501"/>
                  </a:cubicBezTo>
                  <a:cubicBezTo>
                    <a:pt x="208" y="6359"/>
                    <a:pt x="1" y="7305"/>
                    <a:pt x="1" y="8251"/>
                  </a:cubicBezTo>
                  <a:cubicBezTo>
                    <a:pt x="504" y="4643"/>
                    <a:pt x="2751" y="2189"/>
                    <a:pt x="53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9"/>
            <p:cNvSpPr/>
            <p:nvPr/>
          </p:nvSpPr>
          <p:spPr>
            <a:xfrm rot="-2185490">
              <a:off x="832179" y="1924309"/>
              <a:ext cx="141749" cy="162115"/>
            </a:xfrm>
            <a:custGeom>
              <a:rect b="b" l="l" r="r" t="t"/>
              <a:pathLst>
                <a:path extrusionOk="0" h="6360" w="5561">
                  <a:moveTo>
                    <a:pt x="5560" y="1"/>
                  </a:moveTo>
                  <a:cubicBezTo>
                    <a:pt x="5442" y="90"/>
                    <a:pt x="5383" y="149"/>
                    <a:pt x="5324" y="208"/>
                  </a:cubicBezTo>
                  <a:cubicBezTo>
                    <a:pt x="3934" y="1450"/>
                    <a:pt x="2632" y="2810"/>
                    <a:pt x="1450" y="4259"/>
                  </a:cubicBezTo>
                  <a:cubicBezTo>
                    <a:pt x="1006" y="4821"/>
                    <a:pt x="622" y="5383"/>
                    <a:pt x="208" y="5945"/>
                  </a:cubicBezTo>
                  <a:cubicBezTo>
                    <a:pt x="119" y="6063"/>
                    <a:pt x="1" y="6182"/>
                    <a:pt x="60" y="6359"/>
                  </a:cubicBezTo>
                  <a:lnTo>
                    <a:pt x="119" y="6359"/>
                  </a:lnTo>
                  <a:cubicBezTo>
                    <a:pt x="1745" y="4171"/>
                    <a:pt x="3520" y="2101"/>
                    <a:pt x="5471" y="178"/>
                  </a:cubicBezTo>
                  <a:cubicBezTo>
                    <a:pt x="5501" y="119"/>
                    <a:pt x="5531" y="60"/>
                    <a:pt x="55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9"/>
            <p:cNvSpPr/>
            <p:nvPr/>
          </p:nvSpPr>
          <p:spPr>
            <a:xfrm rot="-2185490">
              <a:off x="600458" y="1958735"/>
              <a:ext cx="150033" cy="173407"/>
            </a:xfrm>
            <a:custGeom>
              <a:rect b="b" l="l" r="r" t="t"/>
              <a:pathLst>
                <a:path extrusionOk="0" h="6803" w="5886">
                  <a:moveTo>
                    <a:pt x="5826" y="1"/>
                  </a:moveTo>
                  <a:cubicBezTo>
                    <a:pt x="5175" y="503"/>
                    <a:pt x="4466" y="947"/>
                    <a:pt x="3874" y="1509"/>
                  </a:cubicBezTo>
                  <a:cubicBezTo>
                    <a:pt x="2336" y="2958"/>
                    <a:pt x="1183" y="4732"/>
                    <a:pt x="119" y="6506"/>
                  </a:cubicBezTo>
                  <a:cubicBezTo>
                    <a:pt x="59" y="6595"/>
                    <a:pt x="30" y="6713"/>
                    <a:pt x="0" y="6802"/>
                  </a:cubicBezTo>
                  <a:cubicBezTo>
                    <a:pt x="148" y="6566"/>
                    <a:pt x="355" y="6329"/>
                    <a:pt x="533" y="6063"/>
                  </a:cubicBezTo>
                  <a:cubicBezTo>
                    <a:pt x="1449" y="4614"/>
                    <a:pt x="2514" y="3253"/>
                    <a:pt x="3697" y="1982"/>
                  </a:cubicBezTo>
                  <a:cubicBezTo>
                    <a:pt x="4022" y="1627"/>
                    <a:pt x="4407" y="1331"/>
                    <a:pt x="4761" y="1036"/>
                  </a:cubicBezTo>
                  <a:lnTo>
                    <a:pt x="5885" y="60"/>
                  </a:lnTo>
                  <a:lnTo>
                    <a:pt x="582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9"/>
            <p:cNvSpPr/>
            <p:nvPr/>
          </p:nvSpPr>
          <p:spPr>
            <a:xfrm rot="-2185490">
              <a:off x="726951" y="2357109"/>
              <a:ext cx="86691" cy="95765"/>
            </a:xfrm>
            <a:custGeom>
              <a:rect b="b" l="l" r="r" t="t"/>
              <a:pathLst>
                <a:path extrusionOk="0" h="3757" w="3401">
                  <a:moveTo>
                    <a:pt x="3283" y="0"/>
                  </a:moveTo>
                  <a:cubicBezTo>
                    <a:pt x="1804" y="888"/>
                    <a:pt x="651" y="2189"/>
                    <a:pt x="0" y="3756"/>
                  </a:cubicBezTo>
                  <a:cubicBezTo>
                    <a:pt x="325" y="3313"/>
                    <a:pt x="621" y="2839"/>
                    <a:pt x="976" y="2425"/>
                  </a:cubicBezTo>
                  <a:cubicBezTo>
                    <a:pt x="1686" y="1509"/>
                    <a:pt x="1834" y="1390"/>
                    <a:pt x="2129" y="1302"/>
                  </a:cubicBezTo>
                  <a:lnTo>
                    <a:pt x="2129" y="1302"/>
                  </a:lnTo>
                  <a:lnTo>
                    <a:pt x="1301" y="2366"/>
                  </a:lnTo>
                  <a:lnTo>
                    <a:pt x="1360" y="2396"/>
                  </a:lnTo>
                  <a:lnTo>
                    <a:pt x="3105" y="681"/>
                  </a:lnTo>
                  <a:lnTo>
                    <a:pt x="2987" y="592"/>
                  </a:lnTo>
                  <a:cubicBezTo>
                    <a:pt x="3046" y="414"/>
                    <a:pt x="3401" y="385"/>
                    <a:pt x="32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9"/>
            <p:cNvSpPr/>
            <p:nvPr/>
          </p:nvSpPr>
          <p:spPr>
            <a:xfrm rot="-2185490">
              <a:off x="727111" y="2019910"/>
              <a:ext cx="137951" cy="106292"/>
            </a:xfrm>
            <a:custGeom>
              <a:rect b="b" l="l" r="r" t="t"/>
              <a:pathLst>
                <a:path extrusionOk="0" h="4170" w="5412">
                  <a:moveTo>
                    <a:pt x="5382" y="0"/>
                  </a:moveTo>
                  <a:cubicBezTo>
                    <a:pt x="5234" y="30"/>
                    <a:pt x="5087" y="89"/>
                    <a:pt x="4939" y="148"/>
                  </a:cubicBezTo>
                  <a:cubicBezTo>
                    <a:pt x="4318" y="473"/>
                    <a:pt x="3697" y="858"/>
                    <a:pt x="3135" y="1272"/>
                  </a:cubicBezTo>
                  <a:cubicBezTo>
                    <a:pt x="2514" y="1715"/>
                    <a:pt x="1922" y="2189"/>
                    <a:pt x="1390" y="2721"/>
                  </a:cubicBezTo>
                  <a:cubicBezTo>
                    <a:pt x="887" y="3165"/>
                    <a:pt x="444" y="3667"/>
                    <a:pt x="0" y="4170"/>
                  </a:cubicBezTo>
                  <a:cubicBezTo>
                    <a:pt x="887" y="3460"/>
                    <a:pt x="1715" y="2721"/>
                    <a:pt x="2573" y="1982"/>
                  </a:cubicBezTo>
                  <a:cubicBezTo>
                    <a:pt x="3460" y="1272"/>
                    <a:pt x="4406" y="651"/>
                    <a:pt x="5412" y="178"/>
                  </a:cubicBezTo>
                  <a:lnTo>
                    <a:pt x="538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9"/>
            <p:cNvSpPr/>
            <p:nvPr/>
          </p:nvSpPr>
          <p:spPr>
            <a:xfrm rot="-2185490">
              <a:off x="1053764" y="2213390"/>
              <a:ext cx="192983" cy="17817"/>
            </a:xfrm>
            <a:custGeom>
              <a:rect b="b" l="l" r="r" t="t"/>
              <a:pathLst>
                <a:path extrusionOk="0" h="699" w="7571">
                  <a:moveTo>
                    <a:pt x="7571" y="1"/>
                  </a:moveTo>
                  <a:cubicBezTo>
                    <a:pt x="5057" y="474"/>
                    <a:pt x="2514" y="563"/>
                    <a:pt x="0" y="622"/>
                  </a:cubicBezTo>
                  <a:cubicBezTo>
                    <a:pt x="776" y="667"/>
                    <a:pt x="1551" y="698"/>
                    <a:pt x="2324" y="698"/>
                  </a:cubicBezTo>
                  <a:cubicBezTo>
                    <a:pt x="4089" y="698"/>
                    <a:pt x="5844" y="535"/>
                    <a:pt x="75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19"/>
            <p:cNvSpPr/>
            <p:nvPr/>
          </p:nvSpPr>
          <p:spPr>
            <a:xfrm rot="-2185490">
              <a:off x="1195357" y="2286324"/>
              <a:ext cx="159846" cy="20366"/>
            </a:xfrm>
            <a:custGeom>
              <a:rect b="b" l="l" r="r" t="t"/>
              <a:pathLst>
                <a:path extrusionOk="0" h="799" w="6271">
                  <a:moveTo>
                    <a:pt x="6270" y="0"/>
                  </a:moveTo>
                  <a:lnTo>
                    <a:pt x="6270" y="0"/>
                  </a:lnTo>
                  <a:cubicBezTo>
                    <a:pt x="5501" y="148"/>
                    <a:pt x="4880" y="296"/>
                    <a:pt x="4171" y="385"/>
                  </a:cubicBezTo>
                  <a:cubicBezTo>
                    <a:pt x="3461" y="474"/>
                    <a:pt x="2721" y="503"/>
                    <a:pt x="2041" y="533"/>
                  </a:cubicBezTo>
                  <a:cubicBezTo>
                    <a:pt x="1332" y="592"/>
                    <a:pt x="651" y="592"/>
                    <a:pt x="1" y="622"/>
                  </a:cubicBezTo>
                  <a:cubicBezTo>
                    <a:pt x="410" y="743"/>
                    <a:pt x="1064" y="799"/>
                    <a:pt x="1801" y="799"/>
                  </a:cubicBezTo>
                  <a:cubicBezTo>
                    <a:pt x="3569" y="799"/>
                    <a:pt x="5811" y="481"/>
                    <a:pt x="627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19"/>
            <p:cNvSpPr/>
            <p:nvPr/>
          </p:nvSpPr>
          <p:spPr>
            <a:xfrm rot="-2185490">
              <a:off x="892370" y="2195627"/>
              <a:ext cx="195991" cy="41472"/>
            </a:xfrm>
            <a:custGeom>
              <a:rect b="b" l="l" r="r" t="t"/>
              <a:pathLst>
                <a:path extrusionOk="0" h="1627" w="7689">
                  <a:moveTo>
                    <a:pt x="7689" y="0"/>
                  </a:moveTo>
                  <a:lnTo>
                    <a:pt x="7689" y="0"/>
                  </a:lnTo>
                  <a:cubicBezTo>
                    <a:pt x="5175" y="739"/>
                    <a:pt x="2603" y="1301"/>
                    <a:pt x="0" y="1627"/>
                  </a:cubicBezTo>
                  <a:cubicBezTo>
                    <a:pt x="2632" y="1538"/>
                    <a:pt x="5234" y="976"/>
                    <a:pt x="76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9"/>
            <p:cNvSpPr/>
            <p:nvPr/>
          </p:nvSpPr>
          <p:spPr>
            <a:xfrm rot="-2185490">
              <a:off x="767909" y="2216909"/>
              <a:ext cx="132700" cy="93751"/>
            </a:xfrm>
            <a:custGeom>
              <a:rect b="b" l="l" r="r" t="t"/>
              <a:pathLst>
                <a:path extrusionOk="0" h="3678" w="5206">
                  <a:moveTo>
                    <a:pt x="5205" y="1"/>
                  </a:moveTo>
                  <a:cubicBezTo>
                    <a:pt x="4466" y="681"/>
                    <a:pt x="3786" y="1361"/>
                    <a:pt x="3046" y="1982"/>
                  </a:cubicBezTo>
                  <a:cubicBezTo>
                    <a:pt x="2396" y="2544"/>
                    <a:pt x="1686" y="3017"/>
                    <a:pt x="917" y="3372"/>
                  </a:cubicBezTo>
                  <a:cubicBezTo>
                    <a:pt x="621" y="3490"/>
                    <a:pt x="296" y="3579"/>
                    <a:pt x="0" y="3668"/>
                  </a:cubicBezTo>
                  <a:cubicBezTo>
                    <a:pt x="80" y="3674"/>
                    <a:pt x="159" y="3678"/>
                    <a:pt x="238" y="3678"/>
                  </a:cubicBezTo>
                  <a:cubicBezTo>
                    <a:pt x="867" y="3678"/>
                    <a:pt x="1483" y="3470"/>
                    <a:pt x="1982" y="3076"/>
                  </a:cubicBezTo>
                  <a:cubicBezTo>
                    <a:pt x="2544" y="2692"/>
                    <a:pt x="3046" y="2248"/>
                    <a:pt x="3549" y="1805"/>
                  </a:cubicBezTo>
                  <a:cubicBezTo>
                    <a:pt x="4170" y="1272"/>
                    <a:pt x="4732" y="651"/>
                    <a:pt x="52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9"/>
            <p:cNvSpPr/>
            <p:nvPr/>
          </p:nvSpPr>
          <p:spPr>
            <a:xfrm rot="-2185490">
              <a:off x="1191699" y="2445549"/>
              <a:ext cx="34692" cy="126659"/>
            </a:xfrm>
            <a:custGeom>
              <a:rect b="b" l="l" r="r" t="t"/>
              <a:pathLst>
                <a:path extrusionOk="0" h="4969" w="1361">
                  <a:moveTo>
                    <a:pt x="0" y="0"/>
                  </a:moveTo>
                  <a:lnTo>
                    <a:pt x="0" y="0"/>
                  </a:lnTo>
                  <a:cubicBezTo>
                    <a:pt x="562" y="1597"/>
                    <a:pt x="946" y="3283"/>
                    <a:pt x="1065" y="4968"/>
                  </a:cubicBezTo>
                  <a:cubicBezTo>
                    <a:pt x="1360" y="4643"/>
                    <a:pt x="1272" y="4258"/>
                    <a:pt x="1242" y="3904"/>
                  </a:cubicBezTo>
                  <a:cubicBezTo>
                    <a:pt x="1183" y="3519"/>
                    <a:pt x="1094" y="3135"/>
                    <a:pt x="1006" y="2750"/>
                  </a:cubicBezTo>
                  <a:cubicBezTo>
                    <a:pt x="769" y="1952"/>
                    <a:pt x="503" y="1153"/>
                    <a:pt x="266" y="384"/>
                  </a:cubicBezTo>
                  <a:cubicBezTo>
                    <a:pt x="207" y="237"/>
                    <a:pt x="118" y="118"/>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9"/>
            <p:cNvSpPr/>
            <p:nvPr/>
          </p:nvSpPr>
          <p:spPr>
            <a:xfrm rot="-2185490">
              <a:off x="666755" y="1872247"/>
              <a:ext cx="104814" cy="81440"/>
            </a:xfrm>
            <a:custGeom>
              <a:rect b="b" l="l" r="r" t="t"/>
              <a:pathLst>
                <a:path extrusionOk="0" h="3195" w="4112">
                  <a:moveTo>
                    <a:pt x="4052" y="0"/>
                  </a:moveTo>
                  <a:cubicBezTo>
                    <a:pt x="3934" y="59"/>
                    <a:pt x="3786" y="118"/>
                    <a:pt x="3668" y="207"/>
                  </a:cubicBezTo>
                  <a:cubicBezTo>
                    <a:pt x="3106" y="621"/>
                    <a:pt x="2515" y="1065"/>
                    <a:pt x="1923" y="1508"/>
                  </a:cubicBezTo>
                  <a:cubicBezTo>
                    <a:pt x="1539" y="1804"/>
                    <a:pt x="1184" y="2100"/>
                    <a:pt x="799" y="2396"/>
                  </a:cubicBezTo>
                  <a:cubicBezTo>
                    <a:pt x="533" y="2632"/>
                    <a:pt x="267" y="2898"/>
                    <a:pt x="1" y="3135"/>
                  </a:cubicBezTo>
                  <a:lnTo>
                    <a:pt x="30" y="3194"/>
                  </a:lnTo>
                  <a:cubicBezTo>
                    <a:pt x="533" y="2839"/>
                    <a:pt x="1036" y="2514"/>
                    <a:pt x="1509" y="2159"/>
                  </a:cubicBezTo>
                  <a:cubicBezTo>
                    <a:pt x="2337" y="1538"/>
                    <a:pt x="3136" y="917"/>
                    <a:pt x="3964" y="266"/>
                  </a:cubicBezTo>
                  <a:cubicBezTo>
                    <a:pt x="4023" y="207"/>
                    <a:pt x="4082" y="148"/>
                    <a:pt x="4111" y="59"/>
                  </a:cubicBezTo>
                  <a:lnTo>
                    <a:pt x="405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19"/>
            <p:cNvSpPr/>
            <p:nvPr/>
          </p:nvSpPr>
          <p:spPr>
            <a:xfrm rot="-2185490">
              <a:off x="809758" y="1854235"/>
              <a:ext cx="72391" cy="94236"/>
            </a:xfrm>
            <a:custGeom>
              <a:rect b="b" l="l" r="r" t="t"/>
              <a:pathLst>
                <a:path extrusionOk="0" h="3697" w="2840">
                  <a:moveTo>
                    <a:pt x="2840" y="0"/>
                  </a:moveTo>
                  <a:lnTo>
                    <a:pt x="2840" y="0"/>
                  </a:lnTo>
                  <a:cubicBezTo>
                    <a:pt x="2041" y="207"/>
                    <a:pt x="533" y="2159"/>
                    <a:pt x="1" y="3697"/>
                  </a:cubicBezTo>
                  <a:cubicBezTo>
                    <a:pt x="208" y="3372"/>
                    <a:pt x="415" y="3017"/>
                    <a:pt x="651" y="2692"/>
                  </a:cubicBezTo>
                  <a:cubicBezTo>
                    <a:pt x="858" y="2366"/>
                    <a:pt x="1095" y="2041"/>
                    <a:pt x="1332" y="1745"/>
                  </a:cubicBezTo>
                  <a:cubicBezTo>
                    <a:pt x="1568" y="1420"/>
                    <a:pt x="1805" y="1095"/>
                    <a:pt x="2071" y="799"/>
                  </a:cubicBezTo>
                  <a:cubicBezTo>
                    <a:pt x="2308" y="533"/>
                    <a:pt x="2574" y="267"/>
                    <a:pt x="28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9"/>
            <p:cNvSpPr/>
            <p:nvPr/>
          </p:nvSpPr>
          <p:spPr>
            <a:xfrm rot="-2185490">
              <a:off x="958104" y="2279731"/>
              <a:ext cx="173407" cy="8106"/>
            </a:xfrm>
            <a:custGeom>
              <a:rect b="b" l="l" r="r" t="t"/>
              <a:pathLst>
                <a:path extrusionOk="0" h="318" w="6803">
                  <a:moveTo>
                    <a:pt x="1" y="0"/>
                  </a:moveTo>
                  <a:cubicBezTo>
                    <a:pt x="1606" y="212"/>
                    <a:pt x="3226" y="317"/>
                    <a:pt x="4851" y="317"/>
                  </a:cubicBezTo>
                  <a:cubicBezTo>
                    <a:pt x="5501" y="317"/>
                    <a:pt x="6152" y="300"/>
                    <a:pt x="6802" y="267"/>
                  </a:cubicBezTo>
                  <a:lnTo>
                    <a:pt x="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19"/>
            <p:cNvSpPr/>
            <p:nvPr/>
          </p:nvSpPr>
          <p:spPr>
            <a:xfrm rot="-2185490">
              <a:off x="1020900" y="2444366"/>
              <a:ext cx="32448" cy="121382"/>
            </a:xfrm>
            <a:custGeom>
              <a:rect b="b" l="l" r="r" t="t"/>
              <a:pathLst>
                <a:path extrusionOk="0" h="4762" w="1273">
                  <a:moveTo>
                    <a:pt x="119" y="0"/>
                  </a:moveTo>
                  <a:lnTo>
                    <a:pt x="119" y="0"/>
                  </a:lnTo>
                  <a:cubicBezTo>
                    <a:pt x="1" y="1006"/>
                    <a:pt x="799" y="4140"/>
                    <a:pt x="1272" y="4761"/>
                  </a:cubicBezTo>
                  <a:cubicBezTo>
                    <a:pt x="1154" y="4288"/>
                    <a:pt x="977" y="3756"/>
                    <a:pt x="858" y="3224"/>
                  </a:cubicBezTo>
                  <a:cubicBezTo>
                    <a:pt x="740" y="2691"/>
                    <a:pt x="651" y="2100"/>
                    <a:pt x="503" y="1597"/>
                  </a:cubicBezTo>
                  <a:cubicBezTo>
                    <a:pt x="326" y="1065"/>
                    <a:pt x="415" y="503"/>
                    <a:pt x="1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19"/>
            <p:cNvSpPr/>
            <p:nvPr/>
          </p:nvSpPr>
          <p:spPr>
            <a:xfrm rot="-2185490">
              <a:off x="802549" y="2412534"/>
              <a:ext cx="36960" cy="119878"/>
            </a:xfrm>
            <a:custGeom>
              <a:rect b="b" l="l" r="r" t="t"/>
              <a:pathLst>
                <a:path extrusionOk="0" h="4703" w="1450">
                  <a:moveTo>
                    <a:pt x="1450" y="0"/>
                  </a:moveTo>
                  <a:lnTo>
                    <a:pt x="1450" y="0"/>
                  </a:lnTo>
                  <a:cubicBezTo>
                    <a:pt x="829" y="503"/>
                    <a:pt x="1" y="3342"/>
                    <a:pt x="89" y="4702"/>
                  </a:cubicBezTo>
                  <a:cubicBezTo>
                    <a:pt x="296" y="3874"/>
                    <a:pt x="444" y="3076"/>
                    <a:pt x="681" y="2307"/>
                  </a:cubicBezTo>
                  <a:cubicBezTo>
                    <a:pt x="888" y="1509"/>
                    <a:pt x="1184" y="769"/>
                    <a:pt x="14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9"/>
            <p:cNvSpPr/>
            <p:nvPr/>
          </p:nvSpPr>
          <p:spPr>
            <a:xfrm rot="-2185490">
              <a:off x="684523" y="2425239"/>
              <a:ext cx="71652" cy="67879"/>
            </a:xfrm>
            <a:custGeom>
              <a:rect b="b" l="l" r="r" t="t"/>
              <a:pathLst>
                <a:path extrusionOk="0" h="2663" w="2811">
                  <a:moveTo>
                    <a:pt x="2810" y="1"/>
                  </a:moveTo>
                  <a:cubicBezTo>
                    <a:pt x="2692" y="30"/>
                    <a:pt x="2574" y="60"/>
                    <a:pt x="2455" y="148"/>
                  </a:cubicBezTo>
                  <a:cubicBezTo>
                    <a:pt x="1834" y="622"/>
                    <a:pt x="1184" y="1124"/>
                    <a:pt x="563" y="1627"/>
                  </a:cubicBezTo>
                  <a:cubicBezTo>
                    <a:pt x="385" y="1775"/>
                    <a:pt x="238" y="1982"/>
                    <a:pt x="119" y="2189"/>
                  </a:cubicBezTo>
                  <a:cubicBezTo>
                    <a:pt x="60" y="2337"/>
                    <a:pt x="31" y="2485"/>
                    <a:pt x="1" y="2633"/>
                  </a:cubicBezTo>
                  <a:lnTo>
                    <a:pt x="119" y="2662"/>
                  </a:lnTo>
                  <a:cubicBezTo>
                    <a:pt x="740" y="1479"/>
                    <a:pt x="1864" y="829"/>
                    <a:pt x="28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19"/>
            <p:cNvSpPr/>
            <p:nvPr/>
          </p:nvSpPr>
          <p:spPr>
            <a:xfrm rot="-2185490">
              <a:off x="877020" y="2010831"/>
              <a:ext cx="66350" cy="69383"/>
            </a:xfrm>
            <a:custGeom>
              <a:rect b="b" l="l" r="r" t="t"/>
              <a:pathLst>
                <a:path extrusionOk="0" h="2722" w="2603">
                  <a:moveTo>
                    <a:pt x="2603" y="1"/>
                  </a:moveTo>
                  <a:cubicBezTo>
                    <a:pt x="1627" y="740"/>
                    <a:pt x="740" y="1627"/>
                    <a:pt x="0" y="2603"/>
                  </a:cubicBezTo>
                  <a:lnTo>
                    <a:pt x="148" y="2722"/>
                  </a:lnTo>
                  <a:cubicBezTo>
                    <a:pt x="267" y="2662"/>
                    <a:pt x="355" y="2574"/>
                    <a:pt x="474" y="2485"/>
                  </a:cubicBezTo>
                  <a:cubicBezTo>
                    <a:pt x="621" y="2278"/>
                    <a:pt x="740" y="2041"/>
                    <a:pt x="917" y="1834"/>
                  </a:cubicBezTo>
                  <a:cubicBezTo>
                    <a:pt x="1390" y="1302"/>
                    <a:pt x="1863" y="799"/>
                    <a:pt x="2366" y="297"/>
                  </a:cubicBezTo>
                  <a:cubicBezTo>
                    <a:pt x="2455" y="178"/>
                    <a:pt x="2514" y="90"/>
                    <a:pt x="26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19"/>
            <p:cNvSpPr/>
            <p:nvPr/>
          </p:nvSpPr>
          <p:spPr>
            <a:xfrm rot="-2185490">
              <a:off x="782039" y="2013661"/>
              <a:ext cx="70122" cy="43740"/>
            </a:xfrm>
            <a:custGeom>
              <a:rect b="b" l="l" r="r" t="t"/>
              <a:pathLst>
                <a:path extrusionOk="0" h="1716" w="2751">
                  <a:moveTo>
                    <a:pt x="2751" y="1"/>
                  </a:moveTo>
                  <a:lnTo>
                    <a:pt x="2751" y="1"/>
                  </a:lnTo>
                  <a:cubicBezTo>
                    <a:pt x="2159" y="30"/>
                    <a:pt x="385" y="1183"/>
                    <a:pt x="1" y="1716"/>
                  </a:cubicBezTo>
                  <a:cubicBezTo>
                    <a:pt x="888" y="1065"/>
                    <a:pt x="1864" y="622"/>
                    <a:pt x="27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19"/>
            <p:cNvSpPr/>
            <p:nvPr/>
          </p:nvSpPr>
          <p:spPr>
            <a:xfrm rot="-2185490">
              <a:off x="1266624" y="2242573"/>
              <a:ext cx="75399" cy="13968"/>
            </a:xfrm>
            <a:custGeom>
              <a:rect b="b" l="l" r="r" t="t"/>
              <a:pathLst>
                <a:path extrusionOk="0" h="548" w="2958">
                  <a:moveTo>
                    <a:pt x="2958" y="0"/>
                  </a:moveTo>
                  <a:lnTo>
                    <a:pt x="1" y="533"/>
                  </a:lnTo>
                  <a:cubicBezTo>
                    <a:pt x="166" y="542"/>
                    <a:pt x="331" y="547"/>
                    <a:pt x="496" y="547"/>
                  </a:cubicBezTo>
                  <a:cubicBezTo>
                    <a:pt x="1335" y="547"/>
                    <a:pt x="2167" y="420"/>
                    <a:pt x="2958" y="148"/>
                  </a:cubicBezTo>
                  <a:lnTo>
                    <a:pt x="295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19"/>
            <p:cNvSpPr/>
            <p:nvPr/>
          </p:nvSpPr>
          <p:spPr>
            <a:xfrm rot="-2185490">
              <a:off x="973871" y="1920498"/>
              <a:ext cx="57301" cy="40733"/>
            </a:xfrm>
            <a:custGeom>
              <a:rect b="b" l="l" r="r" t="t"/>
              <a:pathLst>
                <a:path extrusionOk="0" h="1598" w="2248">
                  <a:moveTo>
                    <a:pt x="2248" y="0"/>
                  </a:moveTo>
                  <a:lnTo>
                    <a:pt x="0" y="1597"/>
                  </a:lnTo>
                  <a:cubicBezTo>
                    <a:pt x="917" y="1302"/>
                    <a:pt x="2130" y="474"/>
                    <a:pt x="22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19"/>
            <p:cNvSpPr/>
            <p:nvPr/>
          </p:nvSpPr>
          <p:spPr>
            <a:xfrm rot="-2185490">
              <a:off x="624175" y="2235218"/>
              <a:ext cx="42237" cy="52789"/>
            </a:xfrm>
            <a:custGeom>
              <a:rect b="b" l="l" r="r" t="t"/>
              <a:pathLst>
                <a:path extrusionOk="0" h="2071" w="1657">
                  <a:moveTo>
                    <a:pt x="59" y="1"/>
                  </a:moveTo>
                  <a:cubicBezTo>
                    <a:pt x="0" y="740"/>
                    <a:pt x="887" y="1834"/>
                    <a:pt x="1656" y="2071"/>
                  </a:cubicBezTo>
                  <a:cubicBezTo>
                    <a:pt x="1331" y="1746"/>
                    <a:pt x="1006" y="1450"/>
                    <a:pt x="769" y="1125"/>
                  </a:cubicBezTo>
                  <a:cubicBezTo>
                    <a:pt x="503" y="799"/>
                    <a:pt x="296" y="415"/>
                    <a:pt x="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9"/>
            <p:cNvSpPr/>
            <p:nvPr/>
          </p:nvSpPr>
          <p:spPr>
            <a:xfrm rot="-2185490">
              <a:off x="814168" y="2273374"/>
              <a:ext cx="65611" cy="41982"/>
            </a:xfrm>
            <a:custGeom>
              <a:rect b="b" l="l" r="r" t="t"/>
              <a:pathLst>
                <a:path extrusionOk="0" h="1647" w="2574">
                  <a:moveTo>
                    <a:pt x="2574" y="1"/>
                  </a:moveTo>
                  <a:cubicBezTo>
                    <a:pt x="2160" y="297"/>
                    <a:pt x="1805" y="651"/>
                    <a:pt x="1361" y="918"/>
                  </a:cubicBezTo>
                  <a:cubicBezTo>
                    <a:pt x="918" y="1184"/>
                    <a:pt x="444" y="1420"/>
                    <a:pt x="1" y="1627"/>
                  </a:cubicBezTo>
                  <a:cubicBezTo>
                    <a:pt x="46" y="1640"/>
                    <a:pt x="96" y="1647"/>
                    <a:pt x="150" y="1647"/>
                  </a:cubicBezTo>
                  <a:cubicBezTo>
                    <a:pt x="829" y="1647"/>
                    <a:pt x="2108" y="659"/>
                    <a:pt x="25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19"/>
            <p:cNvSpPr/>
            <p:nvPr/>
          </p:nvSpPr>
          <p:spPr>
            <a:xfrm rot="-2185490">
              <a:off x="633200" y="2115665"/>
              <a:ext cx="21896" cy="64107"/>
            </a:xfrm>
            <a:custGeom>
              <a:rect b="b" l="l" r="r" t="t"/>
              <a:pathLst>
                <a:path extrusionOk="0" h="2515" w="859">
                  <a:moveTo>
                    <a:pt x="30" y="0"/>
                  </a:moveTo>
                  <a:cubicBezTo>
                    <a:pt x="1" y="1035"/>
                    <a:pt x="326" y="2189"/>
                    <a:pt x="740" y="2514"/>
                  </a:cubicBezTo>
                  <a:lnTo>
                    <a:pt x="858" y="2159"/>
                  </a:lnTo>
                  <a:lnTo>
                    <a:pt x="858" y="2159"/>
                  </a:lnTo>
                  <a:lnTo>
                    <a:pt x="651" y="2218"/>
                  </a:lnTo>
                  <a:lnTo>
                    <a:pt x="3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19"/>
            <p:cNvSpPr/>
            <p:nvPr/>
          </p:nvSpPr>
          <p:spPr>
            <a:xfrm rot="-2185490">
              <a:off x="1207348" y="2083556"/>
              <a:ext cx="58830" cy="21921"/>
            </a:xfrm>
            <a:custGeom>
              <a:rect b="b" l="l" r="r" t="t"/>
              <a:pathLst>
                <a:path extrusionOk="0" h="860" w="2308">
                  <a:moveTo>
                    <a:pt x="2307" y="0"/>
                  </a:moveTo>
                  <a:lnTo>
                    <a:pt x="2307" y="0"/>
                  </a:lnTo>
                  <a:cubicBezTo>
                    <a:pt x="1952" y="148"/>
                    <a:pt x="1686" y="237"/>
                    <a:pt x="1450" y="325"/>
                  </a:cubicBezTo>
                  <a:cubicBezTo>
                    <a:pt x="1213" y="414"/>
                    <a:pt x="977" y="473"/>
                    <a:pt x="740" y="592"/>
                  </a:cubicBezTo>
                  <a:cubicBezTo>
                    <a:pt x="503" y="710"/>
                    <a:pt x="208" y="592"/>
                    <a:pt x="1" y="828"/>
                  </a:cubicBezTo>
                  <a:cubicBezTo>
                    <a:pt x="61" y="850"/>
                    <a:pt x="135" y="860"/>
                    <a:pt x="220" y="860"/>
                  </a:cubicBezTo>
                  <a:cubicBezTo>
                    <a:pt x="719" y="860"/>
                    <a:pt x="1600" y="506"/>
                    <a:pt x="230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9"/>
            <p:cNvSpPr/>
            <p:nvPr/>
          </p:nvSpPr>
          <p:spPr>
            <a:xfrm rot="-2185490">
              <a:off x="1024804" y="2454868"/>
              <a:ext cx="15115" cy="63342"/>
            </a:xfrm>
            <a:custGeom>
              <a:rect b="b" l="l" r="r" t="t"/>
              <a:pathLst>
                <a:path extrusionOk="0" h="2485" w="593">
                  <a:moveTo>
                    <a:pt x="89" y="1"/>
                  </a:moveTo>
                  <a:lnTo>
                    <a:pt x="1" y="30"/>
                  </a:lnTo>
                  <a:cubicBezTo>
                    <a:pt x="30" y="858"/>
                    <a:pt x="237" y="1716"/>
                    <a:pt x="592" y="2485"/>
                  </a:cubicBezTo>
                  <a:cubicBezTo>
                    <a:pt x="415" y="1657"/>
                    <a:pt x="267" y="829"/>
                    <a:pt x="8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9"/>
            <p:cNvSpPr/>
            <p:nvPr/>
          </p:nvSpPr>
          <p:spPr>
            <a:xfrm rot="-2185490">
              <a:off x="953290" y="2048403"/>
              <a:ext cx="41497" cy="33978"/>
            </a:xfrm>
            <a:custGeom>
              <a:rect b="b" l="l" r="r" t="t"/>
              <a:pathLst>
                <a:path extrusionOk="0" h="1333" w="1628">
                  <a:moveTo>
                    <a:pt x="1596" y="0"/>
                  </a:moveTo>
                  <a:cubicBezTo>
                    <a:pt x="1119" y="0"/>
                    <a:pt x="348" y="638"/>
                    <a:pt x="1" y="1332"/>
                  </a:cubicBezTo>
                  <a:lnTo>
                    <a:pt x="1627" y="1"/>
                  </a:lnTo>
                  <a:cubicBezTo>
                    <a:pt x="1617" y="1"/>
                    <a:pt x="1606" y="0"/>
                    <a:pt x="159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9"/>
            <p:cNvSpPr/>
            <p:nvPr/>
          </p:nvSpPr>
          <p:spPr>
            <a:xfrm rot="-2185490">
              <a:off x="1245527" y="2493202"/>
              <a:ext cx="10578" cy="63342"/>
            </a:xfrm>
            <a:custGeom>
              <a:rect b="b" l="l" r="r" t="t"/>
              <a:pathLst>
                <a:path extrusionOk="0" h="2485" w="415">
                  <a:moveTo>
                    <a:pt x="1" y="1"/>
                  </a:moveTo>
                  <a:lnTo>
                    <a:pt x="1" y="1"/>
                  </a:lnTo>
                  <a:cubicBezTo>
                    <a:pt x="60" y="829"/>
                    <a:pt x="119" y="1657"/>
                    <a:pt x="178" y="2485"/>
                  </a:cubicBezTo>
                  <a:lnTo>
                    <a:pt x="326" y="2485"/>
                  </a:lnTo>
                  <a:cubicBezTo>
                    <a:pt x="415" y="1657"/>
                    <a:pt x="296" y="799"/>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9"/>
            <p:cNvSpPr/>
            <p:nvPr/>
          </p:nvSpPr>
          <p:spPr>
            <a:xfrm rot="-2185490">
              <a:off x="638587" y="2202232"/>
              <a:ext cx="39968" cy="39229"/>
            </a:xfrm>
            <a:custGeom>
              <a:rect b="b" l="l" r="r" t="t"/>
              <a:pathLst>
                <a:path extrusionOk="0" h="1539" w="1568">
                  <a:moveTo>
                    <a:pt x="0" y="1"/>
                  </a:moveTo>
                  <a:lnTo>
                    <a:pt x="0" y="1"/>
                  </a:lnTo>
                  <a:cubicBezTo>
                    <a:pt x="385" y="770"/>
                    <a:pt x="1183" y="1538"/>
                    <a:pt x="1568" y="1538"/>
                  </a:cubicBezTo>
                  <a:lnTo>
                    <a:pt x="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19"/>
            <p:cNvSpPr/>
            <p:nvPr/>
          </p:nvSpPr>
          <p:spPr>
            <a:xfrm rot="-2185490">
              <a:off x="914421" y="2458915"/>
              <a:ext cx="13586" cy="46009"/>
            </a:xfrm>
            <a:custGeom>
              <a:rect b="b" l="l" r="r" t="t"/>
              <a:pathLst>
                <a:path extrusionOk="0" h="1805" w="533">
                  <a:moveTo>
                    <a:pt x="474" y="0"/>
                  </a:moveTo>
                  <a:lnTo>
                    <a:pt x="474" y="0"/>
                  </a:lnTo>
                  <a:cubicBezTo>
                    <a:pt x="207" y="267"/>
                    <a:pt x="0" y="1065"/>
                    <a:pt x="60" y="1804"/>
                  </a:cubicBezTo>
                  <a:cubicBezTo>
                    <a:pt x="385" y="947"/>
                    <a:pt x="533" y="267"/>
                    <a:pt x="47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9"/>
            <p:cNvSpPr/>
            <p:nvPr/>
          </p:nvSpPr>
          <p:spPr>
            <a:xfrm rot="-2185490">
              <a:off x="931856" y="2463266"/>
              <a:ext cx="13586" cy="49017"/>
            </a:xfrm>
            <a:custGeom>
              <a:rect b="b" l="l" r="r" t="t"/>
              <a:pathLst>
                <a:path extrusionOk="0" h="1923" w="533">
                  <a:moveTo>
                    <a:pt x="385" y="1"/>
                  </a:moveTo>
                  <a:cubicBezTo>
                    <a:pt x="119" y="592"/>
                    <a:pt x="0" y="1272"/>
                    <a:pt x="89" y="1923"/>
                  </a:cubicBezTo>
                  <a:lnTo>
                    <a:pt x="533" y="30"/>
                  </a:lnTo>
                  <a:lnTo>
                    <a:pt x="3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9"/>
            <p:cNvSpPr/>
            <p:nvPr/>
          </p:nvSpPr>
          <p:spPr>
            <a:xfrm rot="-2185490">
              <a:off x="989726" y="1957397"/>
              <a:ext cx="39993" cy="18174"/>
            </a:xfrm>
            <a:custGeom>
              <a:rect b="b" l="l" r="r" t="t"/>
              <a:pathLst>
                <a:path extrusionOk="0" h="713" w="1569">
                  <a:moveTo>
                    <a:pt x="1568" y="1"/>
                  </a:moveTo>
                  <a:lnTo>
                    <a:pt x="1" y="711"/>
                  </a:lnTo>
                  <a:cubicBezTo>
                    <a:pt x="31" y="712"/>
                    <a:pt x="60" y="713"/>
                    <a:pt x="90" y="713"/>
                  </a:cubicBezTo>
                  <a:cubicBezTo>
                    <a:pt x="651" y="713"/>
                    <a:pt x="1203" y="450"/>
                    <a:pt x="15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19"/>
            <p:cNvSpPr/>
            <p:nvPr/>
          </p:nvSpPr>
          <p:spPr>
            <a:xfrm rot="-2185490">
              <a:off x="614076" y="2145953"/>
              <a:ext cx="20366" cy="38490"/>
            </a:xfrm>
            <a:custGeom>
              <a:rect b="b" l="l" r="r" t="t"/>
              <a:pathLst>
                <a:path extrusionOk="0" h="1510" w="799">
                  <a:moveTo>
                    <a:pt x="0" y="1"/>
                  </a:moveTo>
                  <a:lnTo>
                    <a:pt x="0" y="1"/>
                  </a:lnTo>
                  <a:cubicBezTo>
                    <a:pt x="89" y="592"/>
                    <a:pt x="355" y="1125"/>
                    <a:pt x="799" y="1509"/>
                  </a:cubicBezTo>
                  <a:cubicBezTo>
                    <a:pt x="592" y="977"/>
                    <a:pt x="326" y="474"/>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19"/>
            <p:cNvSpPr/>
            <p:nvPr/>
          </p:nvSpPr>
          <p:spPr>
            <a:xfrm rot="-2185490">
              <a:off x="1153594" y="2065327"/>
              <a:ext cx="34692" cy="19627"/>
            </a:xfrm>
            <a:custGeom>
              <a:rect b="b" l="l" r="r" t="t"/>
              <a:pathLst>
                <a:path extrusionOk="0" h="770" w="1361">
                  <a:moveTo>
                    <a:pt x="1361" y="0"/>
                  </a:moveTo>
                  <a:lnTo>
                    <a:pt x="1361" y="0"/>
                  </a:lnTo>
                  <a:cubicBezTo>
                    <a:pt x="888" y="207"/>
                    <a:pt x="414" y="474"/>
                    <a:pt x="0" y="769"/>
                  </a:cubicBezTo>
                  <a:cubicBezTo>
                    <a:pt x="533" y="740"/>
                    <a:pt x="1035" y="444"/>
                    <a:pt x="13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9"/>
            <p:cNvSpPr/>
            <p:nvPr/>
          </p:nvSpPr>
          <p:spPr>
            <a:xfrm rot="-2185490">
              <a:off x="679450" y="2470640"/>
              <a:ext cx="28651" cy="25643"/>
            </a:xfrm>
            <a:custGeom>
              <a:rect b="b" l="l" r="r" t="t"/>
              <a:pathLst>
                <a:path extrusionOk="0" h="1006" w="1124">
                  <a:moveTo>
                    <a:pt x="1124" y="1"/>
                  </a:moveTo>
                  <a:cubicBezTo>
                    <a:pt x="621" y="148"/>
                    <a:pt x="207" y="503"/>
                    <a:pt x="0" y="1006"/>
                  </a:cubicBezTo>
                  <a:lnTo>
                    <a:pt x="112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19"/>
            <p:cNvSpPr/>
            <p:nvPr/>
          </p:nvSpPr>
          <p:spPr>
            <a:xfrm rot="-2185490">
              <a:off x="665424" y="2277530"/>
              <a:ext cx="42237" cy="11445"/>
            </a:xfrm>
            <a:custGeom>
              <a:rect b="b" l="l" r="r" t="t"/>
              <a:pathLst>
                <a:path extrusionOk="0" h="449" w="1657">
                  <a:moveTo>
                    <a:pt x="1" y="0"/>
                  </a:moveTo>
                  <a:cubicBezTo>
                    <a:pt x="310" y="289"/>
                    <a:pt x="719" y="448"/>
                    <a:pt x="1130" y="448"/>
                  </a:cubicBezTo>
                  <a:cubicBezTo>
                    <a:pt x="1308" y="448"/>
                    <a:pt x="1486" y="418"/>
                    <a:pt x="1657" y="355"/>
                  </a:cubicBezTo>
                  <a:lnTo>
                    <a:pt x="1657" y="355"/>
                  </a:lnTo>
                  <a:cubicBezTo>
                    <a:pt x="1609" y="358"/>
                    <a:pt x="1561" y="359"/>
                    <a:pt x="1513" y="359"/>
                  </a:cubicBezTo>
                  <a:cubicBezTo>
                    <a:pt x="995" y="359"/>
                    <a:pt x="461" y="217"/>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19"/>
            <p:cNvSpPr/>
            <p:nvPr/>
          </p:nvSpPr>
          <p:spPr>
            <a:xfrm rot="-2185490">
              <a:off x="651092" y="2198875"/>
              <a:ext cx="24904" cy="26407"/>
            </a:xfrm>
            <a:custGeom>
              <a:rect b="b" l="l" r="r" t="t"/>
              <a:pathLst>
                <a:path extrusionOk="0" h="1036" w="977">
                  <a:moveTo>
                    <a:pt x="60" y="1"/>
                  </a:moveTo>
                  <a:lnTo>
                    <a:pt x="0" y="90"/>
                  </a:lnTo>
                  <a:cubicBezTo>
                    <a:pt x="207" y="444"/>
                    <a:pt x="533" y="770"/>
                    <a:pt x="888" y="1036"/>
                  </a:cubicBezTo>
                  <a:lnTo>
                    <a:pt x="976" y="918"/>
                  </a:lnTo>
                  <a:lnTo>
                    <a:pt x="6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19"/>
            <p:cNvSpPr/>
            <p:nvPr/>
          </p:nvSpPr>
          <p:spPr>
            <a:xfrm rot="-2185490">
              <a:off x="974416" y="2044523"/>
              <a:ext cx="24139" cy="23400"/>
            </a:xfrm>
            <a:custGeom>
              <a:rect b="b" l="l" r="r" t="t"/>
              <a:pathLst>
                <a:path extrusionOk="0" h="918" w="947">
                  <a:moveTo>
                    <a:pt x="917" y="0"/>
                  </a:moveTo>
                  <a:cubicBezTo>
                    <a:pt x="533" y="207"/>
                    <a:pt x="178" y="503"/>
                    <a:pt x="0" y="917"/>
                  </a:cubicBezTo>
                  <a:cubicBezTo>
                    <a:pt x="296" y="651"/>
                    <a:pt x="621" y="414"/>
                    <a:pt x="917" y="148"/>
                  </a:cubicBezTo>
                  <a:cubicBezTo>
                    <a:pt x="947" y="148"/>
                    <a:pt x="917" y="89"/>
                    <a:pt x="9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19"/>
            <p:cNvSpPr/>
            <p:nvPr/>
          </p:nvSpPr>
          <p:spPr>
            <a:xfrm rot="-2185490">
              <a:off x="860418" y="2443641"/>
              <a:ext cx="15115" cy="21131"/>
            </a:xfrm>
            <a:custGeom>
              <a:rect b="b" l="l" r="r" t="t"/>
              <a:pathLst>
                <a:path extrusionOk="0" h="829" w="593">
                  <a:moveTo>
                    <a:pt x="474" y="1"/>
                  </a:moveTo>
                  <a:cubicBezTo>
                    <a:pt x="178" y="149"/>
                    <a:pt x="1" y="474"/>
                    <a:pt x="1" y="829"/>
                  </a:cubicBezTo>
                  <a:lnTo>
                    <a:pt x="592" y="60"/>
                  </a:lnTo>
                  <a:lnTo>
                    <a:pt x="47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9"/>
            <p:cNvSpPr/>
            <p:nvPr/>
          </p:nvSpPr>
          <p:spPr>
            <a:xfrm rot="-2185490">
              <a:off x="-755729" y="2700889"/>
              <a:ext cx="1910892" cy="1396049"/>
            </a:xfrm>
            <a:custGeom>
              <a:rect b="b" l="l" r="r" t="t"/>
              <a:pathLst>
                <a:path extrusionOk="0" h="54769" w="74967">
                  <a:moveTo>
                    <a:pt x="54739" y="2012"/>
                  </a:moveTo>
                  <a:lnTo>
                    <a:pt x="54739" y="2012"/>
                  </a:lnTo>
                  <a:cubicBezTo>
                    <a:pt x="54798" y="2130"/>
                    <a:pt x="54858" y="2248"/>
                    <a:pt x="54887" y="2396"/>
                  </a:cubicBezTo>
                  <a:cubicBezTo>
                    <a:pt x="55627" y="4762"/>
                    <a:pt x="56425" y="7128"/>
                    <a:pt x="57105" y="9523"/>
                  </a:cubicBezTo>
                  <a:cubicBezTo>
                    <a:pt x="57519" y="10943"/>
                    <a:pt x="57785" y="12392"/>
                    <a:pt x="58111" y="13841"/>
                  </a:cubicBezTo>
                  <a:cubicBezTo>
                    <a:pt x="58436" y="15615"/>
                    <a:pt x="58584" y="17419"/>
                    <a:pt x="58613" y="19223"/>
                  </a:cubicBezTo>
                  <a:cubicBezTo>
                    <a:pt x="58672" y="20849"/>
                    <a:pt x="58613" y="22476"/>
                    <a:pt x="58436" y="24102"/>
                  </a:cubicBezTo>
                  <a:cubicBezTo>
                    <a:pt x="58406" y="24398"/>
                    <a:pt x="58377" y="24694"/>
                    <a:pt x="58347" y="24989"/>
                  </a:cubicBezTo>
                  <a:lnTo>
                    <a:pt x="58258" y="24989"/>
                  </a:lnTo>
                  <a:lnTo>
                    <a:pt x="58258" y="25019"/>
                  </a:lnTo>
                  <a:cubicBezTo>
                    <a:pt x="58258" y="24782"/>
                    <a:pt x="58258" y="24516"/>
                    <a:pt x="58229" y="24280"/>
                  </a:cubicBezTo>
                  <a:cubicBezTo>
                    <a:pt x="58051" y="23067"/>
                    <a:pt x="57904" y="21884"/>
                    <a:pt x="57726" y="20672"/>
                  </a:cubicBezTo>
                  <a:cubicBezTo>
                    <a:pt x="57460" y="18868"/>
                    <a:pt x="56898" y="17153"/>
                    <a:pt x="56484" y="15408"/>
                  </a:cubicBezTo>
                  <a:cubicBezTo>
                    <a:pt x="56218" y="14196"/>
                    <a:pt x="55952" y="12983"/>
                    <a:pt x="55656" y="11771"/>
                  </a:cubicBezTo>
                  <a:cubicBezTo>
                    <a:pt x="55094" y="9346"/>
                    <a:pt x="54976" y="6832"/>
                    <a:pt x="54828" y="4348"/>
                  </a:cubicBezTo>
                  <a:cubicBezTo>
                    <a:pt x="54798" y="3579"/>
                    <a:pt x="54739" y="2810"/>
                    <a:pt x="54739" y="2012"/>
                  </a:cubicBezTo>
                  <a:close/>
                  <a:moveTo>
                    <a:pt x="54325" y="1302"/>
                  </a:moveTo>
                  <a:cubicBezTo>
                    <a:pt x="54355" y="1479"/>
                    <a:pt x="54384" y="1627"/>
                    <a:pt x="54384" y="1775"/>
                  </a:cubicBezTo>
                  <a:cubicBezTo>
                    <a:pt x="54532" y="3845"/>
                    <a:pt x="54651" y="5945"/>
                    <a:pt x="54798" y="8044"/>
                  </a:cubicBezTo>
                  <a:cubicBezTo>
                    <a:pt x="54917" y="9316"/>
                    <a:pt x="55124" y="10617"/>
                    <a:pt x="55449" y="11859"/>
                  </a:cubicBezTo>
                  <a:cubicBezTo>
                    <a:pt x="55804" y="13368"/>
                    <a:pt x="56159" y="14905"/>
                    <a:pt x="56543" y="16413"/>
                  </a:cubicBezTo>
                  <a:cubicBezTo>
                    <a:pt x="56750" y="17360"/>
                    <a:pt x="56987" y="18306"/>
                    <a:pt x="57194" y="19282"/>
                  </a:cubicBezTo>
                  <a:cubicBezTo>
                    <a:pt x="57342" y="20110"/>
                    <a:pt x="57460" y="20938"/>
                    <a:pt x="57608" y="21766"/>
                  </a:cubicBezTo>
                  <a:cubicBezTo>
                    <a:pt x="57844" y="22979"/>
                    <a:pt x="57963" y="24221"/>
                    <a:pt x="58022" y="25463"/>
                  </a:cubicBezTo>
                  <a:cubicBezTo>
                    <a:pt x="58051" y="26024"/>
                    <a:pt x="58022" y="26616"/>
                    <a:pt x="58022" y="27178"/>
                  </a:cubicBezTo>
                  <a:cubicBezTo>
                    <a:pt x="57637" y="24871"/>
                    <a:pt x="56691" y="22772"/>
                    <a:pt x="55834" y="20613"/>
                  </a:cubicBezTo>
                  <a:cubicBezTo>
                    <a:pt x="55005" y="18691"/>
                    <a:pt x="54296" y="16680"/>
                    <a:pt x="53704" y="14669"/>
                  </a:cubicBezTo>
                  <a:cubicBezTo>
                    <a:pt x="53172" y="12746"/>
                    <a:pt x="52906" y="10795"/>
                    <a:pt x="52935" y="8813"/>
                  </a:cubicBezTo>
                  <a:cubicBezTo>
                    <a:pt x="52935" y="7778"/>
                    <a:pt x="53083" y="6743"/>
                    <a:pt x="53320" y="5738"/>
                  </a:cubicBezTo>
                  <a:cubicBezTo>
                    <a:pt x="53645" y="4259"/>
                    <a:pt x="53970" y="2781"/>
                    <a:pt x="54325" y="1302"/>
                  </a:cubicBezTo>
                  <a:close/>
                  <a:moveTo>
                    <a:pt x="45956" y="41787"/>
                  </a:moveTo>
                  <a:lnTo>
                    <a:pt x="45956" y="41787"/>
                  </a:lnTo>
                  <a:cubicBezTo>
                    <a:pt x="46873" y="41934"/>
                    <a:pt x="47760" y="42230"/>
                    <a:pt x="48588" y="42644"/>
                  </a:cubicBezTo>
                  <a:cubicBezTo>
                    <a:pt x="49209" y="42940"/>
                    <a:pt x="49830" y="43236"/>
                    <a:pt x="50451" y="43472"/>
                  </a:cubicBezTo>
                  <a:cubicBezTo>
                    <a:pt x="51546" y="43886"/>
                    <a:pt x="52728" y="44123"/>
                    <a:pt x="53911" y="44182"/>
                  </a:cubicBezTo>
                  <a:cubicBezTo>
                    <a:pt x="54543" y="44219"/>
                    <a:pt x="55180" y="44236"/>
                    <a:pt x="55818" y="44236"/>
                  </a:cubicBezTo>
                  <a:cubicBezTo>
                    <a:pt x="56703" y="44236"/>
                    <a:pt x="57589" y="44204"/>
                    <a:pt x="58465" y="44152"/>
                  </a:cubicBezTo>
                  <a:cubicBezTo>
                    <a:pt x="59190" y="44108"/>
                    <a:pt x="59914" y="44086"/>
                    <a:pt x="60635" y="44086"/>
                  </a:cubicBezTo>
                  <a:cubicBezTo>
                    <a:pt x="61356" y="44086"/>
                    <a:pt x="62073" y="44108"/>
                    <a:pt x="62783" y="44152"/>
                  </a:cubicBezTo>
                  <a:cubicBezTo>
                    <a:pt x="64084" y="44300"/>
                    <a:pt x="65356" y="44596"/>
                    <a:pt x="66568" y="45099"/>
                  </a:cubicBezTo>
                  <a:cubicBezTo>
                    <a:pt x="69052" y="46045"/>
                    <a:pt x="71270" y="47524"/>
                    <a:pt x="73074" y="49475"/>
                  </a:cubicBezTo>
                  <a:cubicBezTo>
                    <a:pt x="73192" y="49594"/>
                    <a:pt x="73281" y="49712"/>
                    <a:pt x="73311" y="49860"/>
                  </a:cubicBezTo>
                  <a:cubicBezTo>
                    <a:pt x="73222" y="49801"/>
                    <a:pt x="73133" y="49742"/>
                    <a:pt x="73045" y="49682"/>
                  </a:cubicBezTo>
                  <a:cubicBezTo>
                    <a:pt x="71418" y="48381"/>
                    <a:pt x="69614" y="47376"/>
                    <a:pt x="67692" y="46666"/>
                  </a:cubicBezTo>
                  <a:cubicBezTo>
                    <a:pt x="66709" y="46304"/>
                    <a:pt x="65680" y="46123"/>
                    <a:pt x="64646" y="46123"/>
                  </a:cubicBezTo>
                  <a:cubicBezTo>
                    <a:pt x="64498" y="46123"/>
                    <a:pt x="64350" y="46126"/>
                    <a:pt x="64202" y="46134"/>
                  </a:cubicBezTo>
                  <a:cubicBezTo>
                    <a:pt x="61364" y="46252"/>
                    <a:pt x="58495" y="46459"/>
                    <a:pt x="55656" y="46577"/>
                  </a:cubicBezTo>
                  <a:cubicBezTo>
                    <a:pt x="55498" y="46587"/>
                    <a:pt x="55339" y="46592"/>
                    <a:pt x="55182" y="46592"/>
                  </a:cubicBezTo>
                  <a:cubicBezTo>
                    <a:pt x="53459" y="46592"/>
                    <a:pt x="51809" y="46003"/>
                    <a:pt x="50481" y="44892"/>
                  </a:cubicBezTo>
                  <a:cubicBezTo>
                    <a:pt x="49978" y="44478"/>
                    <a:pt x="49475" y="44034"/>
                    <a:pt x="48973" y="43620"/>
                  </a:cubicBezTo>
                  <a:cubicBezTo>
                    <a:pt x="48145" y="42910"/>
                    <a:pt x="47228" y="42348"/>
                    <a:pt x="46223" y="41905"/>
                  </a:cubicBezTo>
                  <a:cubicBezTo>
                    <a:pt x="46134" y="41875"/>
                    <a:pt x="46045" y="41816"/>
                    <a:pt x="45956" y="41787"/>
                  </a:cubicBezTo>
                  <a:close/>
                  <a:moveTo>
                    <a:pt x="47139" y="42644"/>
                  </a:moveTo>
                  <a:cubicBezTo>
                    <a:pt x="47435" y="42851"/>
                    <a:pt x="47760" y="43029"/>
                    <a:pt x="48056" y="43265"/>
                  </a:cubicBezTo>
                  <a:cubicBezTo>
                    <a:pt x="48677" y="43768"/>
                    <a:pt x="49328" y="44271"/>
                    <a:pt x="49919" y="44803"/>
                  </a:cubicBezTo>
                  <a:cubicBezTo>
                    <a:pt x="51132" y="45897"/>
                    <a:pt x="52669" y="46577"/>
                    <a:pt x="54325" y="46755"/>
                  </a:cubicBezTo>
                  <a:cubicBezTo>
                    <a:pt x="54739" y="46814"/>
                    <a:pt x="55153" y="46814"/>
                    <a:pt x="55567" y="46814"/>
                  </a:cubicBezTo>
                  <a:cubicBezTo>
                    <a:pt x="57371" y="46666"/>
                    <a:pt x="59175" y="46518"/>
                    <a:pt x="60979" y="46370"/>
                  </a:cubicBezTo>
                  <a:cubicBezTo>
                    <a:pt x="61630" y="46311"/>
                    <a:pt x="62280" y="46252"/>
                    <a:pt x="62931" y="46252"/>
                  </a:cubicBezTo>
                  <a:cubicBezTo>
                    <a:pt x="63148" y="46241"/>
                    <a:pt x="63365" y="46235"/>
                    <a:pt x="63582" y="46235"/>
                  </a:cubicBezTo>
                  <a:cubicBezTo>
                    <a:pt x="65108" y="46235"/>
                    <a:pt x="66626" y="46510"/>
                    <a:pt x="68076" y="47080"/>
                  </a:cubicBezTo>
                  <a:cubicBezTo>
                    <a:pt x="69733" y="47760"/>
                    <a:pt x="71300" y="48677"/>
                    <a:pt x="72749" y="49771"/>
                  </a:cubicBezTo>
                  <a:cubicBezTo>
                    <a:pt x="72926" y="49889"/>
                    <a:pt x="73045" y="50037"/>
                    <a:pt x="73133" y="50215"/>
                  </a:cubicBezTo>
                  <a:cubicBezTo>
                    <a:pt x="73045" y="50185"/>
                    <a:pt x="72926" y="50156"/>
                    <a:pt x="72838" y="50096"/>
                  </a:cubicBezTo>
                  <a:cubicBezTo>
                    <a:pt x="70649" y="49032"/>
                    <a:pt x="68283" y="48352"/>
                    <a:pt x="65829" y="48145"/>
                  </a:cubicBezTo>
                  <a:cubicBezTo>
                    <a:pt x="64962" y="48066"/>
                    <a:pt x="64081" y="48026"/>
                    <a:pt x="63196" y="48026"/>
                  </a:cubicBezTo>
                  <a:cubicBezTo>
                    <a:pt x="62753" y="48026"/>
                    <a:pt x="62310" y="48036"/>
                    <a:pt x="61866" y="48056"/>
                  </a:cubicBezTo>
                  <a:cubicBezTo>
                    <a:pt x="60299" y="48115"/>
                    <a:pt x="58732" y="48174"/>
                    <a:pt x="57164" y="48174"/>
                  </a:cubicBezTo>
                  <a:cubicBezTo>
                    <a:pt x="57087" y="48176"/>
                    <a:pt x="57010" y="48176"/>
                    <a:pt x="56932" y="48176"/>
                  </a:cubicBezTo>
                  <a:cubicBezTo>
                    <a:pt x="55469" y="48176"/>
                    <a:pt x="53986" y="47912"/>
                    <a:pt x="52610" y="47435"/>
                  </a:cubicBezTo>
                  <a:cubicBezTo>
                    <a:pt x="51339" y="46991"/>
                    <a:pt x="50185" y="46222"/>
                    <a:pt x="49298" y="45247"/>
                  </a:cubicBezTo>
                  <a:cubicBezTo>
                    <a:pt x="48559" y="44389"/>
                    <a:pt x="47819" y="43561"/>
                    <a:pt x="47080" y="42703"/>
                  </a:cubicBezTo>
                  <a:lnTo>
                    <a:pt x="47139" y="42644"/>
                  </a:lnTo>
                  <a:close/>
                  <a:moveTo>
                    <a:pt x="54266" y="1"/>
                  </a:moveTo>
                  <a:cubicBezTo>
                    <a:pt x="54207" y="119"/>
                    <a:pt x="54177" y="237"/>
                    <a:pt x="54118" y="385"/>
                  </a:cubicBezTo>
                  <a:cubicBezTo>
                    <a:pt x="53823" y="1923"/>
                    <a:pt x="53497" y="3461"/>
                    <a:pt x="53172" y="4999"/>
                  </a:cubicBezTo>
                  <a:cubicBezTo>
                    <a:pt x="52817" y="6477"/>
                    <a:pt x="52640" y="7985"/>
                    <a:pt x="52640" y="9523"/>
                  </a:cubicBezTo>
                  <a:cubicBezTo>
                    <a:pt x="52699" y="11800"/>
                    <a:pt x="53113" y="14048"/>
                    <a:pt x="53882" y="16177"/>
                  </a:cubicBezTo>
                  <a:cubicBezTo>
                    <a:pt x="54651" y="18365"/>
                    <a:pt x="55508" y="20554"/>
                    <a:pt x="56366" y="22712"/>
                  </a:cubicBezTo>
                  <a:cubicBezTo>
                    <a:pt x="57194" y="24694"/>
                    <a:pt x="57726" y="26823"/>
                    <a:pt x="57933" y="28982"/>
                  </a:cubicBezTo>
                  <a:cubicBezTo>
                    <a:pt x="57963" y="29307"/>
                    <a:pt x="57874" y="29632"/>
                    <a:pt x="57667" y="29898"/>
                  </a:cubicBezTo>
                  <a:cubicBezTo>
                    <a:pt x="56455" y="31584"/>
                    <a:pt x="55094" y="33151"/>
                    <a:pt x="53586" y="34600"/>
                  </a:cubicBezTo>
                  <a:cubicBezTo>
                    <a:pt x="51605" y="36582"/>
                    <a:pt x="49298" y="38208"/>
                    <a:pt x="46784" y="39421"/>
                  </a:cubicBezTo>
                  <a:cubicBezTo>
                    <a:pt x="43738" y="40840"/>
                    <a:pt x="40485" y="41520"/>
                    <a:pt x="37203" y="42112"/>
                  </a:cubicBezTo>
                  <a:cubicBezTo>
                    <a:pt x="36109" y="42319"/>
                    <a:pt x="35015" y="42467"/>
                    <a:pt x="33920" y="42615"/>
                  </a:cubicBezTo>
                  <a:cubicBezTo>
                    <a:pt x="32619" y="42792"/>
                    <a:pt x="31318" y="42969"/>
                    <a:pt x="30017" y="43147"/>
                  </a:cubicBezTo>
                  <a:cubicBezTo>
                    <a:pt x="29307" y="43236"/>
                    <a:pt x="28627" y="43295"/>
                    <a:pt x="27917" y="43383"/>
                  </a:cubicBezTo>
                  <a:cubicBezTo>
                    <a:pt x="26350" y="43590"/>
                    <a:pt x="24783" y="43797"/>
                    <a:pt x="23215" y="44034"/>
                  </a:cubicBezTo>
                  <a:cubicBezTo>
                    <a:pt x="21884" y="44241"/>
                    <a:pt x="20524" y="44389"/>
                    <a:pt x="19223" y="44685"/>
                  </a:cubicBezTo>
                  <a:cubicBezTo>
                    <a:pt x="17478" y="45069"/>
                    <a:pt x="15763" y="45513"/>
                    <a:pt x="14048" y="46015"/>
                  </a:cubicBezTo>
                  <a:cubicBezTo>
                    <a:pt x="11357" y="46784"/>
                    <a:pt x="8725" y="47878"/>
                    <a:pt x="6300" y="49239"/>
                  </a:cubicBezTo>
                  <a:cubicBezTo>
                    <a:pt x="3993" y="50540"/>
                    <a:pt x="1923" y="52196"/>
                    <a:pt x="149" y="54148"/>
                  </a:cubicBezTo>
                  <a:cubicBezTo>
                    <a:pt x="90" y="54207"/>
                    <a:pt x="31" y="54296"/>
                    <a:pt x="1" y="54355"/>
                  </a:cubicBezTo>
                  <a:cubicBezTo>
                    <a:pt x="1" y="54473"/>
                    <a:pt x="1" y="54591"/>
                    <a:pt x="1" y="54769"/>
                  </a:cubicBezTo>
                  <a:lnTo>
                    <a:pt x="297" y="54473"/>
                  </a:lnTo>
                  <a:cubicBezTo>
                    <a:pt x="681" y="54059"/>
                    <a:pt x="1066" y="53645"/>
                    <a:pt x="1480" y="53231"/>
                  </a:cubicBezTo>
                  <a:cubicBezTo>
                    <a:pt x="3816" y="51043"/>
                    <a:pt x="6507" y="49268"/>
                    <a:pt x="9464" y="48056"/>
                  </a:cubicBezTo>
                  <a:cubicBezTo>
                    <a:pt x="14137" y="46104"/>
                    <a:pt x="19046" y="44803"/>
                    <a:pt x="24073" y="44241"/>
                  </a:cubicBezTo>
                  <a:cubicBezTo>
                    <a:pt x="24635" y="44182"/>
                    <a:pt x="25197" y="44093"/>
                    <a:pt x="25729" y="44034"/>
                  </a:cubicBezTo>
                  <a:cubicBezTo>
                    <a:pt x="27060" y="43857"/>
                    <a:pt x="28361" y="43679"/>
                    <a:pt x="29662" y="43531"/>
                  </a:cubicBezTo>
                  <a:cubicBezTo>
                    <a:pt x="30845" y="43383"/>
                    <a:pt x="32057" y="43265"/>
                    <a:pt x="33270" y="43088"/>
                  </a:cubicBezTo>
                  <a:cubicBezTo>
                    <a:pt x="34748" y="42851"/>
                    <a:pt x="36227" y="42615"/>
                    <a:pt x="37706" y="42348"/>
                  </a:cubicBezTo>
                  <a:cubicBezTo>
                    <a:pt x="38741" y="42171"/>
                    <a:pt x="39776" y="41934"/>
                    <a:pt x="40811" y="41727"/>
                  </a:cubicBezTo>
                  <a:cubicBezTo>
                    <a:pt x="41484" y="41593"/>
                    <a:pt x="42158" y="41335"/>
                    <a:pt x="42876" y="41335"/>
                  </a:cubicBezTo>
                  <a:cubicBezTo>
                    <a:pt x="42946" y="41335"/>
                    <a:pt x="43017" y="41338"/>
                    <a:pt x="43088" y="41343"/>
                  </a:cubicBezTo>
                  <a:cubicBezTo>
                    <a:pt x="43945" y="41343"/>
                    <a:pt x="44833" y="41580"/>
                    <a:pt x="45601" y="41994"/>
                  </a:cubicBezTo>
                  <a:cubicBezTo>
                    <a:pt x="46223" y="42348"/>
                    <a:pt x="46755" y="42792"/>
                    <a:pt x="47228" y="43354"/>
                  </a:cubicBezTo>
                  <a:cubicBezTo>
                    <a:pt x="47819" y="43975"/>
                    <a:pt x="48381" y="44626"/>
                    <a:pt x="48943" y="45276"/>
                  </a:cubicBezTo>
                  <a:cubicBezTo>
                    <a:pt x="50008" y="46548"/>
                    <a:pt x="51427" y="47435"/>
                    <a:pt x="53024" y="47908"/>
                  </a:cubicBezTo>
                  <a:cubicBezTo>
                    <a:pt x="54403" y="48284"/>
                    <a:pt x="55824" y="48490"/>
                    <a:pt x="57270" y="48490"/>
                  </a:cubicBezTo>
                  <a:cubicBezTo>
                    <a:pt x="57530" y="48490"/>
                    <a:pt x="57790" y="48483"/>
                    <a:pt x="58051" y="48470"/>
                  </a:cubicBezTo>
                  <a:cubicBezTo>
                    <a:pt x="59678" y="48470"/>
                    <a:pt x="61275" y="48381"/>
                    <a:pt x="62901" y="48352"/>
                  </a:cubicBezTo>
                  <a:cubicBezTo>
                    <a:pt x="63153" y="48344"/>
                    <a:pt x="63406" y="48341"/>
                    <a:pt x="63660" y="48341"/>
                  </a:cubicBezTo>
                  <a:cubicBezTo>
                    <a:pt x="64422" y="48341"/>
                    <a:pt x="65193" y="48374"/>
                    <a:pt x="65947" y="48440"/>
                  </a:cubicBezTo>
                  <a:cubicBezTo>
                    <a:pt x="69023" y="48795"/>
                    <a:pt x="71950" y="49653"/>
                    <a:pt x="74523" y="51486"/>
                  </a:cubicBezTo>
                  <a:cubicBezTo>
                    <a:pt x="74642" y="51545"/>
                    <a:pt x="74760" y="51605"/>
                    <a:pt x="74878" y="51634"/>
                  </a:cubicBezTo>
                  <a:lnTo>
                    <a:pt x="74967" y="51575"/>
                  </a:lnTo>
                  <a:cubicBezTo>
                    <a:pt x="74937" y="51427"/>
                    <a:pt x="74878" y="51279"/>
                    <a:pt x="74819" y="51131"/>
                  </a:cubicBezTo>
                  <a:cubicBezTo>
                    <a:pt x="74671" y="50865"/>
                    <a:pt x="74494" y="50629"/>
                    <a:pt x="74316" y="50392"/>
                  </a:cubicBezTo>
                  <a:cubicBezTo>
                    <a:pt x="70752" y="46185"/>
                    <a:pt x="66351" y="43796"/>
                    <a:pt x="60827" y="43796"/>
                  </a:cubicBezTo>
                  <a:cubicBezTo>
                    <a:pt x="60760" y="43796"/>
                    <a:pt x="60692" y="43797"/>
                    <a:pt x="60624" y="43797"/>
                  </a:cubicBezTo>
                  <a:cubicBezTo>
                    <a:pt x="58850" y="43827"/>
                    <a:pt x="57076" y="43916"/>
                    <a:pt x="55301" y="43945"/>
                  </a:cubicBezTo>
                  <a:cubicBezTo>
                    <a:pt x="54621" y="43945"/>
                    <a:pt x="53941" y="43886"/>
                    <a:pt x="53261" y="43857"/>
                  </a:cubicBezTo>
                  <a:cubicBezTo>
                    <a:pt x="51723" y="43679"/>
                    <a:pt x="50244" y="43206"/>
                    <a:pt x="48884" y="42496"/>
                  </a:cubicBezTo>
                  <a:cubicBezTo>
                    <a:pt x="47849" y="41994"/>
                    <a:pt x="46755" y="41609"/>
                    <a:pt x="45631" y="41373"/>
                  </a:cubicBezTo>
                  <a:lnTo>
                    <a:pt x="43591" y="41018"/>
                  </a:lnTo>
                  <a:lnTo>
                    <a:pt x="44064" y="40840"/>
                  </a:lnTo>
                  <a:cubicBezTo>
                    <a:pt x="45809" y="40308"/>
                    <a:pt x="47465" y="39569"/>
                    <a:pt x="49002" y="38622"/>
                  </a:cubicBezTo>
                  <a:cubicBezTo>
                    <a:pt x="52610" y="36434"/>
                    <a:pt x="56100" y="32826"/>
                    <a:pt x="58347" y="29484"/>
                  </a:cubicBezTo>
                  <a:cubicBezTo>
                    <a:pt x="59619" y="27533"/>
                    <a:pt x="60772" y="25463"/>
                    <a:pt x="61748" y="23333"/>
                  </a:cubicBezTo>
                  <a:cubicBezTo>
                    <a:pt x="62369" y="22032"/>
                    <a:pt x="62960" y="20701"/>
                    <a:pt x="63552" y="19371"/>
                  </a:cubicBezTo>
                  <a:cubicBezTo>
                    <a:pt x="64824" y="16325"/>
                    <a:pt x="66834" y="13634"/>
                    <a:pt x="69407" y="11564"/>
                  </a:cubicBezTo>
                  <a:cubicBezTo>
                    <a:pt x="70472" y="10706"/>
                    <a:pt x="71625" y="9937"/>
                    <a:pt x="72719" y="9109"/>
                  </a:cubicBezTo>
                  <a:cubicBezTo>
                    <a:pt x="72956" y="8991"/>
                    <a:pt x="73133" y="8754"/>
                    <a:pt x="73192" y="8488"/>
                  </a:cubicBezTo>
                  <a:lnTo>
                    <a:pt x="73192" y="8488"/>
                  </a:lnTo>
                  <a:cubicBezTo>
                    <a:pt x="73045" y="8577"/>
                    <a:pt x="72926" y="8636"/>
                    <a:pt x="72808" y="8725"/>
                  </a:cubicBezTo>
                  <a:cubicBezTo>
                    <a:pt x="71625" y="9553"/>
                    <a:pt x="70413" y="10322"/>
                    <a:pt x="69289" y="11238"/>
                  </a:cubicBezTo>
                  <a:cubicBezTo>
                    <a:pt x="66953" y="13042"/>
                    <a:pt x="65090" y="15408"/>
                    <a:pt x="63818" y="18099"/>
                  </a:cubicBezTo>
                  <a:cubicBezTo>
                    <a:pt x="63641" y="18484"/>
                    <a:pt x="63434" y="18868"/>
                    <a:pt x="63256" y="19252"/>
                  </a:cubicBezTo>
                  <a:cubicBezTo>
                    <a:pt x="62428" y="20997"/>
                    <a:pt x="61659" y="22801"/>
                    <a:pt x="60802" y="24546"/>
                  </a:cubicBezTo>
                  <a:cubicBezTo>
                    <a:pt x="60151" y="25936"/>
                    <a:pt x="59412" y="27237"/>
                    <a:pt x="58584" y="28509"/>
                  </a:cubicBezTo>
                  <a:cubicBezTo>
                    <a:pt x="58495" y="28656"/>
                    <a:pt x="58406" y="28775"/>
                    <a:pt x="58288" y="28952"/>
                  </a:cubicBezTo>
                  <a:cubicBezTo>
                    <a:pt x="58258" y="28863"/>
                    <a:pt x="58258" y="28804"/>
                    <a:pt x="58229" y="28745"/>
                  </a:cubicBezTo>
                  <a:cubicBezTo>
                    <a:pt x="58318" y="27976"/>
                    <a:pt x="58406" y="27207"/>
                    <a:pt x="58495" y="26439"/>
                  </a:cubicBezTo>
                  <a:cubicBezTo>
                    <a:pt x="58613" y="25256"/>
                    <a:pt x="58761" y="24102"/>
                    <a:pt x="58820" y="22919"/>
                  </a:cubicBezTo>
                  <a:cubicBezTo>
                    <a:pt x="58879" y="21648"/>
                    <a:pt x="58879" y="20376"/>
                    <a:pt x="58879" y="19105"/>
                  </a:cubicBezTo>
                  <a:cubicBezTo>
                    <a:pt x="58879" y="17064"/>
                    <a:pt x="58672" y="15053"/>
                    <a:pt x="58288" y="13072"/>
                  </a:cubicBezTo>
                  <a:cubicBezTo>
                    <a:pt x="57874" y="11090"/>
                    <a:pt x="57371" y="9109"/>
                    <a:pt x="56750" y="7187"/>
                  </a:cubicBezTo>
                  <a:cubicBezTo>
                    <a:pt x="56011" y="4910"/>
                    <a:pt x="55272" y="2603"/>
                    <a:pt x="54532" y="326"/>
                  </a:cubicBezTo>
                  <a:cubicBezTo>
                    <a:pt x="54503" y="237"/>
                    <a:pt x="54444" y="119"/>
                    <a:pt x="54384" y="30"/>
                  </a:cubicBezTo>
                  <a:lnTo>
                    <a:pt x="5426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19"/>
            <p:cNvSpPr/>
            <p:nvPr/>
          </p:nvSpPr>
          <p:spPr>
            <a:xfrm rot="-2185490">
              <a:off x="513648" y="1689971"/>
              <a:ext cx="814118" cy="1026524"/>
            </a:xfrm>
            <a:custGeom>
              <a:rect b="b" l="l" r="r" t="t"/>
              <a:pathLst>
                <a:path extrusionOk="0" h="40272" w="31939">
                  <a:moveTo>
                    <a:pt x="20295" y="6010"/>
                  </a:moveTo>
                  <a:cubicBezTo>
                    <a:pt x="20332" y="6010"/>
                    <a:pt x="20369" y="6010"/>
                    <a:pt x="20406" y="6012"/>
                  </a:cubicBezTo>
                  <a:cubicBezTo>
                    <a:pt x="20997" y="6012"/>
                    <a:pt x="21559" y="6042"/>
                    <a:pt x="22151" y="6042"/>
                  </a:cubicBezTo>
                  <a:cubicBezTo>
                    <a:pt x="22551" y="6042"/>
                    <a:pt x="22951" y="6152"/>
                    <a:pt x="23272" y="6400"/>
                  </a:cubicBezTo>
                  <a:lnTo>
                    <a:pt x="23272" y="6400"/>
                  </a:lnTo>
                  <a:cubicBezTo>
                    <a:pt x="22781" y="6463"/>
                    <a:pt x="22319" y="6639"/>
                    <a:pt x="21914" y="6929"/>
                  </a:cubicBezTo>
                  <a:cubicBezTo>
                    <a:pt x="21618" y="7077"/>
                    <a:pt x="21323" y="7224"/>
                    <a:pt x="20997" y="7343"/>
                  </a:cubicBezTo>
                  <a:cubicBezTo>
                    <a:pt x="20800" y="7414"/>
                    <a:pt x="20582" y="7453"/>
                    <a:pt x="20361" y="7453"/>
                  </a:cubicBezTo>
                  <a:cubicBezTo>
                    <a:pt x="20217" y="7453"/>
                    <a:pt x="20073" y="7437"/>
                    <a:pt x="19933" y="7402"/>
                  </a:cubicBezTo>
                  <a:cubicBezTo>
                    <a:pt x="19489" y="7284"/>
                    <a:pt x="19045" y="7224"/>
                    <a:pt x="18513" y="7136"/>
                  </a:cubicBezTo>
                  <a:cubicBezTo>
                    <a:pt x="18484" y="7077"/>
                    <a:pt x="18454" y="6929"/>
                    <a:pt x="18424" y="6781"/>
                  </a:cubicBezTo>
                  <a:cubicBezTo>
                    <a:pt x="18902" y="6275"/>
                    <a:pt x="19593" y="6010"/>
                    <a:pt x="20295" y="6010"/>
                  </a:cubicBezTo>
                  <a:close/>
                  <a:moveTo>
                    <a:pt x="25344" y="8733"/>
                  </a:moveTo>
                  <a:cubicBezTo>
                    <a:pt x="25433" y="8880"/>
                    <a:pt x="25522" y="9058"/>
                    <a:pt x="25581" y="9235"/>
                  </a:cubicBezTo>
                  <a:cubicBezTo>
                    <a:pt x="25847" y="10004"/>
                    <a:pt x="26232" y="10714"/>
                    <a:pt x="26734" y="11365"/>
                  </a:cubicBezTo>
                  <a:cubicBezTo>
                    <a:pt x="27385" y="12252"/>
                    <a:pt x="27681" y="13316"/>
                    <a:pt x="27651" y="14381"/>
                  </a:cubicBezTo>
                  <a:cubicBezTo>
                    <a:pt x="27651" y="14470"/>
                    <a:pt x="27621" y="14558"/>
                    <a:pt x="27592" y="14647"/>
                  </a:cubicBezTo>
                  <a:cubicBezTo>
                    <a:pt x="27503" y="14529"/>
                    <a:pt x="27474" y="14470"/>
                    <a:pt x="27414" y="14411"/>
                  </a:cubicBezTo>
                  <a:cubicBezTo>
                    <a:pt x="27119" y="14026"/>
                    <a:pt x="26793" y="13642"/>
                    <a:pt x="26409" y="13316"/>
                  </a:cubicBezTo>
                  <a:cubicBezTo>
                    <a:pt x="25463" y="12607"/>
                    <a:pt x="25226" y="11631"/>
                    <a:pt x="25226" y="10507"/>
                  </a:cubicBezTo>
                  <a:cubicBezTo>
                    <a:pt x="25226" y="9945"/>
                    <a:pt x="25285" y="9383"/>
                    <a:pt x="25344" y="8733"/>
                  </a:cubicBezTo>
                  <a:close/>
                  <a:moveTo>
                    <a:pt x="23452" y="6633"/>
                  </a:moveTo>
                  <a:cubicBezTo>
                    <a:pt x="24161" y="6781"/>
                    <a:pt x="24694" y="7313"/>
                    <a:pt x="24871" y="8023"/>
                  </a:cubicBezTo>
                  <a:cubicBezTo>
                    <a:pt x="25019" y="8703"/>
                    <a:pt x="25049" y="9383"/>
                    <a:pt x="24989" y="10093"/>
                  </a:cubicBezTo>
                  <a:cubicBezTo>
                    <a:pt x="24930" y="10596"/>
                    <a:pt x="24960" y="11128"/>
                    <a:pt x="25019" y="11660"/>
                  </a:cubicBezTo>
                  <a:cubicBezTo>
                    <a:pt x="25108" y="12311"/>
                    <a:pt x="25433" y="12902"/>
                    <a:pt x="25965" y="13316"/>
                  </a:cubicBezTo>
                  <a:cubicBezTo>
                    <a:pt x="26379" y="13642"/>
                    <a:pt x="26734" y="14026"/>
                    <a:pt x="27060" y="14411"/>
                  </a:cubicBezTo>
                  <a:cubicBezTo>
                    <a:pt x="27503" y="14913"/>
                    <a:pt x="27621" y="15593"/>
                    <a:pt x="27414" y="16214"/>
                  </a:cubicBezTo>
                  <a:cubicBezTo>
                    <a:pt x="27326" y="16362"/>
                    <a:pt x="27237" y="16540"/>
                    <a:pt x="27119" y="16717"/>
                  </a:cubicBezTo>
                  <a:cubicBezTo>
                    <a:pt x="26498" y="16392"/>
                    <a:pt x="25906" y="16096"/>
                    <a:pt x="25315" y="15771"/>
                  </a:cubicBezTo>
                  <a:cubicBezTo>
                    <a:pt x="24635" y="15357"/>
                    <a:pt x="23866" y="15091"/>
                    <a:pt x="23067" y="14943"/>
                  </a:cubicBezTo>
                  <a:cubicBezTo>
                    <a:pt x="22784" y="14912"/>
                    <a:pt x="22500" y="14897"/>
                    <a:pt x="22218" y="14897"/>
                  </a:cubicBezTo>
                  <a:cubicBezTo>
                    <a:pt x="21144" y="14897"/>
                    <a:pt x="20082" y="15119"/>
                    <a:pt x="19075" y="15564"/>
                  </a:cubicBezTo>
                  <a:cubicBezTo>
                    <a:pt x="18602" y="15771"/>
                    <a:pt x="18129" y="16037"/>
                    <a:pt x="17596" y="16303"/>
                  </a:cubicBezTo>
                  <a:cubicBezTo>
                    <a:pt x="17803" y="15623"/>
                    <a:pt x="18040" y="15002"/>
                    <a:pt x="18158" y="14381"/>
                  </a:cubicBezTo>
                  <a:cubicBezTo>
                    <a:pt x="18277" y="13819"/>
                    <a:pt x="18365" y="13257"/>
                    <a:pt x="18395" y="12695"/>
                  </a:cubicBezTo>
                  <a:cubicBezTo>
                    <a:pt x="18424" y="12133"/>
                    <a:pt x="18247" y="11572"/>
                    <a:pt x="17892" y="11128"/>
                  </a:cubicBezTo>
                  <a:cubicBezTo>
                    <a:pt x="18365" y="10004"/>
                    <a:pt x="18602" y="8762"/>
                    <a:pt x="18543" y="7550"/>
                  </a:cubicBezTo>
                  <a:cubicBezTo>
                    <a:pt x="18676" y="7483"/>
                    <a:pt x="18818" y="7445"/>
                    <a:pt x="18959" y="7445"/>
                  </a:cubicBezTo>
                  <a:cubicBezTo>
                    <a:pt x="19069" y="7445"/>
                    <a:pt x="19178" y="7468"/>
                    <a:pt x="19282" y="7520"/>
                  </a:cubicBezTo>
                  <a:cubicBezTo>
                    <a:pt x="19642" y="7662"/>
                    <a:pt x="19986" y="7725"/>
                    <a:pt x="20319" y="7725"/>
                  </a:cubicBezTo>
                  <a:cubicBezTo>
                    <a:pt x="21027" y="7725"/>
                    <a:pt x="21684" y="7440"/>
                    <a:pt x="22328" y="7017"/>
                  </a:cubicBezTo>
                  <a:cubicBezTo>
                    <a:pt x="22653" y="6751"/>
                    <a:pt x="23038" y="6633"/>
                    <a:pt x="23452" y="6633"/>
                  </a:cubicBezTo>
                  <a:close/>
                  <a:moveTo>
                    <a:pt x="9001" y="645"/>
                  </a:moveTo>
                  <a:cubicBezTo>
                    <a:pt x="9361" y="645"/>
                    <a:pt x="9703" y="805"/>
                    <a:pt x="9937" y="1103"/>
                  </a:cubicBezTo>
                  <a:cubicBezTo>
                    <a:pt x="10410" y="1606"/>
                    <a:pt x="10765" y="2256"/>
                    <a:pt x="10972" y="2936"/>
                  </a:cubicBezTo>
                  <a:cubicBezTo>
                    <a:pt x="11386" y="4297"/>
                    <a:pt x="11090" y="5539"/>
                    <a:pt x="10381" y="6722"/>
                  </a:cubicBezTo>
                  <a:cubicBezTo>
                    <a:pt x="9848" y="7461"/>
                    <a:pt x="9405" y="8230"/>
                    <a:pt x="8991" y="9058"/>
                  </a:cubicBezTo>
                  <a:cubicBezTo>
                    <a:pt x="8813" y="9354"/>
                    <a:pt x="8606" y="9620"/>
                    <a:pt x="8340" y="9856"/>
                  </a:cubicBezTo>
                  <a:cubicBezTo>
                    <a:pt x="7631" y="10625"/>
                    <a:pt x="6891" y="11365"/>
                    <a:pt x="6211" y="12163"/>
                  </a:cubicBezTo>
                  <a:cubicBezTo>
                    <a:pt x="5028" y="13494"/>
                    <a:pt x="4792" y="15091"/>
                    <a:pt x="5117" y="16776"/>
                  </a:cubicBezTo>
                  <a:cubicBezTo>
                    <a:pt x="5146" y="17042"/>
                    <a:pt x="5206" y="17309"/>
                    <a:pt x="5265" y="17575"/>
                  </a:cubicBezTo>
                  <a:lnTo>
                    <a:pt x="5206" y="17604"/>
                  </a:lnTo>
                  <a:cubicBezTo>
                    <a:pt x="5117" y="17486"/>
                    <a:pt x="5028" y="17368"/>
                    <a:pt x="4939" y="17220"/>
                  </a:cubicBezTo>
                  <a:cubicBezTo>
                    <a:pt x="4171" y="15889"/>
                    <a:pt x="3697" y="14440"/>
                    <a:pt x="3461" y="12932"/>
                  </a:cubicBezTo>
                  <a:cubicBezTo>
                    <a:pt x="3136" y="10862"/>
                    <a:pt x="3254" y="8762"/>
                    <a:pt x="3845" y="6781"/>
                  </a:cubicBezTo>
                  <a:cubicBezTo>
                    <a:pt x="4023" y="6101"/>
                    <a:pt x="4289" y="5421"/>
                    <a:pt x="4614" y="4799"/>
                  </a:cubicBezTo>
                  <a:cubicBezTo>
                    <a:pt x="5235" y="3587"/>
                    <a:pt x="6093" y="2493"/>
                    <a:pt x="7098" y="1606"/>
                  </a:cubicBezTo>
                  <a:cubicBezTo>
                    <a:pt x="7542" y="1192"/>
                    <a:pt x="8045" y="896"/>
                    <a:pt x="8577" y="718"/>
                  </a:cubicBezTo>
                  <a:cubicBezTo>
                    <a:pt x="8718" y="669"/>
                    <a:pt x="8861" y="645"/>
                    <a:pt x="9001" y="645"/>
                  </a:cubicBezTo>
                  <a:close/>
                  <a:moveTo>
                    <a:pt x="2958" y="11010"/>
                  </a:moveTo>
                  <a:cubicBezTo>
                    <a:pt x="2988" y="11187"/>
                    <a:pt x="3017" y="11276"/>
                    <a:pt x="3017" y="11365"/>
                  </a:cubicBezTo>
                  <a:cubicBezTo>
                    <a:pt x="3076" y="12133"/>
                    <a:pt x="3106" y="12932"/>
                    <a:pt x="3195" y="13730"/>
                  </a:cubicBezTo>
                  <a:cubicBezTo>
                    <a:pt x="3283" y="14884"/>
                    <a:pt x="3136" y="16096"/>
                    <a:pt x="2722" y="17190"/>
                  </a:cubicBezTo>
                  <a:cubicBezTo>
                    <a:pt x="2485" y="17870"/>
                    <a:pt x="2248" y="18551"/>
                    <a:pt x="2071" y="19231"/>
                  </a:cubicBezTo>
                  <a:cubicBezTo>
                    <a:pt x="2012" y="19586"/>
                    <a:pt x="2012" y="19970"/>
                    <a:pt x="2012" y="20325"/>
                  </a:cubicBezTo>
                  <a:cubicBezTo>
                    <a:pt x="1864" y="20207"/>
                    <a:pt x="1716" y="20059"/>
                    <a:pt x="1598" y="19911"/>
                  </a:cubicBezTo>
                  <a:cubicBezTo>
                    <a:pt x="1243" y="19320"/>
                    <a:pt x="1125" y="18639"/>
                    <a:pt x="1184" y="17959"/>
                  </a:cubicBezTo>
                  <a:cubicBezTo>
                    <a:pt x="1332" y="16776"/>
                    <a:pt x="1391" y="15593"/>
                    <a:pt x="1391" y="14411"/>
                  </a:cubicBezTo>
                  <a:cubicBezTo>
                    <a:pt x="1420" y="13287"/>
                    <a:pt x="1864" y="12193"/>
                    <a:pt x="2603" y="11335"/>
                  </a:cubicBezTo>
                  <a:cubicBezTo>
                    <a:pt x="2692" y="11246"/>
                    <a:pt x="2810" y="11158"/>
                    <a:pt x="2958" y="11010"/>
                  </a:cubicBezTo>
                  <a:close/>
                  <a:moveTo>
                    <a:pt x="9109" y="9531"/>
                  </a:moveTo>
                  <a:cubicBezTo>
                    <a:pt x="9139" y="9886"/>
                    <a:pt x="9168" y="10123"/>
                    <a:pt x="9168" y="10359"/>
                  </a:cubicBezTo>
                  <a:cubicBezTo>
                    <a:pt x="9139" y="10537"/>
                    <a:pt x="9168" y="10684"/>
                    <a:pt x="9198" y="10862"/>
                  </a:cubicBezTo>
                  <a:cubicBezTo>
                    <a:pt x="9375" y="11335"/>
                    <a:pt x="9287" y="11897"/>
                    <a:pt x="8991" y="12311"/>
                  </a:cubicBezTo>
                  <a:cubicBezTo>
                    <a:pt x="8222" y="13760"/>
                    <a:pt x="7719" y="15357"/>
                    <a:pt x="7542" y="16983"/>
                  </a:cubicBezTo>
                  <a:cubicBezTo>
                    <a:pt x="7424" y="18077"/>
                    <a:pt x="7483" y="19172"/>
                    <a:pt x="7690" y="20236"/>
                  </a:cubicBezTo>
                  <a:cubicBezTo>
                    <a:pt x="7690" y="20295"/>
                    <a:pt x="7719" y="20355"/>
                    <a:pt x="7719" y="20414"/>
                  </a:cubicBezTo>
                  <a:cubicBezTo>
                    <a:pt x="7719" y="20473"/>
                    <a:pt x="7719" y="20532"/>
                    <a:pt x="7719" y="20591"/>
                  </a:cubicBezTo>
                  <a:cubicBezTo>
                    <a:pt x="6832" y="19852"/>
                    <a:pt x="6004" y="19083"/>
                    <a:pt x="5708" y="17930"/>
                  </a:cubicBezTo>
                  <a:cubicBezTo>
                    <a:pt x="5590" y="17486"/>
                    <a:pt x="5383" y="17072"/>
                    <a:pt x="5294" y="16628"/>
                  </a:cubicBezTo>
                  <a:cubicBezTo>
                    <a:pt x="4969" y="15268"/>
                    <a:pt x="5294" y="13819"/>
                    <a:pt x="6181" y="12695"/>
                  </a:cubicBezTo>
                  <a:cubicBezTo>
                    <a:pt x="6684" y="12045"/>
                    <a:pt x="7246" y="11483"/>
                    <a:pt x="7808" y="10862"/>
                  </a:cubicBezTo>
                  <a:cubicBezTo>
                    <a:pt x="8133" y="10507"/>
                    <a:pt x="8488" y="10182"/>
                    <a:pt x="8813" y="9827"/>
                  </a:cubicBezTo>
                  <a:cubicBezTo>
                    <a:pt x="8902" y="9738"/>
                    <a:pt x="8991" y="9679"/>
                    <a:pt x="9109" y="9561"/>
                  </a:cubicBezTo>
                  <a:lnTo>
                    <a:pt x="9109" y="9531"/>
                  </a:lnTo>
                  <a:close/>
                  <a:moveTo>
                    <a:pt x="3609" y="14884"/>
                  </a:moveTo>
                  <a:cubicBezTo>
                    <a:pt x="4200" y="16717"/>
                    <a:pt x="5176" y="18403"/>
                    <a:pt x="6477" y="19852"/>
                  </a:cubicBezTo>
                  <a:cubicBezTo>
                    <a:pt x="5176" y="19941"/>
                    <a:pt x="3904" y="20236"/>
                    <a:pt x="2692" y="20709"/>
                  </a:cubicBezTo>
                  <a:cubicBezTo>
                    <a:pt x="2189" y="20295"/>
                    <a:pt x="2278" y="19852"/>
                    <a:pt x="2337" y="19408"/>
                  </a:cubicBezTo>
                  <a:cubicBezTo>
                    <a:pt x="2396" y="19024"/>
                    <a:pt x="2485" y="18639"/>
                    <a:pt x="2633" y="18284"/>
                  </a:cubicBezTo>
                  <a:cubicBezTo>
                    <a:pt x="3076" y="17279"/>
                    <a:pt x="3372" y="16185"/>
                    <a:pt x="3490" y="15091"/>
                  </a:cubicBezTo>
                  <a:cubicBezTo>
                    <a:pt x="3490" y="15061"/>
                    <a:pt x="3550" y="15002"/>
                    <a:pt x="3609" y="14884"/>
                  </a:cubicBezTo>
                  <a:close/>
                  <a:moveTo>
                    <a:pt x="17178" y="291"/>
                  </a:moveTo>
                  <a:cubicBezTo>
                    <a:pt x="17678" y="291"/>
                    <a:pt x="18147" y="628"/>
                    <a:pt x="18306" y="1133"/>
                  </a:cubicBezTo>
                  <a:cubicBezTo>
                    <a:pt x="18513" y="1606"/>
                    <a:pt x="18572" y="2108"/>
                    <a:pt x="18513" y="2611"/>
                  </a:cubicBezTo>
                  <a:cubicBezTo>
                    <a:pt x="18454" y="3291"/>
                    <a:pt x="18365" y="3971"/>
                    <a:pt x="18247" y="4622"/>
                  </a:cubicBezTo>
                  <a:cubicBezTo>
                    <a:pt x="18099" y="5480"/>
                    <a:pt x="18070" y="6367"/>
                    <a:pt x="18217" y="7254"/>
                  </a:cubicBezTo>
                  <a:cubicBezTo>
                    <a:pt x="18395" y="8319"/>
                    <a:pt x="18277" y="9413"/>
                    <a:pt x="17892" y="10418"/>
                  </a:cubicBezTo>
                  <a:cubicBezTo>
                    <a:pt x="17803" y="10596"/>
                    <a:pt x="17744" y="10773"/>
                    <a:pt x="17685" y="10980"/>
                  </a:cubicBezTo>
                  <a:cubicBezTo>
                    <a:pt x="17656" y="11098"/>
                    <a:pt x="17685" y="11276"/>
                    <a:pt x="17744" y="11394"/>
                  </a:cubicBezTo>
                  <a:cubicBezTo>
                    <a:pt x="18188" y="11926"/>
                    <a:pt x="18188" y="12607"/>
                    <a:pt x="18129" y="13257"/>
                  </a:cubicBezTo>
                  <a:cubicBezTo>
                    <a:pt x="17922" y="15298"/>
                    <a:pt x="17005" y="17042"/>
                    <a:pt x="15763" y="18669"/>
                  </a:cubicBezTo>
                  <a:cubicBezTo>
                    <a:pt x="15349" y="19113"/>
                    <a:pt x="14935" y="19556"/>
                    <a:pt x="14462" y="19970"/>
                  </a:cubicBezTo>
                  <a:cubicBezTo>
                    <a:pt x="13663" y="20769"/>
                    <a:pt x="12687" y="21360"/>
                    <a:pt x="11623" y="21744"/>
                  </a:cubicBezTo>
                  <a:cubicBezTo>
                    <a:pt x="11228" y="21902"/>
                    <a:pt x="10808" y="21981"/>
                    <a:pt x="10387" y="21981"/>
                  </a:cubicBezTo>
                  <a:cubicBezTo>
                    <a:pt x="10177" y="21981"/>
                    <a:pt x="9967" y="21961"/>
                    <a:pt x="9760" y="21922"/>
                  </a:cubicBezTo>
                  <a:cubicBezTo>
                    <a:pt x="9316" y="21833"/>
                    <a:pt x="8873" y="21626"/>
                    <a:pt x="8518" y="21301"/>
                  </a:cubicBezTo>
                  <a:cubicBezTo>
                    <a:pt x="8340" y="21123"/>
                    <a:pt x="8192" y="20916"/>
                    <a:pt x="8133" y="20680"/>
                  </a:cubicBezTo>
                  <a:cubicBezTo>
                    <a:pt x="7956" y="20148"/>
                    <a:pt x="7867" y="19586"/>
                    <a:pt x="7749" y="19024"/>
                  </a:cubicBezTo>
                  <a:cubicBezTo>
                    <a:pt x="7660" y="16510"/>
                    <a:pt x="8311" y="14056"/>
                    <a:pt x="9641" y="11926"/>
                  </a:cubicBezTo>
                  <a:cubicBezTo>
                    <a:pt x="11090" y="9561"/>
                    <a:pt x="12392" y="7077"/>
                    <a:pt x="13486" y="4533"/>
                  </a:cubicBezTo>
                  <a:cubicBezTo>
                    <a:pt x="13782" y="3853"/>
                    <a:pt x="14196" y="3232"/>
                    <a:pt x="14521" y="2582"/>
                  </a:cubicBezTo>
                  <a:cubicBezTo>
                    <a:pt x="14787" y="2049"/>
                    <a:pt x="15112" y="1547"/>
                    <a:pt x="15526" y="1103"/>
                  </a:cubicBezTo>
                  <a:cubicBezTo>
                    <a:pt x="15881" y="659"/>
                    <a:pt x="16414" y="364"/>
                    <a:pt x="17005" y="304"/>
                  </a:cubicBezTo>
                  <a:cubicBezTo>
                    <a:pt x="17063" y="295"/>
                    <a:pt x="17120" y="291"/>
                    <a:pt x="17178" y="291"/>
                  </a:cubicBezTo>
                  <a:close/>
                  <a:moveTo>
                    <a:pt x="22136" y="15198"/>
                  </a:moveTo>
                  <a:cubicBezTo>
                    <a:pt x="23098" y="15198"/>
                    <a:pt x="24046" y="15436"/>
                    <a:pt x="24901" y="15919"/>
                  </a:cubicBezTo>
                  <a:cubicBezTo>
                    <a:pt x="25936" y="16451"/>
                    <a:pt x="26971" y="16954"/>
                    <a:pt x="28006" y="17486"/>
                  </a:cubicBezTo>
                  <a:cubicBezTo>
                    <a:pt x="28538" y="17723"/>
                    <a:pt x="29070" y="18048"/>
                    <a:pt x="29573" y="18373"/>
                  </a:cubicBezTo>
                  <a:cubicBezTo>
                    <a:pt x="30490" y="18965"/>
                    <a:pt x="31141" y="19881"/>
                    <a:pt x="31407" y="20916"/>
                  </a:cubicBezTo>
                  <a:cubicBezTo>
                    <a:pt x="31584" y="21626"/>
                    <a:pt x="31525" y="22395"/>
                    <a:pt x="31259" y="23075"/>
                  </a:cubicBezTo>
                  <a:cubicBezTo>
                    <a:pt x="30815" y="22218"/>
                    <a:pt x="29987" y="21833"/>
                    <a:pt x="29189" y="21419"/>
                  </a:cubicBezTo>
                  <a:cubicBezTo>
                    <a:pt x="28952" y="21301"/>
                    <a:pt x="28745" y="21153"/>
                    <a:pt x="28568" y="21064"/>
                  </a:cubicBezTo>
                  <a:cubicBezTo>
                    <a:pt x="28420" y="20502"/>
                    <a:pt x="29041" y="20295"/>
                    <a:pt x="28982" y="19763"/>
                  </a:cubicBezTo>
                  <a:lnTo>
                    <a:pt x="28982" y="19763"/>
                  </a:lnTo>
                  <a:cubicBezTo>
                    <a:pt x="28834" y="19793"/>
                    <a:pt x="28716" y="19822"/>
                    <a:pt x="28568" y="19852"/>
                  </a:cubicBezTo>
                  <a:cubicBezTo>
                    <a:pt x="28065" y="20059"/>
                    <a:pt x="27533" y="20295"/>
                    <a:pt x="27000" y="20443"/>
                  </a:cubicBezTo>
                  <a:cubicBezTo>
                    <a:pt x="26755" y="20525"/>
                    <a:pt x="26503" y="20564"/>
                    <a:pt x="26252" y="20564"/>
                  </a:cubicBezTo>
                  <a:cubicBezTo>
                    <a:pt x="25412" y="20564"/>
                    <a:pt x="24594" y="20123"/>
                    <a:pt x="24161" y="19349"/>
                  </a:cubicBezTo>
                  <a:cubicBezTo>
                    <a:pt x="23747" y="18610"/>
                    <a:pt x="23274" y="17900"/>
                    <a:pt x="22772" y="17220"/>
                  </a:cubicBezTo>
                  <a:cubicBezTo>
                    <a:pt x="22151" y="16333"/>
                    <a:pt x="21145" y="15800"/>
                    <a:pt x="20080" y="15771"/>
                  </a:cubicBezTo>
                  <a:cubicBezTo>
                    <a:pt x="19992" y="15771"/>
                    <a:pt x="19933" y="15741"/>
                    <a:pt x="19844" y="15741"/>
                  </a:cubicBezTo>
                  <a:cubicBezTo>
                    <a:pt x="19844" y="15712"/>
                    <a:pt x="19814" y="15682"/>
                    <a:pt x="19755" y="15623"/>
                  </a:cubicBezTo>
                  <a:lnTo>
                    <a:pt x="20435" y="15446"/>
                  </a:lnTo>
                  <a:cubicBezTo>
                    <a:pt x="20996" y="15281"/>
                    <a:pt x="21568" y="15198"/>
                    <a:pt x="22136" y="15198"/>
                  </a:cubicBezTo>
                  <a:close/>
                  <a:moveTo>
                    <a:pt x="19618" y="16002"/>
                  </a:moveTo>
                  <a:cubicBezTo>
                    <a:pt x="20223" y="16002"/>
                    <a:pt x="20840" y="16163"/>
                    <a:pt x="21441" y="16451"/>
                  </a:cubicBezTo>
                  <a:cubicBezTo>
                    <a:pt x="21855" y="16628"/>
                    <a:pt x="22180" y="16954"/>
                    <a:pt x="22446" y="17338"/>
                  </a:cubicBezTo>
                  <a:cubicBezTo>
                    <a:pt x="22919" y="17959"/>
                    <a:pt x="23363" y="18639"/>
                    <a:pt x="23777" y="19349"/>
                  </a:cubicBezTo>
                  <a:cubicBezTo>
                    <a:pt x="24249" y="20315"/>
                    <a:pt x="25249" y="20888"/>
                    <a:pt x="26285" y="20888"/>
                  </a:cubicBezTo>
                  <a:cubicBezTo>
                    <a:pt x="26614" y="20888"/>
                    <a:pt x="26946" y="20830"/>
                    <a:pt x="27267" y="20709"/>
                  </a:cubicBezTo>
                  <a:cubicBezTo>
                    <a:pt x="27592" y="20591"/>
                    <a:pt x="27917" y="20473"/>
                    <a:pt x="28302" y="20325"/>
                  </a:cubicBezTo>
                  <a:lnTo>
                    <a:pt x="28302" y="20325"/>
                  </a:lnTo>
                  <a:cubicBezTo>
                    <a:pt x="28302" y="20384"/>
                    <a:pt x="28302" y="20473"/>
                    <a:pt x="28272" y="20532"/>
                  </a:cubicBezTo>
                  <a:cubicBezTo>
                    <a:pt x="28183" y="21183"/>
                    <a:pt x="28272" y="21330"/>
                    <a:pt x="28834" y="21626"/>
                  </a:cubicBezTo>
                  <a:cubicBezTo>
                    <a:pt x="29248" y="21833"/>
                    <a:pt x="29691" y="22070"/>
                    <a:pt x="30105" y="22306"/>
                  </a:cubicBezTo>
                  <a:cubicBezTo>
                    <a:pt x="30283" y="22395"/>
                    <a:pt x="30460" y="22543"/>
                    <a:pt x="30608" y="22691"/>
                  </a:cubicBezTo>
                  <a:cubicBezTo>
                    <a:pt x="31141" y="23223"/>
                    <a:pt x="31200" y="23519"/>
                    <a:pt x="30874" y="24199"/>
                  </a:cubicBezTo>
                  <a:cubicBezTo>
                    <a:pt x="30519" y="24997"/>
                    <a:pt x="29987" y="25678"/>
                    <a:pt x="29307" y="26180"/>
                  </a:cubicBezTo>
                  <a:cubicBezTo>
                    <a:pt x="29130" y="26328"/>
                    <a:pt x="28923" y="26417"/>
                    <a:pt x="28716" y="26565"/>
                  </a:cubicBezTo>
                  <a:cubicBezTo>
                    <a:pt x="28627" y="26476"/>
                    <a:pt x="28538" y="26358"/>
                    <a:pt x="28449" y="26269"/>
                  </a:cubicBezTo>
                  <a:cubicBezTo>
                    <a:pt x="28065" y="25618"/>
                    <a:pt x="27710" y="24968"/>
                    <a:pt x="27414" y="24317"/>
                  </a:cubicBezTo>
                  <a:cubicBezTo>
                    <a:pt x="26616" y="22365"/>
                    <a:pt x="25196" y="20976"/>
                    <a:pt x="23570" y="19763"/>
                  </a:cubicBezTo>
                  <a:cubicBezTo>
                    <a:pt x="21944" y="18551"/>
                    <a:pt x="20140" y="18018"/>
                    <a:pt x="18188" y="17841"/>
                  </a:cubicBezTo>
                  <a:cubicBezTo>
                    <a:pt x="17744" y="17782"/>
                    <a:pt x="17271" y="17782"/>
                    <a:pt x="16768" y="17782"/>
                  </a:cubicBezTo>
                  <a:cubicBezTo>
                    <a:pt x="16828" y="17486"/>
                    <a:pt x="17005" y="17190"/>
                    <a:pt x="17271" y="16983"/>
                  </a:cubicBezTo>
                  <a:cubicBezTo>
                    <a:pt x="17988" y="16301"/>
                    <a:pt x="18792" y="16002"/>
                    <a:pt x="19618" y="16002"/>
                  </a:cubicBezTo>
                  <a:close/>
                  <a:moveTo>
                    <a:pt x="22919" y="19763"/>
                  </a:moveTo>
                  <a:cubicBezTo>
                    <a:pt x="23008" y="19822"/>
                    <a:pt x="23097" y="19852"/>
                    <a:pt x="23186" y="19911"/>
                  </a:cubicBezTo>
                  <a:cubicBezTo>
                    <a:pt x="23895" y="20473"/>
                    <a:pt x="24575" y="20976"/>
                    <a:pt x="25256" y="21567"/>
                  </a:cubicBezTo>
                  <a:cubicBezTo>
                    <a:pt x="25847" y="22129"/>
                    <a:pt x="26350" y="22809"/>
                    <a:pt x="26705" y="23578"/>
                  </a:cubicBezTo>
                  <a:cubicBezTo>
                    <a:pt x="27207" y="24731"/>
                    <a:pt x="27828" y="25855"/>
                    <a:pt x="28509" y="26920"/>
                  </a:cubicBezTo>
                  <a:cubicBezTo>
                    <a:pt x="28597" y="27038"/>
                    <a:pt x="28627" y="27186"/>
                    <a:pt x="28627" y="27334"/>
                  </a:cubicBezTo>
                  <a:cubicBezTo>
                    <a:pt x="28449" y="27097"/>
                    <a:pt x="28242" y="26890"/>
                    <a:pt x="28035" y="26713"/>
                  </a:cubicBezTo>
                  <a:cubicBezTo>
                    <a:pt x="27533" y="26299"/>
                    <a:pt x="27000" y="25914"/>
                    <a:pt x="26498" y="25530"/>
                  </a:cubicBezTo>
                  <a:cubicBezTo>
                    <a:pt x="25492" y="24850"/>
                    <a:pt x="24664" y="23903"/>
                    <a:pt x="24161" y="22809"/>
                  </a:cubicBezTo>
                  <a:cubicBezTo>
                    <a:pt x="24043" y="22543"/>
                    <a:pt x="23954" y="22277"/>
                    <a:pt x="23866" y="22040"/>
                  </a:cubicBezTo>
                  <a:cubicBezTo>
                    <a:pt x="23688" y="21330"/>
                    <a:pt x="23393" y="20621"/>
                    <a:pt x="23008" y="20000"/>
                  </a:cubicBezTo>
                  <a:cubicBezTo>
                    <a:pt x="22949" y="19911"/>
                    <a:pt x="22919" y="19852"/>
                    <a:pt x="22890" y="19763"/>
                  </a:cubicBezTo>
                  <a:close/>
                  <a:moveTo>
                    <a:pt x="6351" y="20053"/>
                  </a:moveTo>
                  <a:cubicBezTo>
                    <a:pt x="6615" y="20053"/>
                    <a:pt x="6887" y="20147"/>
                    <a:pt x="7069" y="20355"/>
                  </a:cubicBezTo>
                  <a:cubicBezTo>
                    <a:pt x="7276" y="20562"/>
                    <a:pt x="7571" y="20769"/>
                    <a:pt x="7808" y="20976"/>
                  </a:cubicBezTo>
                  <a:cubicBezTo>
                    <a:pt x="7897" y="21064"/>
                    <a:pt x="7985" y="21153"/>
                    <a:pt x="8074" y="21271"/>
                  </a:cubicBezTo>
                  <a:cubicBezTo>
                    <a:pt x="7276" y="22780"/>
                    <a:pt x="6862" y="24465"/>
                    <a:pt x="6832" y="26180"/>
                  </a:cubicBezTo>
                  <a:cubicBezTo>
                    <a:pt x="6802" y="27275"/>
                    <a:pt x="6743" y="28369"/>
                    <a:pt x="6802" y="29492"/>
                  </a:cubicBezTo>
                  <a:cubicBezTo>
                    <a:pt x="6832" y="31001"/>
                    <a:pt x="7187" y="32509"/>
                    <a:pt x="7838" y="33869"/>
                  </a:cubicBezTo>
                  <a:cubicBezTo>
                    <a:pt x="7838" y="33958"/>
                    <a:pt x="7867" y="34017"/>
                    <a:pt x="7867" y="34106"/>
                  </a:cubicBezTo>
                  <a:cubicBezTo>
                    <a:pt x="7512" y="33780"/>
                    <a:pt x="7217" y="33366"/>
                    <a:pt x="7039" y="32923"/>
                  </a:cubicBezTo>
                  <a:cubicBezTo>
                    <a:pt x="6773" y="32479"/>
                    <a:pt x="6625" y="32006"/>
                    <a:pt x="6418" y="31563"/>
                  </a:cubicBezTo>
                  <a:cubicBezTo>
                    <a:pt x="6181" y="31060"/>
                    <a:pt x="5915" y="30587"/>
                    <a:pt x="5649" y="30113"/>
                  </a:cubicBezTo>
                  <a:cubicBezTo>
                    <a:pt x="5265" y="29581"/>
                    <a:pt x="4880" y="29019"/>
                    <a:pt x="4141" y="28812"/>
                  </a:cubicBezTo>
                  <a:lnTo>
                    <a:pt x="4496" y="28428"/>
                  </a:lnTo>
                  <a:cubicBezTo>
                    <a:pt x="4910" y="28073"/>
                    <a:pt x="4999" y="27807"/>
                    <a:pt x="4673" y="27334"/>
                  </a:cubicBezTo>
                  <a:cubicBezTo>
                    <a:pt x="4348" y="26801"/>
                    <a:pt x="3964" y="26299"/>
                    <a:pt x="3520" y="25825"/>
                  </a:cubicBezTo>
                  <a:cubicBezTo>
                    <a:pt x="3165" y="25441"/>
                    <a:pt x="2781" y="25086"/>
                    <a:pt x="2396" y="24761"/>
                  </a:cubicBezTo>
                  <a:cubicBezTo>
                    <a:pt x="1864" y="24317"/>
                    <a:pt x="1450" y="23755"/>
                    <a:pt x="1154" y="23134"/>
                  </a:cubicBezTo>
                  <a:cubicBezTo>
                    <a:pt x="1036" y="22868"/>
                    <a:pt x="1065" y="22602"/>
                    <a:pt x="1243" y="22395"/>
                  </a:cubicBezTo>
                  <a:cubicBezTo>
                    <a:pt x="1627" y="21892"/>
                    <a:pt x="2130" y="21449"/>
                    <a:pt x="2692" y="21153"/>
                  </a:cubicBezTo>
                  <a:cubicBezTo>
                    <a:pt x="3786" y="20562"/>
                    <a:pt x="4999" y="20207"/>
                    <a:pt x="6241" y="20059"/>
                  </a:cubicBezTo>
                  <a:cubicBezTo>
                    <a:pt x="6277" y="20055"/>
                    <a:pt x="6314" y="20053"/>
                    <a:pt x="6351" y="20053"/>
                  </a:cubicBezTo>
                  <a:close/>
                  <a:moveTo>
                    <a:pt x="829" y="23194"/>
                  </a:moveTo>
                  <a:cubicBezTo>
                    <a:pt x="858" y="23223"/>
                    <a:pt x="888" y="23253"/>
                    <a:pt x="888" y="23312"/>
                  </a:cubicBezTo>
                  <a:cubicBezTo>
                    <a:pt x="1213" y="23992"/>
                    <a:pt x="1686" y="24613"/>
                    <a:pt x="2278" y="25086"/>
                  </a:cubicBezTo>
                  <a:cubicBezTo>
                    <a:pt x="2958" y="25648"/>
                    <a:pt x="3579" y="26328"/>
                    <a:pt x="4111" y="27038"/>
                  </a:cubicBezTo>
                  <a:cubicBezTo>
                    <a:pt x="4289" y="27275"/>
                    <a:pt x="4407" y="27541"/>
                    <a:pt x="4585" y="27866"/>
                  </a:cubicBezTo>
                  <a:lnTo>
                    <a:pt x="3668" y="28871"/>
                  </a:lnTo>
                  <a:cubicBezTo>
                    <a:pt x="3816" y="28960"/>
                    <a:pt x="3904" y="29078"/>
                    <a:pt x="3993" y="29108"/>
                  </a:cubicBezTo>
                  <a:cubicBezTo>
                    <a:pt x="4525" y="29285"/>
                    <a:pt x="4969" y="29640"/>
                    <a:pt x="5235" y="30113"/>
                  </a:cubicBezTo>
                  <a:cubicBezTo>
                    <a:pt x="5620" y="30675"/>
                    <a:pt x="5915" y="31267"/>
                    <a:pt x="6181" y="31858"/>
                  </a:cubicBezTo>
                  <a:cubicBezTo>
                    <a:pt x="6536" y="32745"/>
                    <a:pt x="7039" y="33544"/>
                    <a:pt x="7719" y="34194"/>
                  </a:cubicBezTo>
                  <a:cubicBezTo>
                    <a:pt x="7749" y="34224"/>
                    <a:pt x="7749" y="34254"/>
                    <a:pt x="7749" y="34313"/>
                  </a:cubicBezTo>
                  <a:cubicBezTo>
                    <a:pt x="7600" y="34350"/>
                    <a:pt x="7446" y="34366"/>
                    <a:pt x="7292" y="34366"/>
                  </a:cubicBezTo>
                  <a:cubicBezTo>
                    <a:pt x="7077" y="34366"/>
                    <a:pt x="6861" y="34335"/>
                    <a:pt x="6655" y="34283"/>
                  </a:cubicBezTo>
                  <a:cubicBezTo>
                    <a:pt x="6359" y="34224"/>
                    <a:pt x="6063" y="34135"/>
                    <a:pt x="5767" y="34047"/>
                  </a:cubicBezTo>
                  <a:cubicBezTo>
                    <a:pt x="4259" y="33633"/>
                    <a:pt x="3106" y="32361"/>
                    <a:pt x="2810" y="30794"/>
                  </a:cubicBezTo>
                  <a:cubicBezTo>
                    <a:pt x="2633" y="30025"/>
                    <a:pt x="2485" y="29226"/>
                    <a:pt x="2308" y="28457"/>
                  </a:cubicBezTo>
                  <a:cubicBezTo>
                    <a:pt x="2160" y="27718"/>
                    <a:pt x="1834" y="27038"/>
                    <a:pt x="1391" y="26446"/>
                  </a:cubicBezTo>
                  <a:cubicBezTo>
                    <a:pt x="858" y="25796"/>
                    <a:pt x="563" y="24997"/>
                    <a:pt x="563" y="24140"/>
                  </a:cubicBezTo>
                  <a:cubicBezTo>
                    <a:pt x="592" y="23815"/>
                    <a:pt x="651" y="23519"/>
                    <a:pt x="711" y="23194"/>
                  </a:cubicBezTo>
                  <a:close/>
                  <a:moveTo>
                    <a:pt x="17582" y="18107"/>
                  </a:moveTo>
                  <a:cubicBezTo>
                    <a:pt x="17973" y="18107"/>
                    <a:pt x="18365" y="18137"/>
                    <a:pt x="18750" y="18196"/>
                  </a:cubicBezTo>
                  <a:cubicBezTo>
                    <a:pt x="19785" y="18314"/>
                    <a:pt x="20761" y="18580"/>
                    <a:pt x="21707" y="18994"/>
                  </a:cubicBezTo>
                  <a:cubicBezTo>
                    <a:pt x="22003" y="19113"/>
                    <a:pt x="22269" y="19349"/>
                    <a:pt x="22446" y="19615"/>
                  </a:cubicBezTo>
                  <a:cubicBezTo>
                    <a:pt x="22979" y="20414"/>
                    <a:pt x="23363" y="21271"/>
                    <a:pt x="23600" y="22158"/>
                  </a:cubicBezTo>
                  <a:cubicBezTo>
                    <a:pt x="23925" y="23341"/>
                    <a:pt x="24605" y="24376"/>
                    <a:pt x="25551" y="25116"/>
                  </a:cubicBezTo>
                  <a:cubicBezTo>
                    <a:pt x="26113" y="25589"/>
                    <a:pt x="26705" y="26003"/>
                    <a:pt x="27267" y="26446"/>
                  </a:cubicBezTo>
                  <a:cubicBezTo>
                    <a:pt x="27503" y="26624"/>
                    <a:pt x="27710" y="26831"/>
                    <a:pt x="27947" y="27008"/>
                  </a:cubicBezTo>
                  <a:cubicBezTo>
                    <a:pt x="28538" y="27482"/>
                    <a:pt x="28804" y="28250"/>
                    <a:pt x="28627" y="28990"/>
                  </a:cubicBezTo>
                  <a:cubicBezTo>
                    <a:pt x="28479" y="29906"/>
                    <a:pt x="28095" y="30764"/>
                    <a:pt x="27533" y="31503"/>
                  </a:cubicBezTo>
                  <a:cubicBezTo>
                    <a:pt x="27148" y="31977"/>
                    <a:pt x="26793" y="32479"/>
                    <a:pt x="26379" y="32982"/>
                  </a:cubicBezTo>
                  <a:cubicBezTo>
                    <a:pt x="25877" y="33573"/>
                    <a:pt x="25492" y="34283"/>
                    <a:pt x="25226" y="35022"/>
                  </a:cubicBezTo>
                  <a:cubicBezTo>
                    <a:pt x="25019" y="35584"/>
                    <a:pt x="24664" y="36058"/>
                    <a:pt x="24191" y="36412"/>
                  </a:cubicBezTo>
                  <a:cubicBezTo>
                    <a:pt x="23977" y="36591"/>
                    <a:pt x="23710" y="36683"/>
                    <a:pt x="23447" y="36683"/>
                  </a:cubicBezTo>
                  <a:cubicBezTo>
                    <a:pt x="23273" y="36683"/>
                    <a:pt x="23102" y="36643"/>
                    <a:pt x="22949" y="36560"/>
                  </a:cubicBezTo>
                  <a:cubicBezTo>
                    <a:pt x="22683" y="36442"/>
                    <a:pt x="22446" y="36294"/>
                    <a:pt x="22210" y="36146"/>
                  </a:cubicBezTo>
                  <a:cubicBezTo>
                    <a:pt x="20494" y="34993"/>
                    <a:pt x="18779" y="33840"/>
                    <a:pt x="16946" y="32834"/>
                  </a:cubicBezTo>
                  <a:cubicBezTo>
                    <a:pt x="15438" y="32006"/>
                    <a:pt x="13959" y="31119"/>
                    <a:pt x="12540" y="30113"/>
                  </a:cubicBezTo>
                  <a:cubicBezTo>
                    <a:pt x="11771" y="29581"/>
                    <a:pt x="11061" y="28990"/>
                    <a:pt x="10351" y="28369"/>
                  </a:cubicBezTo>
                  <a:cubicBezTo>
                    <a:pt x="9168" y="27245"/>
                    <a:pt x="8577" y="25796"/>
                    <a:pt x="8133" y="24229"/>
                  </a:cubicBezTo>
                  <a:cubicBezTo>
                    <a:pt x="7897" y="23489"/>
                    <a:pt x="7926" y="22691"/>
                    <a:pt x="8163" y="21951"/>
                  </a:cubicBezTo>
                  <a:cubicBezTo>
                    <a:pt x="8192" y="21833"/>
                    <a:pt x="8252" y="21744"/>
                    <a:pt x="8311" y="21626"/>
                  </a:cubicBezTo>
                  <a:cubicBezTo>
                    <a:pt x="8518" y="21715"/>
                    <a:pt x="8666" y="21833"/>
                    <a:pt x="8813" y="21892"/>
                  </a:cubicBezTo>
                  <a:cubicBezTo>
                    <a:pt x="9316" y="22136"/>
                    <a:pt x="9853" y="22255"/>
                    <a:pt x="10384" y="22255"/>
                  </a:cubicBezTo>
                  <a:cubicBezTo>
                    <a:pt x="10948" y="22255"/>
                    <a:pt x="11505" y="22122"/>
                    <a:pt x="12007" y="21863"/>
                  </a:cubicBezTo>
                  <a:cubicBezTo>
                    <a:pt x="12747" y="21478"/>
                    <a:pt x="13456" y="21064"/>
                    <a:pt x="14136" y="20621"/>
                  </a:cubicBezTo>
                  <a:cubicBezTo>
                    <a:pt x="15083" y="20000"/>
                    <a:pt x="15733" y="19083"/>
                    <a:pt x="16414" y="18196"/>
                  </a:cubicBezTo>
                  <a:cubicBezTo>
                    <a:pt x="16798" y="18137"/>
                    <a:pt x="17190" y="18107"/>
                    <a:pt x="17582" y="18107"/>
                  </a:cubicBezTo>
                  <a:close/>
                  <a:moveTo>
                    <a:pt x="7601" y="23312"/>
                  </a:moveTo>
                  <a:cubicBezTo>
                    <a:pt x="7808" y="24051"/>
                    <a:pt x="7985" y="24790"/>
                    <a:pt x="8222" y="25471"/>
                  </a:cubicBezTo>
                  <a:cubicBezTo>
                    <a:pt x="8813" y="27186"/>
                    <a:pt x="9937" y="28635"/>
                    <a:pt x="11386" y="29670"/>
                  </a:cubicBezTo>
                  <a:cubicBezTo>
                    <a:pt x="12599" y="30557"/>
                    <a:pt x="13841" y="31355"/>
                    <a:pt x="15083" y="32154"/>
                  </a:cubicBezTo>
                  <a:cubicBezTo>
                    <a:pt x="16177" y="32805"/>
                    <a:pt x="17301" y="33426"/>
                    <a:pt x="18424" y="34076"/>
                  </a:cubicBezTo>
                  <a:cubicBezTo>
                    <a:pt x="18838" y="34313"/>
                    <a:pt x="19252" y="34579"/>
                    <a:pt x="19666" y="34845"/>
                  </a:cubicBezTo>
                  <a:cubicBezTo>
                    <a:pt x="20051" y="35082"/>
                    <a:pt x="20317" y="35496"/>
                    <a:pt x="20406" y="35939"/>
                  </a:cubicBezTo>
                  <a:cubicBezTo>
                    <a:pt x="20494" y="36383"/>
                    <a:pt x="20583" y="36826"/>
                    <a:pt x="20701" y="37270"/>
                  </a:cubicBezTo>
                  <a:cubicBezTo>
                    <a:pt x="20820" y="37684"/>
                    <a:pt x="20820" y="38128"/>
                    <a:pt x="20761" y="38571"/>
                  </a:cubicBezTo>
                  <a:cubicBezTo>
                    <a:pt x="20701" y="38956"/>
                    <a:pt x="20376" y="39281"/>
                    <a:pt x="19962" y="39310"/>
                  </a:cubicBezTo>
                  <a:cubicBezTo>
                    <a:pt x="19900" y="39315"/>
                    <a:pt x="19837" y="39318"/>
                    <a:pt x="19775" y="39318"/>
                  </a:cubicBezTo>
                  <a:cubicBezTo>
                    <a:pt x="19454" y="39318"/>
                    <a:pt x="19136" y="39252"/>
                    <a:pt x="18838" y="39103"/>
                  </a:cubicBezTo>
                  <a:cubicBezTo>
                    <a:pt x="17981" y="38749"/>
                    <a:pt x="17123" y="38335"/>
                    <a:pt x="16236" y="38068"/>
                  </a:cubicBezTo>
                  <a:cubicBezTo>
                    <a:pt x="14728" y="37625"/>
                    <a:pt x="13515" y="36531"/>
                    <a:pt x="12954" y="35082"/>
                  </a:cubicBezTo>
                  <a:cubicBezTo>
                    <a:pt x="12244" y="33603"/>
                    <a:pt x="11268" y="32243"/>
                    <a:pt x="10115" y="31119"/>
                  </a:cubicBezTo>
                  <a:cubicBezTo>
                    <a:pt x="9553" y="30527"/>
                    <a:pt x="8991" y="29936"/>
                    <a:pt x="8459" y="29315"/>
                  </a:cubicBezTo>
                  <a:cubicBezTo>
                    <a:pt x="8104" y="28871"/>
                    <a:pt x="7808" y="28398"/>
                    <a:pt x="7512" y="27925"/>
                  </a:cubicBezTo>
                  <a:cubicBezTo>
                    <a:pt x="7157" y="27334"/>
                    <a:pt x="7039" y="26653"/>
                    <a:pt x="7157" y="26003"/>
                  </a:cubicBezTo>
                  <a:cubicBezTo>
                    <a:pt x="7276" y="25264"/>
                    <a:pt x="7364" y="24495"/>
                    <a:pt x="7483" y="23726"/>
                  </a:cubicBezTo>
                  <a:cubicBezTo>
                    <a:pt x="7512" y="23578"/>
                    <a:pt x="7542" y="23460"/>
                    <a:pt x="7601" y="23312"/>
                  </a:cubicBezTo>
                  <a:close/>
                  <a:moveTo>
                    <a:pt x="7069" y="27777"/>
                  </a:moveTo>
                  <a:cubicBezTo>
                    <a:pt x="7157" y="27836"/>
                    <a:pt x="7187" y="27896"/>
                    <a:pt x="7246" y="27984"/>
                  </a:cubicBezTo>
                  <a:cubicBezTo>
                    <a:pt x="7808" y="29019"/>
                    <a:pt x="8547" y="29995"/>
                    <a:pt x="9405" y="30823"/>
                  </a:cubicBezTo>
                  <a:cubicBezTo>
                    <a:pt x="9701" y="31148"/>
                    <a:pt x="10026" y="31444"/>
                    <a:pt x="10322" y="31770"/>
                  </a:cubicBezTo>
                  <a:cubicBezTo>
                    <a:pt x="11327" y="32805"/>
                    <a:pt x="12126" y="34017"/>
                    <a:pt x="12717" y="35318"/>
                  </a:cubicBezTo>
                  <a:cubicBezTo>
                    <a:pt x="13101" y="36265"/>
                    <a:pt x="13782" y="37063"/>
                    <a:pt x="14669" y="37625"/>
                  </a:cubicBezTo>
                  <a:cubicBezTo>
                    <a:pt x="15053" y="37861"/>
                    <a:pt x="15467" y="38039"/>
                    <a:pt x="15911" y="38187"/>
                  </a:cubicBezTo>
                  <a:cubicBezTo>
                    <a:pt x="16739" y="38512"/>
                    <a:pt x="17596" y="38808"/>
                    <a:pt x="18424" y="39133"/>
                  </a:cubicBezTo>
                  <a:cubicBezTo>
                    <a:pt x="18957" y="39340"/>
                    <a:pt x="19430" y="39665"/>
                    <a:pt x="20021" y="39665"/>
                  </a:cubicBezTo>
                  <a:lnTo>
                    <a:pt x="20051" y="39695"/>
                  </a:lnTo>
                  <a:cubicBezTo>
                    <a:pt x="19767" y="39884"/>
                    <a:pt x="19445" y="39979"/>
                    <a:pt x="19116" y="39979"/>
                  </a:cubicBezTo>
                  <a:cubicBezTo>
                    <a:pt x="19034" y="39979"/>
                    <a:pt x="18951" y="39973"/>
                    <a:pt x="18868" y="39961"/>
                  </a:cubicBezTo>
                  <a:cubicBezTo>
                    <a:pt x="18040" y="39872"/>
                    <a:pt x="17212" y="39754"/>
                    <a:pt x="16384" y="39665"/>
                  </a:cubicBezTo>
                  <a:cubicBezTo>
                    <a:pt x="15970" y="39606"/>
                    <a:pt x="15556" y="39606"/>
                    <a:pt x="15142" y="39547"/>
                  </a:cubicBezTo>
                  <a:cubicBezTo>
                    <a:pt x="13929" y="39310"/>
                    <a:pt x="12835" y="38808"/>
                    <a:pt x="11889" y="38039"/>
                  </a:cubicBezTo>
                  <a:cubicBezTo>
                    <a:pt x="10588" y="37004"/>
                    <a:pt x="9464" y="35821"/>
                    <a:pt x="8547" y="34461"/>
                  </a:cubicBezTo>
                  <a:cubicBezTo>
                    <a:pt x="7897" y="33485"/>
                    <a:pt x="7483" y="32391"/>
                    <a:pt x="7335" y="31208"/>
                  </a:cubicBezTo>
                  <a:cubicBezTo>
                    <a:pt x="7217" y="30261"/>
                    <a:pt x="7128" y="29256"/>
                    <a:pt x="7039" y="28280"/>
                  </a:cubicBezTo>
                  <a:cubicBezTo>
                    <a:pt x="7039" y="28103"/>
                    <a:pt x="7069" y="27925"/>
                    <a:pt x="7069" y="27777"/>
                  </a:cubicBezTo>
                  <a:close/>
                  <a:moveTo>
                    <a:pt x="17142" y="0"/>
                  </a:moveTo>
                  <a:cubicBezTo>
                    <a:pt x="17087" y="0"/>
                    <a:pt x="17032" y="3"/>
                    <a:pt x="16975" y="9"/>
                  </a:cubicBezTo>
                  <a:cubicBezTo>
                    <a:pt x="16384" y="38"/>
                    <a:pt x="15822" y="275"/>
                    <a:pt x="15408" y="689"/>
                  </a:cubicBezTo>
                  <a:cubicBezTo>
                    <a:pt x="14994" y="1073"/>
                    <a:pt x="14639" y="1547"/>
                    <a:pt x="14403" y="2049"/>
                  </a:cubicBezTo>
                  <a:cubicBezTo>
                    <a:pt x="13900" y="3114"/>
                    <a:pt x="13249" y="4090"/>
                    <a:pt x="12776" y="5184"/>
                  </a:cubicBezTo>
                  <a:cubicBezTo>
                    <a:pt x="11978" y="7106"/>
                    <a:pt x="11031" y="8969"/>
                    <a:pt x="9878" y="10744"/>
                  </a:cubicBezTo>
                  <a:lnTo>
                    <a:pt x="9641" y="11098"/>
                  </a:lnTo>
                  <a:cubicBezTo>
                    <a:pt x="9375" y="10655"/>
                    <a:pt x="9434" y="10241"/>
                    <a:pt x="9375" y="9827"/>
                  </a:cubicBezTo>
                  <a:cubicBezTo>
                    <a:pt x="9316" y="9147"/>
                    <a:pt x="9494" y="8437"/>
                    <a:pt x="9908" y="7875"/>
                  </a:cubicBezTo>
                  <a:cubicBezTo>
                    <a:pt x="10055" y="7668"/>
                    <a:pt x="10203" y="7431"/>
                    <a:pt x="10381" y="7224"/>
                  </a:cubicBezTo>
                  <a:cubicBezTo>
                    <a:pt x="10765" y="6692"/>
                    <a:pt x="11061" y="6101"/>
                    <a:pt x="11238" y="5480"/>
                  </a:cubicBezTo>
                  <a:cubicBezTo>
                    <a:pt x="11445" y="4829"/>
                    <a:pt x="11534" y="4149"/>
                    <a:pt x="11416" y="3469"/>
                  </a:cubicBezTo>
                  <a:cubicBezTo>
                    <a:pt x="11268" y="2670"/>
                    <a:pt x="10943" y="1901"/>
                    <a:pt x="10469" y="1221"/>
                  </a:cubicBezTo>
                  <a:cubicBezTo>
                    <a:pt x="10070" y="662"/>
                    <a:pt x="9630" y="332"/>
                    <a:pt x="9039" y="332"/>
                  </a:cubicBezTo>
                  <a:cubicBezTo>
                    <a:pt x="8756" y="332"/>
                    <a:pt x="8438" y="408"/>
                    <a:pt x="8074" y="571"/>
                  </a:cubicBezTo>
                  <a:cubicBezTo>
                    <a:pt x="7601" y="807"/>
                    <a:pt x="7157" y="1103"/>
                    <a:pt x="6802" y="1428"/>
                  </a:cubicBezTo>
                  <a:cubicBezTo>
                    <a:pt x="5442" y="2670"/>
                    <a:pt x="4407" y="4178"/>
                    <a:pt x="3786" y="5864"/>
                  </a:cubicBezTo>
                  <a:cubicBezTo>
                    <a:pt x="3254" y="7372"/>
                    <a:pt x="2988" y="8940"/>
                    <a:pt x="2988" y="10537"/>
                  </a:cubicBezTo>
                  <a:lnTo>
                    <a:pt x="2810" y="10773"/>
                  </a:lnTo>
                  <a:cubicBezTo>
                    <a:pt x="2485" y="11246"/>
                    <a:pt x="2130" y="11690"/>
                    <a:pt x="1805" y="12163"/>
                  </a:cubicBezTo>
                  <a:cubicBezTo>
                    <a:pt x="1391" y="12814"/>
                    <a:pt x="1184" y="13553"/>
                    <a:pt x="1213" y="14322"/>
                  </a:cubicBezTo>
                  <a:cubicBezTo>
                    <a:pt x="1243" y="14825"/>
                    <a:pt x="1213" y="15357"/>
                    <a:pt x="1154" y="15860"/>
                  </a:cubicBezTo>
                  <a:cubicBezTo>
                    <a:pt x="1095" y="16628"/>
                    <a:pt x="977" y="17397"/>
                    <a:pt x="918" y="18166"/>
                  </a:cubicBezTo>
                  <a:cubicBezTo>
                    <a:pt x="770" y="19172"/>
                    <a:pt x="1243" y="20177"/>
                    <a:pt x="2100" y="20739"/>
                  </a:cubicBezTo>
                  <a:cubicBezTo>
                    <a:pt x="2160" y="20798"/>
                    <a:pt x="2248" y="20887"/>
                    <a:pt x="2308" y="20976"/>
                  </a:cubicBezTo>
                  <a:cubicBezTo>
                    <a:pt x="1982" y="21242"/>
                    <a:pt x="1657" y="21478"/>
                    <a:pt x="1391" y="21774"/>
                  </a:cubicBezTo>
                  <a:cubicBezTo>
                    <a:pt x="444" y="22720"/>
                    <a:pt x="1" y="23844"/>
                    <a:pt x="415" y="25204"/>
                  </a:cubicBezTo>
                  <a:cubicBezTo>
                    <a:pt x="563" y="25618"/>
                    <a:pt x="770" y="26032"/>
                    <a:pt x="1006" y="26417"/>
                  </a:cubicBezTo>
                  <a:cubicBezTo>
                    <a:pt x="1213" y="26801"/>
                    <a:pt x="1509" y="27127"/>
                    <a:pt x="1686" y="27541"/>
                  </a:cubicBezTo>
                  <a:cubicBezTo>
                    <a:pt x="1893" y="27955"/>
                    <a:pt x="2071" y="28428"/>
                    <a:pt x="2189" y="28901"/>
                  </a:cubicBezTo>
                  <a:cubicBezTo>
                    <a:pt x="2308" y="29522"/>
                    <a:pt x="2367" y="30173"/>
                    <a:pt x="2515" y="30823"/>
                  </a:cubicBezTo>
                  <a:cubicBezTo>
                    <a:pt x="2781" y="32538"/>
                    <a:pt x="4052" y="33928"/>
                    <a:pt x="5738" y="34372"/>
                  </a:cubicBezTo>
                  <a:cubicBezTo>
                    <a:pt x="6310" y="34562"/>
                    <a:pt x="6897" y="34647"/>
                    <a:pt x="7477" y="34647"/>
                  </a:cubicBezTo>
                  <a:cubicBezTo>
                    <a:pt x="7707" y="34647"/>
                    <a:pt x="7936" y="34634"/>
                    <a:pt x="8163" y="34608"/>
                  </a:cubicBezTo>
                  <a:cubicBezTo>
                    <a:pt x="8843" y="35377"/>
                    <a:pt x="9464" y="36146"/>
                    <a:pt x="10115" y="36886"/>
                  </a:cubicBezTo>
                  <a:cubicBezTo>
                    <a:pt x="10913" y="37743"/>
                    <a:pt x="11830" y="38512"/>
                    <a:pt x="12865" y="39074"/>
                  </a:cubicBezTo>
                  <a:cubicBezTo>
                    <a:pt x="13693" y="39547"/>
                    <a:pt x="14610" y="39843"/>
                    <a:pt x="15526" y="39961"/>
                  </a:cubicBezTo>
                  <a:cubicBezTo>
                    <a:pt x="16502" y="40050"/>
                    <a:pt x="17449" y="40168"/>
                    <a:pt x="18424" y="40227"/>
                  </a:cubicBezTo>
                  <a:cubicBezTo>
                    <a:pt x="18631" y="40257"/>
                    <a:pt x="18846" y="40272"/>
                    <a:pt x="19064" y="40272"/>
                  </a:cubicBezTo>
                  <a:cubicBezTo>
                    <a:pt x="19282" y="40272"/>
                    <a:pt x="19504" y="40257"/>
                    <a:pt x="19726" y="40227"/>
                  </a:cubicBezTo>
                  <a:cubicBezTo>
                    <a:pt x="20435" y="40079"/>
                    <a:pt x="20968" y="39517"/>
                    <a:pt x="21056" y="38808"/>
                  </a:cubicBezTo>
                  <a:cubicBezTo>
                    <a:pt x="21145" y="38068"/>
                    <a:pt x="21056" y="37300"/>
                    <a:pt x="20849" y="36619"/>
                  </a:cubicBezTo>
                  <a:cubicBezTo>
                    <a:pt x="20731" y="36265"/>
                    <a:pt x="20672" y="35939"/>
                    <a:pt x="20583" y="35584"/>
                  </a:cubicBezTo>
                  <a:lnTo>
                    <a:pt x="20583" y="35584"/>
                  </a:lnTo>
                  <a:cubicBezTo>
                    <a:pt x="20997" y="35791"/>
                    <a:pt x="21352" y="35998"/>
                    <a:pt x="21737" y="36265"/>
                  </a:cubicBezTo>
                  <a:cubicBezTo>
                    <a:pt x="22032" y="36472"/>
                    <a:pt x="22387" y="36679"/>
                    <a:pt x="22742" y="36856"/>
                  </a:cubicBezTo>
                  <a:cubicBezTo>
                    <a:pt x="22965" y="36968"/>
                    <a:pt x="23205" y="37020"/>
                    <a:pt x="23443" y="37020"/>
                  </a:cubicBezTo>
                  <a:cubicBezTo>
                    <a:pt x="23836" y="37020"/>
                    <a:pt x="24222" y="36877"/>
                    <a:pt x="24516" y="36619"/>
                  </a:cubicBezTo>
                  <a:cubicBezTo>
                    <a:pt x="24960" y="36265"/>
                    <a:pt x="25315" y="35791"/>
                    <a:pt x="25492" y="35259"/>
                  </a:cubicBezTo>
                  <a:cubicBezTo>
                    <a:pt x="25758" y="34490"/>
                    <a:pt x="26172" y="33780"/>
                    <a:pt x="26705" y="33159"/>
                  </a:cubicBezTo>
                  <a:cubicBezTo>
                    <a:pt x="27089" y="32686"/>
                    <a:pt x="27444" y="32213"/>
                    <a:pt x="27799" y="31740"/>
                  </a:cubicBezTo>
                  <a:cubicBezTo>
                    <a:pt x="28863" y="30261"/>
                    <a:pt x="29396" y="28664"/>
                    <a:pt x="28893" y="26831"/>
                  </a:cubicBezTo>
                  <a:cubicBezTo>
                    <a:pt x="29425" y="26594"/>
                    <a:pt x="29898" y="26210"/>
                    <a:pt x="30283" y="25766"/>
                  </a:cubicBezTo>
                  <a:cubicBezTo>
                    <a:pt x="30993" y="24909"/>
                    <a:pt x="31495" y="23903"/>
                    <a:pt x="31732" y="22809"/>
                  </a:cubicBezTo>
                  <a:cubicBezTo>
                    <a:pt x="31939" y="22011"/>
                    <a:pt x="31880" y="21183"/>
                    <a:pt x="31614" y="20384"/>
                  </a:cubicBezTo>
                  <a:cubicBezTo>
                    <a:pt x="31348" y="19586"/>
                    <a:pt x="30815" y="18876"/>
                    <a:pt x="30135" y="18373"/>
                  </a:cubicBezTo>
                  <a:cubicBezTo>
                    <a:pt x="29425" y="17900"/>
                    <a:pt x="28686" y="17516"/>
                    <a:pt x="27947" y="17072"/>
                  </a:cubicBezTo>
                  <a:cubicBezTo>
                    <a:pt x="27769" y="16983"/>
                    <a:pt x="27621" y="16924"/>
                    <a:pt x="27444" y="16835"/>
                  </a:cubicBezTo>
                  <a:cubicBezTo>
                    <a:pt x="27740" y="16333"/>
                    <a:pt x="27888" y="15771"/>
                    <a:pt x="27888" y="15209"/>
                  </a:cubicBezTo>
                  <a:cubicBezTo>
                    <a:pt x="27947" y="14795"/>
                    <a:pt x="27947" y="14381"/>
                    <a:pt x="27947" y="13967"/>
                  </a:cubicBezTo>
                  <a:cubicBezTo>
                    <a:pt x="27947" y="12961"/>
                    <a:pt x="27621" y="11986"/>
                    <a:pt x="27000" y="11187"/>
                  </a:cubicBezTo>
                  <a:cubicBezTo>
                    <a:pt x="26527" y="10537"/>
                    <a:pt x="26143" y="9827"/>
                    <a:pt x="25847" y="9087"/>
                  </a:cubicBezTo>
                  <a:cubicBezTo>
                    <a:pt x="25610" y="8496"/>
                    <a:pt x="25315" y="7905"/>
                    <a:pt x="24960" y="7343"/>
                  </a:cubicBezTo>
                  <a:cubicBezTo>
                    <a:pt x="24398" y="6426"/>
                    <a:pt x="23422" y="5835"/>
                    <a:pt x="22328" y="5775"/>
                  </a:cubicBezTo>
                  <a:cubicBezTo>
                    <a:pt x="22072" y="5756"/>
                    <a:pt x="21815" y="5749"/>
                    <a:pt x="21559" y="5749"/>
                  </a:cubicBezTo>
                  <a:cubicBezTo>
                    <a:pt x="21046" y="5749"/>
                    <a:pt x="20534" y="5775"/>
                    <a:pt x="20021" y="5775"/>
                  </a:cubicBezTo>
                  <a:cubicBezTo>
                    <a:pt x="19548" y="5775"/>
                    <a:pt x="19105" y="5923"/>
                    <a:pt x="18691" y="6160"/>
                  </a:cubicBezTo>
                  <a:cubicBezTo>
                    <a:pt x="18602" y="6219"/>
                    <a:pt x="18484" y="6278"/>
                    <a:pt x="18365" y="6308"/>
                  </a:cubicBezTo>
                  <a:cubicBezTo>
                    <a:pt x="18365" y="6130"/>
                    <a:pt x="18365" y="5923"/>
                    <a:pt x="18365" y="5716"/>
                  </a:cubicBezTo>
                  <a:cubicBezTo>
                    <a:pt x="18424" y="5273"/>
                    <a:pt x="18484" y="4829"/>
                    <a:pt x="18572" y="4385"/>
                  </a:cubicBezTo>
                  <a:cubicBezTo>
                    <a:pt x="18750" y="3439"/>
                    <a:pt x="18809" y="2493"/>
                    <a:pt x="18691" y="1547"/>
                  </a:cubicBezTo>
                  <a:cubicBezTo>
                    <a:pt x="18580" y="605"/>
                    <a:pt x="17950" y="0"/>
                    <a:pt x="171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43" name="Google Shape;1443;p19"/>
          <p:cNvSpPr/>
          <p:nvPr/>
        </p:nvSpPr>
        <p:spPr>
          <a:xfrm rot="6649345">
            <a:off x="-79263" y="4441007"/>
            <a:ext cx="658066" cy="841767"/>
          </a:xfrm>
          <a:custGeom>
            <a:rect b="b" l="l" r="r" t="t"/>
            <a:pathLst>
              <a:path extrusionOk="0" h="32305" w="25255">
                <a:moveTo>
                  <a:pt x="18719" y="4152"/>
                </a:moveTo>
                <a:cubicBezTo>
                  <a:pt x="18719" y="4182"/>
                  <a:pt x="18749" y="4211"/>
                  <a:pt x="18749" y="4241"/>
                </a:cubicBezTo>
                <a:lnTo>
                  <a:pt x="16768" y="5394"/>
                </a:lnTo>
                <a:cubicBezTo>
                  <a:pt x="15200" y="6311"/>
                  <a:pt x="13574" y="7080"/>
                  <a:pt x="11888" y="7730"/>
                </a:cubicBezTo>
                <a:cubicBezTo>
                  <a:pt x="11237" y="7967"/>
                  <a:pt x="10616" y="8292"/>
                  <a:pt x="9966" y="8558"/>
                </a:cubicBezTo>
                <a:cubicBezTo>
                  <a:pt x="8517" y="9298"/>
                  <a:pt x="7216" y="10333"/>
                  <a:pt x="6151" y="11575"/>
                </a:cubicBezTo>
                <a:cubicBezTo>
                  <a:pt x="3992" y="13881"/>
                  <a:pt x="2780" y="16661"/>
                  <a:pt x="2188" y="19737"/>
                </a:cubicBezTo>
                <a:cubicBezTo>
                  <a:pt x="2070" y="20446"/>
                  <a:pt x="2011" y="21156"/>
                  <a:pt x="1981" y="21866"/>
                </a:cubicBezTo>
                <a:cubicBezTo>
                  <a:pt x="1922" y="22043"/>
                  <a:pt x="1952" y="22250"/>
                  <a:pt x="1922" y="22428"/>
                </a:cubicBezTo>
                <a:cubicBezTo>
                  <a:pt x="1774" y="21156"/>
                  <a:pt x="1745" y="19885"/>
                  <a:pt x="1834" y="18613"/>
                </a:cubicBezTo>
                <a:cubicBezTo>
                  <a:pt x="1952" y="17282"/>
                  <a:pt x="2248" y="15951"/>
                  <a:pt x="2691" y="14680"/>
                </a:cubicBezTo>
                <a:cubicBezTo>
                  <a:pt x="3164" y="13290"/>
                  <a:pt x="3844" y="11989"/>
                  <a:pt x="4672" y="10776"/>
                </a:cubicBezTo>
                <a:cubicBezTo>
                  <a:pt x="5441" y="9771"/>
                  <a:pt x="6388" y="8913"/>
                  <a:pt x="7423" y="8233"/>
                </a:cubicBezTo>
                <a:cubicBezTo>
                  <a:pt x="7807" y="7967"/>
                  <a:pt x="8221" y="7730"/>
                  <a:pt x="8606" y="7464"/>
                </a:cubicBezTo>
                <a:cubicBezTo>
                  <a:pt x="9759" y="6725"/>
                  <a:pt x="11030" y="6193"/>
                  <a:pt x="12361" y="5897"/>
                </a:cubicBezTo>
                <a:cubicBezTo>
                  <a:pt x="14136" y="5483"/>
                  <a:pt x="15910" y="5039"/>
                  <a:pt x="17625" y="4477"/>
                </a:cubicBezTo>
                <a:cubicBezTo>
                  <a:pt x="17980" y="4359"/>
                  <a:pt x="18335" y="4241"/>
                  <a:pt x="18719" y="4152"/>
                </a:cubicBezTo>
                <a:close/>
                <a:moveTo>
                  <a:pt x="17773" y="4063"/>
                </a:moveTo>
                <a:lnTo>
                  <a:pt x="17773" y="4122"/>
                </a:lnTo>
                <a:cubicBezTo>
                  <a:pt x="16975" y="4389"/>
                  <a:pt x="16176" y="4655"/>
                  <a:pt x="15407" y="4862"/>
                </a:cubicBezTo>
                <a:cubicBezTo>
                  <a:pt x="14431" y="5128"/>
                  <a:pt x="13455" y="5335"/>
                  <a:pt x="12480" y="5631"/>
                </a:cubicBezTo>
                <a:cubicBezTo>
                  <a:pt x="10912" y="6045"/>
                  <a:pt x="9404" y="6695"/>
                  <a:pt x="8014" y="7553"/>
                </a:cubicBezTo>
                <a:cubicBezTo>
                  <a:pt x="7009" y="8203"/>
                  <a:pt x="6033" y="8943"/>
                  <a:pt x="5146" y="9741"/>
                </a:cubicBezTo>
                <a:cubicBezTo>
                  <a:pt x="4879" y="10007"/>
                  <a:pt x="4613" y="10333"/>
                  <a:pt x="4406" y="10658"/>
                </a:cubicBezTo>
                <a:cubicBezTo>
                  <a:pt x="3016" y="12669"/>
                  <a:pt x="2100" y="14976"/>
                  <a:pt x="1745" y="17400"/>
                </a:cubicBezTo>
                <a:cubicBezTo>
                  <a:pt x="1508" y="18761"/>
                  <a:pt x="1479" y="20151"/>
                  <a:pt x="1597" y="21541"/>
                </a:cubicBezTo>
                <a:cubicBezTo>
                  <a:pt x="1715" y="22369"/>
                  <a:pt x="1745" y="23167"/>
                  <a:pt x="1834" y="24084"/>
                </a:cubicBezTo>
                <a:cubicBezTo>
                  <a:pt x="1715" y="23788"/>
                  <a:pt x="1597" y="23581"/>
                  <a:pt x="1508" y="23345"/>
                </a:cubicBezTo>
                <a:cubicBezTo>
                  <a:pt x="710" y="21215"/>
                  <a:pt x="384" y="18938"/>
                  <a:pt x="503" y="16661"/>
                </a:cubicBezTo>
                <a:cubicBezTo>
                  <a:pt x="621" y="13645"/>
                  <a:pt x="1804" y="10747"/>
                  <a:pt x="3844" y="8499"/>
                </a:cubicBezTo>
                <a:cubicBezTo>
                  <a:pt x="5412" y="6754"/>
                  <a:pt x="7482" y="5542"/>
                  <a:pt x="9788" y="5039"/>
                </a:cubicBezTo>
                <a:cubicBezTo>
                  <a:pt x="11474" y="4655"/>
                  <a:pt x="13219" y="4389"/>
                  <a:pt x="14964" y="4300"/>
                </a:cubicBezTo>
                <a:cubicBezTo>
                  <a:pt x="15821" y="4270"/>
                  <a:pt x="16649" y="4152"/>
                  <a:pt x="17507" y="4063"/>
                </a:cubicBezTo>
                <a:close/>
                <a:moveTo>
                  <a:pt x="25003" y="1"/>
                </a:moveTo>
                <a:cubicBezTo>
                  <a:pt x="24817" y="1"/>
                  <a:pt x="24638" y="67"/>
                  <a:pt x="24515" y="189"/>
                </a:cubicBezTo>
                <a:cubicBezTo>
                  <a:pt x="23658" y="958"/>
                  <a:pt x="22800" y="1668"/>
                  <a:pt x="21972" y="2466"/>
                </a:cubicBezTo>
                <a:cubicBezTo>
                  <a:pt x="21617" y="2821"/>
                  <a:pt x="21174" y="3087"/>
                  <a:pt x="20701" y="3235"/>
                </a:cubicBezTo>
                <a:cubicBezTo>
                  <a:pt x="20109" y="3383"/>
                  <a:pt x="19488" y="3501"/>
                  <a:pt x="18897" y="3590"/>
                </a:cubicBezTo>
                <a:cubicBezTo>
                  <a:pt x="17329" y="3768"/>
                  <a:pt x="15762" y="3915"/>
                  <a:pt x="14195" y="4034"/>
                </a:cubicBezTo>
                <a:cubicBezTo>
                  <a:pt x="12687" y="4152"/>
                  <a:pt x="11208" y="4389"/>
                  <a:pt x="9759" y="4714"/>
                </a:cubicBezTo>
                <a:cubicBezTo>
                  <a:pt x="7925" y="5098"/>
                  <a:pt x="6240" y="5897"/>
                  <a:pt x="4820" y="7109"/>
                </a:cubicBezTo>
                <a:cubicBezTo>
                  <a:pt x="1863" y="9564"/>
                  <a:pt x="414" y="12846"/>
                  <a:pt x="148" y="16632"/>
                </a:cubicBezTo>
                <a:cubicBezTo>
                  <a:pt x="0" y="18761"/>
                  <a:pt x="325" y="20920"/>
                  <a:pt x="1065" y="22960"/>
                </a:cubicBezTo>
                <a:cubicBezTo>
                  <a:pt x="1331" y="23699"/>
                  <a:pt x="1656" y="24409"/>
                  <a:pt x="1952" y="25119"/>
                </a:cubicBezTo>
                <a:cubicBezTo>
                  <a:pt x="2035" y="25257"/>
                  <a:pt x="2092" y="25447"/>
                  <a:pt x="2341" y="25447"/>
                </a:cubicBezTo>
                <a:cubicBezTo>
                  <a:pt x="2358" y="25447"/>
                  <a:pt x="2376" y="25446"/>
                  <a:pt x="2395" y="25444"/>
                </a:cubicBezTo>
                <a:lnTo>
                  <a:pt x="2395" y="25001"/>
                </a:lnTo>
                <a:cubicBezTo>
                  <a:pt x="2366" y="24409"/>
                  <a:pt x="2366" y="23877"/>
                  <a:pt x="2277" y="23315"/>
                </a:cubicBezTo>
                <a:cubicBezTo>
                  <a:pt x="2159" y="22221"/>
                  <a:pt x="2188" y="21097"/>
                  <a:pt x="2425" y="20003"/>
                </a:cubicBezTo>
                <a:cubicBezTo>
                  <a:pt x="2928" y="17400"/>
                  <a:pt x="3815" y="14946"/>
                  <a:pt x="5500" y="12846"/>
                </a:cubicBezTo>
                <a:cubicBezTo>
                  <a:pt x="6624" y="11456"/>
                  <a:pt x="7748" y="10126"/>
                  <a:pt x="9345" y="9268"/>
                </a:cubicBezTo>
                <a:cubicBezTo>
                  <a:pt x="10232" y="8795"/>
                  <a:pt x="11149" y="8351"/>
                  <a:pt x="12095" y="7996"/>
                </a:cubicBezTo>
                <a:cubicBezTo>
                  <a:pt x="14106" y="7198"/>
                  <a:pt x="16058" y="6222"/>
                  <a:pt x="17891" y="5098"/>
                </a:cubicBezTo>
                <a:cubicBezTo>
                  <a:pt x="18749" y="4596"/>
                  <a:pt x="19606" y="4152"/>
                  <a:pt x="20494" y="3679"/>
                </a:cubicBezTo>
                <a:cubicBezTo>
                  <a:pt x="20612" y="3620"/>
                  <a:pt x="20760" y="3590"/>
                  <a:pt x="20908" y="3561"/>
                </a:cubicBezTo>
                <a:lnTo>
                  <a:pt x="20908" y="3561"/>
                </a:lnTo>
                <a:cubicBezTo>
                  <a:pt x="20789" y="3679"/>
                  <a:pt x="20760" y="3768"/>
                  <a:pt x="20701" y="3797"/>
                </a:cubicBezTo>
                <a:cubicBezTo>
                  <a:pt x="19488" y="5276"/>
                  <a:pt x="18424" y="6902"/>
                  <a:pt x="17596" y="8617"/>
                </a:cubicBezTo>
                <a:cubicBezTo>
                  <a:pt x="15821" y="12225"/>
                  <a:pt x="14372" y="15981"/>
                  <a:pt x="13248" y="19855"/>
                </a:cubicBezTo>
                <a:cubicBezTo>
                  <a:pt x="12598" y="22162"/>
                  <a:pt x="11829" y="24439"/>
                  <a:pt x="10971" y="26686"/>
                </a:cubicBezTo>
                <a:cubicBezTo>
                  <a:pt x="10173" y="28756"/>
                  <a:pt x="8842" y="30560"/>
                  <a:pt x="7097" y="31921"/>
                </a:cubicBezTo>
                <a:cubicBezTo>
                  <a:pt x="7009" y="31980"/>
                  <a:pt x="6950" y="32039"/>
                  <a:pt x="6831" y="32128"/>
                </a:cubicBezTo>
                <a:lnTo>
                  <a:pt x="7097" y="32305"/>
                </a:lnTo>
                <a:lnTo>
                  <a:pt x="7304" y="32157"/>
                </a:lnTo>
                <a:cubicBezTo>
                  <a:pt x="9049" y="30797"/>
                  <a:pt x="10409" y="28993"/>
                  <a:pt x="11208" y="26923"/>
                </a:cubicBezTo>
                <a:cubicBezTo>
                  <a:pt x="11977" y="25001"/>
                  <a:pt x="12657" y="23019"/>
                  <a:pt x="13219" y="21008"/>
                </a:cubicBezTo>
                <a:cubicBezTo>
                  <a:pt x="14343" y="17105"/>
                  <a:pt x="15762" y="13290"/>
                  <a:pt x="17477" y="9593"/>
                </a:cubicBezTo>
                <a:cubicBezTo>
                  <a:pt x="19133" y="5897"/>
                  <a:pt x="21736" y="2673"/>
                  <a:pt x="24989" y="248"/>
                </a:cubicBezTo>
                <a:cubicBezTo>
                  <a:pt x="25077" y="189"/>
                  <a:pt x="25136" y="101"/>
                  <a:pt x="25255" y="41"/>
                </a:cubicBezTo>
                <a:cubicBezTo>
                  <a:pt x="25172" y="14"/>
                  <a:pt x="25087" y="1"/>
                  <a:pt x="250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19"/>
          <p:cNvSpPr/>
          <p:nvPr/>
        </p:nvSpPr>
        <p:spPr>
          <a:xfrm>
            <a:off x="1365954" y="4673266"/>
            <a:ext cx="445411" cy="240811"/>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45" name="Google Shape;1445;p19"/>
          <p:cNvGrpSpPr/>
          <p:nvPr/>
        </p:nvGrpSpPr>
        <p:grpSpPr>
          <a:xfrm rot="-5400000">
            <a:off x="6232274" y="4465096"/>
            <a:ext cx="285880" cy="572708"/>
            <a:chOff x="8423999" y="866121"/>
            <a:chExt cx="285880" cy="572708"/>
          </a:xfrm>
        </p:grpSpPr>
        <p:grpSp>
          <p:nvGrpSpPr>
            <p:cNvPr id="1446" name="Google Shape;1446;p19"/>
            <p:cNvGrpSpPr/>
            <p:nvPr/>
          </p:nvGrpSpPr>
          <p:grpSpPr>
            <a:xfrm>
              <a:off x="8556074" y="866121"/>
              <a:ext cx="153805" cy="572708"/>
              <a:chOff x="4588400" y="1621025"/>
              <a:chExt cx="48100" cy="179100"/>
            </a:xfrm>
          </p:grpSpPr>
          <p:sp>
            <p:nvSpPr>
              <p:cNvPr id="1447" name="Google Shape;1447;p19"/>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19"/>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19"/>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0" name="Google Shape;1450;p19"/>
            <p:cNvGrpSpPr/>
            <p:nvPr/>
          </p:nvGrpSpPr>
          <p:grpSpPr>
            <a:xfrm>
              <a:off x="8423999" y="866121"/>
              <a:ext cx="153805" cy="572708"/>
              <a:chOff x="4588400" y="1621025"/>
              <a:chExt cx="48100" cy="179100"/>
            </a:xfrm>
          </p:grpSpPr>
          <p:sp>
            <p:nvSpPr>
              <p:cNvPr id="1451" name="Google Shape;1451;p19"/>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9"/>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9"/>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454" name="Shape 1454"/>
        <p:cNvGrpSpPr/>
        <p:nvPr/>
      </p:nvGrpSpPr>
      <p:grpSpPr>
        <a:xfrm>
          <a:off x="0" y="0"/>
          <a:ext cx="0" cy="0"/>
          <a:chOff x="0" y="0"/>
          <a:chExt cx="0" cy="0"/>
        </a:xfrm>
      </p:grpSpPr>
      <p:sp>
        <p:nvSpPr>
          <p:cNvPr id="1455" name="Google Shape;1455;p20"/>
          <p:cNvSpPr txBox="1"/>
          <p:nvPr>
            <p:ph idx="1" type="subTitle"/>
          </p:nvPr>
        </p:nvSpPr>
        <p:spPr>
          <a:xfrm>
            <a:off x="1169913" y="1458063"/>
            <a:ext cx="2907600" cy="3324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456" name="Google Shape;1456;p20"/>
          <p:cNvSpPr txBox="1"/>
          <p:nvPr>
            <p:ph idx="2" type="subTitle"/>
          </p:nvPr>
        </p:nvSpPr>
        <p:spPr>
          <a:xfrm>
            <a:off x="5066488" y="3267153"/>
            <a:ext cx="2907600" cy="332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457" name="Google Shape;1457;p20"/>
          <p:cNvSpPr txBox="1"/>
          <p:nvPr>
            <p:ph idx="3" type="subTitle"/>
          </p:nvPr>
        </p:nvSpPr>
        <p:spPr>
          <a:xfrm>
            <a:off x="1169913" y="1880675"/>
            <a:ext cx="2907600" cy="713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58" name="Google Shape;1458;p20"/>
          <p:cNvSpPr txBox="1"/>
          <p:nvPr>
            <p:ph idx="4" type="subTitle"/>
          </p:nvPr>
        </p:nvSpPr>
        <p:spPr>
          <a:xfrm>
            <a:off x="5066488" y="3689703"/>
            <a:ext cx="2907600" cy="71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59" name="Google Shape;1459;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460" name="Google Shape;1460;p20"/>
          <p:cNvSpPr/>
          <p:nvPr/>
        </p:nvSpPr>
        <p:spPr>
          <a:xfrm rot="8879186">
            <a:off x="8392590" y="-200989"/>
            <a:ext cx="1023116" cy="68450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20"/>
          <p:cNvSpPr/>
          <p:nvPr/>
        </p:nvSpPr>
        <p:spPr>
          <a:xfrm flipH="1" rot="9868616">
            <a:off x="8530462" y="-638740"/>
            <a:ext cx="599799" cy="1129613"/>
          </a:xfrm>
          <a:custGeom>
            <a:rect b="b" l="l" r="r" t="t"/>
            <a:pathLst>
              <a:path extrusionOk="0" h="13992" w="7429">
                <a:moveTo>
                  <a:pt x="5550" y="13977"/>
                </a:moveTo>
                <a:cubicBezTo>
                  <a:pt x="5550" y="13947"/>
                  <a:pt x="5550" y="13933"/>
                  <a:pt x="5550" y="13903"/>
                </a:cubicBezTo>
                <a:cubicBezTo>
                  <a:pt x="5579" y="13874"/>
                  <a:pt x="5608" y="13830"/>
                  <a:pt x="5623" y="13786"/>
                </a:cubicBezTo>
                <a:cubicBezTo>
                  <a:pt x="6049" y="13022"/>
                  <a:pt x="6416" y="12230"/>
                  <a:pt x="6533" y="11349"/>
                </a:cubicBezTo>
                <a:cubicBezTo>
                  <a:pt x="6592" y="10791"/>
                  <a:pt x="6636" y="10233"/>
                  <a:pt x="6621" y="9690"/>
                </a:cubicBezTo>
                <a:cubicBezTo>
                  <a:pt x="6621" y="8295"/>
                  <a:pt x="6093" y="6974"/>
                  <a:pt x="5153" y="5961"/>
                </a:cubicBezTo>
                <a:cubicBezTo>
                  <a:pt x="4786" y="5521"/>
                  <a:pt x="4375" y="5124"/>
                  <a:pt x="3964" y="4713"/>
                </a:cubicBezTo>
                <a:cubicBezTo>
                  <a:pt x="3289" y="4008"/>
                  <a:pt x="2614" y="3304"/>
                  <a:pt x="1924" y="2614"/>
                </a:cubicBezTo>
                <a:cubicBezTo>
                  <a:pt x="1468" y="2144"/>
                  <a:pt x="1057" y="1645"/>
                  <a:pt x="690" y="1102"/>
                </a:cubicBezTo>
                <a:cubicBezTo>
                  <a:pt x="470" y="793"/>
                  <a:pt x="265" y="470"/>
                  <a:pt x="59" y="147"/>
                </a:cubicBezTo>
                <a:cubicBezTo>
                  <a:pt x="30" y="103"/>
                  <a:pt x="15" y="45"/>
                  <a:pt x="0" y="0"/>
                </a:cubicBezTo>
                <a:cubicBezTo>
                  <a:pt x="74" y="0"/>
                  <a:pt x="133" y="30"/>
                  <a:pt x="191" y="74"/>
                </a:cubicBezTo>
                <a:cubicBezTo>
                  <a:pt x="573" y="368"/>
                  <a:pt x="940" y="676"/>
                  <a:pt x="1336" y="925"/>
                </a:cubicBezTo>
                <a:cubicBezTo>
                  <a:pt x="2114" y="1439"/>
                  <a:pt x="2907" y="1924"/>
                  <a:pt x="3700" y="2408"/>
                </a:cubicBezTo>
                <a:cubicBezTo>
                  <a:pt x="4566" y="2907"/>
                  <a:pt x="5344" y="3553"/>
                  <a:pt x="6005" y="4302"/>
                </a:cubicBezTo>
                <a:cubicBezTo>
                  <a:pt x="6695" y="5124"/>
                  <a:pt x="7121" y="6137"/>
                  <a:pt x="7253" y="7194"/>
                </a:cubicBezTo>
                <a:cubicBezTo>
                  <a:pt x="7429" y="8310"/>
                  <a:pt x="7341" y="9426"/>
                  <a:pt x="7018" y="10497"/>
                </a:cubicBezTo>
                <a:cubicBezTo>
                  <a:pt x="6754" y="11320"/>
                  <a:pt x="6475" y="12127"/>
                  <a:pt x="6166" y="12920"/>
                </a:cubicBezTo>
                <a:cubicBezTo>
                  <a:pt x="6049" y="13199"/>
                  <a:pt x="5917" y="13463"/>
                  <a:pt x="5770" y="13712"/>
                </a:cubicBezTo>
                <a:cubicBezTo>
                  <a:pt x="5726" y="13815"/>
                  <a:pt x="5653" y="13903"/>
                  <a:pt x="5594" y="13991"/>
                </a:cubicBezTo>
                <a:close/>
                <a:moveTo>
                  <a:pt x="7047" y="10057"/>
                </a:moveTo>
                <a:cubicBezTo>
                  <a:pt x="7385" y="8413"/>
                  <a:pt x="7326" y="6783"/>
                  <a:pt x="6519" y="5256"/>
                </a:cubicBezTo>
                <a:cubicBezTo>
                  <a:pt x="6299" y="4831"/>
                  <a:pt x="6020" y="4449"/>
                  <a:pt x="5682" y="4096"/>
                </a:cubicBezTo>
                <a:cubicBezTo>
                  <a:pt x="4977" y="3392"/>
                  <a:pt x="4184" y="2775"/>
                  <a:pt x="3304" y="2291"/>
                </a:cubicBezTo>
                <a:cubicBezTo>
                  <a:pt x="2335" y="1733"/>
                  <a:pt x="1380" y="1131"/>
                  <a:pt x="455" y="485"/>
                </a:cubicBezTo>
                <a:cubicBezTo>
                  <a:pt x="485" y="544"/>
                  <a:pt x="514" y="602"/>
                  <a:pt x="558" y="661"/>
                </a:cubicBezTo>
                <a:cubicBezTo>
                  <a:pt x="852" y="1028"/>
                  <a:pt x="1190" y="1366"/>
                  <a:pt x="1571" y="1674"/>
                </a:cubicBezTo>
                <a:cubicBezTo>
                  <a:pt x="2114" y="2100"/>
                  <a:pt x="2643" y="2540"/>
                  <a:pt x="3171" y="2981"/>
                </a:cubicBezTo>
                <a:cubicBezTo>
                  <a:pt x="3553" y="3289"/>
                  <a:pt x="3950" y="3583"/>
                  <a:pt x="4331" y="3891"/>
                </a:cubicBezTo>
                <a:cubicBezTo>
                  <a:pt x="5080" y="4464"/>
                  <a:pt x="5726" y="5154"/>
                  <a:pt x="6240" y="5946"/>
                </a:cubicBezTo>
                <a:cubicBezTo>
                  <a:pt x="6900" y="7018"/>
                  <a:pt x="7194" y="8295"/>
                  <a:pt x="7033" y="9543"/>
                </a:cubicBezTo>
                <a:cubicBezTo>
                  <a:pt x="7003" y="9778"/>
                  <a:pt x="6974" y="10013"/>
                  <a:pt x="6944" y="10233"/>
                </a:cubicBezTo>
                <a:lnTo>
                  <a:pt x="6974" y="10248"/>
                </a:lnTo>
                <a:cubicBezTo>
                  <a:pt x="7003" y="10189"/>
                  <a:pt x="7033" y="10130"/>
                  <a:pt x="7047" y="10057"/>
                </a:cubicBezTo>
                <a:close/>
                <a:moveTo>
                  <a:pt x="1689" y="2188"/>
                </a:moveTo>
                <a:cubicBezTo>
                  <a:pt x="2716" y="3392"/>
                  <a:pt x="3891" y="4464"/>
                  <a:pt x="4977" y="5594"/>
                </a:cubicBezTo>
                <a:cubicBezTo>
                  <a:pt x="5653" y="6269"/>
                  <a:pt x="6166" y="7091"/>
                  <a:pt x="6475" y="8002"/>
                </a:cubicBezTo>
                <a:cubicBezTo>
                  <a:pt x="6666" y="8589"/>
                  <a:pt x="6754" y="9205"/>
                  <a:pt x="6754" y="9837"/>
                </a:cubicBezTo>
                <a:cubicBezTo>
                  <a:pt x="6754" y="10042"/>
                  <a:pt x="6754" y="10262"/>
                  <a:pt x="6768" y="10468"/>
                </a:cubicBezTo>
                <a:cubicBezTo>
                  <a:pt x="6812" y="10292"/>
                  <a:pt x="6856" y="10116"/>
                  <a:pt x="6886" y="9939"/>
                </a:cubicBezTo>
                <a:cubicBezTo>
                  <a:pt x="7135" y="8530"/>
                  <a:pt x="6842" y="7077"/>
                  <a:pt x="6064" y="5873"/>
                </a:cubicBezTo>
                <a:cubicBezTo>
                  <a:pt x="5873" y="5594"/>
                  <a:pt x="5667" y="5330"/>
                  <a:pt x="5447" y="5095"/>
                </a:cubicBezTo>
                <a:cubicBezTo>
                  <a:pt x="4889" y="4508"/>
                  <a:pt x="4287" y="3964"/>
                  <a:pt x="3641" y="3495"/>
                </a:cubicBezTo>
                <a:cubicBezTo>
                  <a:pt x="3010" y="2995"/>
                  <a:pt x="2393" y="2496"/>
                  <a:pt x="1777" y="1982"/>
                </a:cubicBezTo>
                <a:cubicBezTo>
                  <a:pt x="1513" y="1777"/>
                  <a:pt x="1263" y="1557"/>
                  <a:pt x="1013" y="1336"/>
                </a:cubicBezTo>
                <a:lnTo>
                  <a:pt x="984" y="136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20"/>
          <p:cNvSpPr/>
          <p:nvPr/>
        </p:nvSpPr>
        <p:spPr>
          <a:xfrm rot="10800000">
            <a:off x="-31410" y="-144036"/>
            <a:ext cx="2258456" cy="572691"/>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20"/>
          <p:cNvSpPr/>
          <p:nvPr/>
        </p:nvSpPr>
        <p:spPr>
          <a:xfrm rot="10800000">
            <a:off x="7345089" y="3784127"/>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20"/>
          <p:cNvSpPr/>
          <p:nvPr/>
        </p:nvSpPr>
        <p:spPr>
          <a:xfrm rot="10800000">
            <a:off x="-407056" y="4659414"/>
            <a:ext cx="1234961" cy="463278"/>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20"/>
          <p:cNvSpPr/>
          <p:nvPr/>
        </p:nvSpPr>
        <p:spPr>
          <a:xfrm rot="10800000">
            <a:off x="-179874" y="4568114"/>
            <a:ext cx="963854" cy="778415"/>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66" name="Google Shape;1466;p20"/>
          <p:cNvGrpSpPr/>
          <p:nvPr/>
        </p:nvGrpSpPr>
        <p:grpSpPr>
          <a:xfrm rot="10800000">
            <a:off x="8392568" y="4379434"/>
            <a:ext cx="856273" cy="828490"/>
            <a:chOff x="-195575" y="-128448"/>
            <a:chExt cx="1620501" cy="1567921"/>
          </a:xfrm>
        </p:grpSpPr>
        <p:sp>
          <p:nvSpPr>
            <p:cNvPr id="1467" name="Google Shape;1467;p20"/>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20"/>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20"/>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20"/>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20"/>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20"/>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20"/>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20"/>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20"/>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20"/>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20"/>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78" name="Google Shape;1478;p20"/>
          <p:cNvSpPr/>
          <p:nvPr/>
        </p:nvSpPr>
        <p:spPr>
          <a:xfrm rot="-9697301">
            <a:off x="8689433" y="2129570"/>
            <a:ext cx="285667" cy="395777"/>
          </a:xfrm>
          <a:custGeom>
            <a:rect b="b" l="l" r="r" t="t"/>
            <a:pathLst>
              <a:path extrusionOk="0" h="9404" w="17010">
                <a:moveTo>
                  <a:pt x="5821" y="1"/>
                </a:moveTo>
                <a:cubicBezTo>
                  <a:pt x="4498" y="1"/>
                  <a:pt x="3378" y="322"/>
                  <a:pt x="2751" y="1043"/>
                </a:cubicBezTo>
                <a:cubicBezTo>
                  <a:pt x="0" y="4173"/>
                  <a:pt x="5106" y="7213"/>
                  <a:pt x="7052" y="8064"/>
                </a:cubicBezTo>
                <a:cubicBezTo>
                  <a:pt x="9144" y="8982"/>
                  <a:pt x="10839" y="9403"/>
                  <a:pt x="12138" y="9403"/>
                </a:cubicBezTo>
                <a:cubicBezTo>
                  <a:pt x="13613" y="9403"/>
                  <a:pt x="14578" y="8859"/>
                  <a:pt x="15030" y="7881"/>
                </a:cubicBezTo>
                <a:cubicBezTo>
                  <a:pt x="17010" y="3630"/>
                  <a:pt x="10268" y="1"/>
                  <a:pt x="582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79" name="Google Shape;1479;p20"/>
          <p:cNvGrpSpPr/>
          <p:nvPr/>
        </p:nvGrpSpPr>
        <p:grpSpPr>
          <a:xfrm rot="10800000">
            <a:off x="231876" y="210401"/>
            <a:ext cx="285880" cy="572708"/>
            <a:chOff x="8423999" y="866121"/>
            <a:chExt cx="285880" cy="572708"/>
          </a:xfrm>
        </p:grpSpPr>
        <p:grpSp>
          <p:nvGrpSpPr>
            <p:cNvPr id="1480" name="Google Shape;1480;p20"/>
            <p:cNvGrpSpPr/>
            <p:nvPr/>
          </p:nvGrpSpPr>
          <p:grpSpPr>
            <a:xfrm>
              <a:off x="8556074" y="866121"/>
              <a:ext cx="153805" cy="572708"/>
              <a:chOff x="4588400" y="1621025"/>
              <a:chExt cx="48100" cy="179100"/>
            </a:xfrm>
          </p:grpSpPr>
          <p:sp>
            <p:nvSpPr>
              <p:cNvPr id="1481" name="Google Shape;1481;p20"/>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20"/>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20"/>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4" name="Google Shape;1484;p20"/>
            <p:cNvGrpSpPr/>
            <p:nvPr/>
          </p:nvGrpSpPr>
          <p:grpSpPr>
            <a:xfrm>
              <a:off x="8423999" y="866121"/>
              <a:ext cx="153805" cy="572708"/>
              <a:chOff x="4588400" y="1621025"/>
              <a:chExt cx="48100" cy="179100"/>
            </a:xfrm>
          </p:grpSpPr>
          <p:sp>
            <p:nvSpPr>
              <p:cNvPr id="1485" name="Google Shape;1485;p20"/>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20"/>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20"/>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88" name="Google Shape;1488;p20"/>
          <p:cNvSpPr/>
          <p:nvPr/>
        </p:nvSpPr>
        <p:spPr>
          <a:xfrm>
            <a:off x="266750" y="1491175"/>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9" name="Google Shape;1489;p20"/>
          <p:cNvGrpSpPr/>
          <p:nvPr/>
        </p:nvGrpSpPr>
        <p:grpSpPr>
          <a:xfrm flipH="1">
            <a:off x="-6" y="3365118"/>
            <a:ext cx="445437" cy="774315"/>
            <a:chOff x="272062" y="319916"/>
            <a:chExt cx="447945" cy="778597"/>
          </a:xfrm>
        </p:grpSpPr>
        <p:grpSp>
          <p:nvGrpSpPr>
            <p:cNvPr id="1490" name="Google Shape;1490;p20"/>
            <p:cNvGrpSpPr/>
            <p:nvPr/>
          </p:nvGrpSpPr>
          <p:grpSpPr>
            <a:xfrm>
              <a:off x="272062" y="319916"/>
              <a:ext cx="447945" cy="778597"/>
              <a:chOff x="2345350" y="836225"/>
              <a:chExt cx="169850" cy="295225"/>
            </a:xfrm>
          </p:grpSpPr>
          <p:sp>
            <p:nvSpPr>
              <p:cNvPr id="1491" name="Google Shape;1491;p20"/>
              <p:cNvSpPr/>
              <p:nvPr/>
            </p:nvSpPr>
            <p:spPr>
              <a:xfrm>
                <a:off x="2406150" y="1002675"/>
                <a:ext cx="34200" cy="30750"/>
              </a:xfrm>
              <a:custGeom>
                <a:rect b="b" l="l" r="r" t="t"/>
                <a:pathLst>
                  <a:path extrusionOk="0" h="1230" w="1368">
                    <a:moveTo>
                      <a:pt x="219" y="0"/>
                    </a:moveTo>
                    <a:cubicBezTo>
                      <a:pt x="103" y="0"/>
                      <a:pt x="1" y="148"/>
                      <a:pt x="106" y="242"/>
                    </a:cubicBezTo>
                    <a:cubicBezTo>
                      <a:pt x="274" y="409"/>
                      <a:pt x="441" y="561"/>
                      <a:pt x="608" y="713"/>
                    </a:cubicBezTo>
                    <a:cubicBezTo>
                      <a:pt x="775" y="865"/>
                      <a:pt x="942" y="1032"/>
                      <a:pt x="1109" y="1184"/>
                    </a:cubicBezTo>
                    <a:cubicBezTo>
                      <a:pt x="1140" y="1215"/>
                      <a:pt x="1178" y="1230"/>
                      <a:pt x="1216" y="1230"/>
                    </a:cubicBezTo>
                    <a:cubicBezTo>
                      <a:pt x="1254" y="1230"/>
                      <a:pt x="1292" y="1215"/>
                      <a:pt x="1322" y="1184"/>
                    </a:cubicBezTo>
                    <a:cubicBezTo>
                      <a:pt x="1368" y="1139"/>
                      <a:pt x="1368" y="1047"/>
                      <a:pt x="1322" y="987"/>
                    </a:cubicBezTo>
                    <a:cubicBezTo>
                      <a:pt x="1033" y="713"/>
                      <a:pt x="745" y="440"/>
                      <a:pt x="456" y="181"/>
                    </a:cubicBezTo>
                    <a:lnTo>
                      <a:pt x="319" y="44"/>
                    </a:lnTo>
                    <a:cubicBezTo>
                      <a:pt x="288" y="13"/>
                      <a:pt x="253" y="0"/>
                      <a:pt x="21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20"/>
              <p:cNvSpPr/>
              <p:nvPr/>
            </p:nvSpPr>
            <p:spPr>
              <a:xfrm>
                <a:off x="2345350" y="836225"/>
                <a:ext cx="27725" cy="24950"/>
              </a:xfrm>
              <a:custGeom>
                <a:rect b="b" l="l" r="r" t="t"/>
                <a:pathLst>
                  <a:path extrusionOk="0" h="998" w="1109">
                    <a:moveTo>
                      <a:pt x="166" y="1"/>
                    </a:moveTo>
                    <a:cubicBezTo>
                      <a:pt x="130" y="1"/>
                      <a:pt x="92" y="16"/>
                      <a:pt x="61" y="46"/>
                    </a:cubicBezTo>
                    <a:cubicBezTo>
                      <a:pt x="1" y="107"/>
                      <a:pt x="1" y="198"/>
                      <a:pt x="61" y="244"/>
                    </a:cubicBezTo>
                    <a:lnTo>
                      <a:pt x="806" y="958"/>
                    </a:lnTo>
                    <a:cubicBezTo>
                      <a:pt x="837" y="986"/>
                      <a:pt x="872" y="998"/>
                      <a:pt x="905" y="998"/>
                    </a:cubicBezTo>
                    <a:cubicBezTo>
                      <a:pt x="1016" y="998"/>
                      <a:pt x="1109" y="866"/>
                      <a:pt x="1004" y="760"/>
                    </a:cubicBezTo>
                    <a:lnTo>
                      <a:pt x="259" y="46"/>
                    </a:lnTo>
                    <a:cubicBezTo>
                      <a:pt x="236" y="16"/>
                      <a:pt x="202" y="1"/>
                      <a:pt x="1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20"/>
              <p:cNvSpPr/>
              <p:nvPr/>
            </p:nvSpPr>
            <p:spPr>
              <a:xfrm>
                <a:off x="2354550" y="914700"/>
                <a:ext cx="28750" cy="25450"/>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20"/>
              <p:cNvSpPr/>
              <p:nvPr/>
            </p:nvSpPr>
            <p:spPr>
              <a:xfrm>
                <a:off x="2477350" y="1027525"/>
                <a:ext cx="27975" cy="25000"/>
              </a:xfrm>
              <a:custGeom>
                <a:rect b="b" l="l" r="r" t="t"/>
                <a:pathLst>
                  <a:path extrusionOk="0" h="1000" w="1119">
                    <a:moveTo>
                      <a:pt x="206" y="1"/>
                    </a:moveTo>
                    <a:cubicBezTo>
                      <a:pt x="94" y="1"/>
                      <a:pt x="1" y="148"/>
                      <a:pt x="115" y="251"/>
                    </a:cubicBezTo>
                    <a:lnTo>
                      <a:pt x="860" y="965"/>
                    </a:lnTo>
                    <a:cubicBezTo>
                      <a:pt x="883" y="988"/>
                      <a:pt x="917" y="999"/>
                      <a:pt x="953" y="999"/>
                    </a:cubicBezTo>
                    <a:cubicBezTo>
                      <a:pt x="989" y="999"/>
                      <a:pt x="1027" y="988"/>
                      <a:pt x="1058" y="965"/>
                    </a:cubicBezTo>
                    <a:cubicBezTo>
                      <a:pt x="1118" y="904"/>
                      <a:pt x="1118" y="813"/>
                      <a:pt x="1058" y="752"/>
                    </a:cubicBezTo>
                    <a:lnTo>
                      <a:pt x="313" y="53"/>
                    </a:lnTo>
                    <a:cubicBezTo>
                      <a:pt x="280" y="16"/>
                      <a:pt x="242" y="1"/>
                      <a:pt x="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20"/>
              <p:cNvSpPr/>
              <p:nvPr/>
            </p:nvSpPr>
            <p:spPr>
              <a:xfrm>
                <a:off x="2487875" y="1106350"/>
                <a:ext cx="27325" cy="25100"/>
              </a:xfrm>
              <a:custGeom>
                <a:rect b="b" l="l" r="r" t="t"/>
                <a:pathLst>
                  <a:path extrusionOk="0" h="1004" w="1093">
                    <a:moveTo>
                      <a:pt x="200" y="0"/>
                    </a:moveTo>
                    <a:cubicBezTo>
                      <a:pt x="90" y="0"/>
                      <a:pt x="1" y="140"/>
                      <a:pt x="105" y="244"/>
                    </a:cubicBezTo>
                    <a:lnTo>
                      <a:pt x="834" y="958"/>
                    </a:lnTo>
                    <a:cubicBezTo>
                      <a:pt x="865" y="988"/>
                      <a:pt x="903" y="1004"/>
                      <a:pt x="941" y="1004"/>
                    </a:cubicBezTo>
                    <a:cubicBezTo>
                      <a:pt x="979" y="1004"/>
                      <a:pt x="1017" y="988"/>
                      <a:pt x="1047" y="958"/>
                    </a:cubicBezTo>
                    <a:cubicBezTo>
                      <a:pt x="1093" y="897"/>
                      <a:pt x="1093" y="806"/>
                      <a:pt x="1047" y="760"/>
                    </a:cubicBezTo>
                    <a:lnTo>
                      <a:pt x="302" y="46"/>
                    </a:lnTo>
                    <a:cubicBezTo>
                      <a:pt x="270" y="14"/>
                      <a:pt x="234" y="0"/>
                      <a:pt x="20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96" name="Google Shape;1496;p20"/>
            <p:cNvSpPr/>
            <p:nvPr/>
          </p:nvSpPr>
          <p:spPr>
            <a:xfrm>
              <a:off x="497650" y="540653"/>
              <a:ext cx="75822" cy="67119"/>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97" name="Google Shape;1497;p20"/>
          <p:cNvSpPr/>
          <p:nvPr/>
        </p:nvSpPr>
        <p:spPr>
          <a:xfrm rot="10800000">
            <a:off x="7884575" y="305575"/>
            <a:ext cx="417500" cy="27932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98" name="Google Shape;1498;p20"/>
          <p:cNvGrpSpPr/>
          <p:nvPr/>
        </p:nvGrpSpPr>
        <p:grpSpPr>
          <a:xfrm>
            <a:off x="219325" y="2313175"/>
            <a:ext cx="381680" cy="336653"/>
            <a:chOff x="170125" y="2288725"/>
            <a:chExt cx="381680" cy="336653"/>
          </a:xfrm>
        </p:grpSpPr>
        <p:sp>
          <p:nvSpPr>
            <p:cNvPr id="1499" name="Google Shape;1499;p20"/>
            <p:cNvSpPr/>
            <p:nvPr/>
          </p:nvSpPr>
          <p:spPr>
            <a:xfrm>
              <a:off x="170125" y="2329555"/>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20"/>
            <p:cNvSpPr/>
            <p:nvPr/>
          </p:nvSpPr>
          <p:spPr>
            <a:xfrm>
              <a:off x="439326" y="2288725"/>
              <a:ext cx="112478" cy="7922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20"/>
            <p:cNvSpPr/>
            <p:nvPr/>
          </p:nvSpPr>
          <p:spPr>
            <a:xfrm>
              <a:off x="384821" y="2507766"/>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1502" name="Shape 1502"/>
        <p:cNvGrpSpPr/>
        <p:nvPr/>
      </p:nvGrpSpPr>
      <p:grpSpPr>
        <a:xfrm>
          <a:off x="0" y="0"/>
          <a:ext cx="0" cy="0"/>
          <a:chOff x="0" y="0"/>
          <a:chExt cx="0" cy="0"/>
        </a:xfrm>
      </p:grpSpPr>
      <p:sp>
        <p:nvSpPr>
          <p:cNvPr id="1503" name="Google Shape;1503;p21"/>
          <p:cNvSpPr txBox="1"/>
          <p:nvPr>
            <p:ph idx="1" type="subTitle"/>
          </p:nvPr>
        </p:nvSpPr>
        <p:spPr>
          <a:xfrm>
            <a:off x="4140125" y="1420725"/>
            <a:ext cx="2690700" cy="280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504" name="Google Shape;1504;p21"/>
          <p:cNvSpPr txBox="1"/>
          <p:nvPr>
            <p:ph idx="2" type="subTitle"/>
          </p:nvPr>
        </p:nvSpPr>
        <p:spPr>
          <a:xfrm>
            <a:off x="4140125" y="3367625"/>
            <a:ext cx="2690700" cy="280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505" name="Google Shape;1505;p21"/>
          <p:cNvSpPr txBox="1"/>
          <p:nvPr>
            <p:ph idx="3" type="subTitle"/>
          </p:nvPr>
        </p:nvSpPr>
        <p:spPr>
          <a:xfrm>
            <a:off x="4140124" y="1817225"/>
            <a:ext cx="2690700" cy="71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06" name="Google Shape;1506;p21"/>
          <p:cNvSpPr txBox="1"/>
          <p:nvPr>
            <p:ph idx="4" type="subTitle"/>
          </p:nvPr>
        </p:nvSpPr>
        <p:spPr>
          <a:xfrm>
            <a:off x="4140124" y="3764125"/>
            <a:ext cx="2690700" cy="71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07" name="Google Shape;1507;p21"/>
          <p:cNvSpPr/>
          <p:nvPr/>
        </p:nvSpPr>
        <p:spPr>
          <a:xfrm>
            <a:off x="6885534" y="4779275"/>
            <a:ext cx="2258456" cy="572691"/>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21"/>
          <p:cNvSpPr/>
          <p:nvPr/>
        </p:nvSpPr>
        <p:spPr>
          <a:xfrm>
            <a:off x="-475199" y="-92571"/>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21"/>
          <p:cNvSpPr/>
          <p:nvPr/>
        </p:nvSpPr>
        <p:spPr>
          <a:xfrm>
            <a:off x="-57750" y="4396738"/>
            <a:ext cx="1666502" cy="625165"/>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21"/>
          <p:cNvSpPr/>
          <p:nvPr/>
        </p:nvSpPr>
        <p:spPr>
          <a:xfrm>
            <a:off x="-705824" y="-229374"/>
            <a:ext cx="2475672" cy="1673902"/>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11" name="Google Shape;1511;p21"/>
          <p:cNvGrpSpPr/>
          <p:nvPr/>
        </p:nvGrpSpPr>
        <p:grpSpPr>
          <a:xfrm rot="10800000">
            <a:off x="-475190" y="4181727"/>
            <a:ext cx="1397950" cy="1578342"/>
            <a:chOff x="7030013" y="807203"/>
            <a:chExt cx="746968" cy="843357"/>
          </a:xfrm>
        </p:grpSpPr>
        <p:sp>
          <p:nvSpPr>
            <p:cNvPr id="1512" name="Google Shape;1512;p21"/>
            <p:cNvSpPr/>
            <p:nvPr/>
          </p:nvSpPr>
          <p:spPr>
            <a:xfrm>
              <a:off x="7189672" y="1412562"/>
              <a:ext cx="52660" cy="58653"/>
            </a:xfrm>
            <a:custGeom>
              <a:rect b="b" l="l" r="r" t="t"/>
              <a:pathLst>
                <a:path extrusionOk="0" h="4052" w="3638">
                  <a:moveTo>
                    <a:pt x="3638" y="0"/>
                  </a:moveTo>
                  <a:cubicBezTo>
                    <a:pt x="2218" y="1124"/>
                    <a:pt x="60" y="3519"/>
                    <a:pt x="0" y="4052"/>
                  </a:cubicBezTo>
                  <a:cubicBezTo>
                    <a:pt x="60" y="4052"/>
                    <a:pt x="119" y="4052"/>
                    <a:pt x="119" y="4022"/>
                  </a:cubicBezTo>
                  <a:lnTo>
                    <a:pt x="363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21"/>
            <p:cNvSpPr/>
            <p:nvPr/>
          </p:nvSpPr>
          <p:spPr>
            <a:xfrm>
              <a:off x="7108337" y="1331661"/>
              <a:ext cx="53529" cy="49664"/>
            </a:xfrm>
            <a:custGeom>
              <a:rect b="b" l="l" r="r" t="t"/>
              <a:pathLst>
                <a:path extrusionOk="0" h="3431" w="3698">
                  <a:moveTo>
                    <a:pt x="3697" y="0"/>
                  </a:moveTo>
                  <a:lnTo>
                    <a:pt x="3697" y="0"/>
                  </a:lnTo>
                  <a:cubicBezTo>
                    <a:pt x="2426" y="887"/>
                    <a:pt x="1272" y="1893"/>
                    <a:pt x="237" y="2987"/>
                  </a:cubicBezTo>
                  <a:cubicBezTo>
                    <a:pt x="149" y="3135"/>
                    <a:pt x="60" y="3283"/>
                    <a:pt x="1" y="3430"/>
                  </a:cubicBezTo>
                  <a:lnTo>
                    <a:pt x="60" y="3430"/>
                  </a:lnTo>
                  <a:lnTo>
                    <a:pt x="369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21"/>
            <p:cNvSpPr/>
            <p:nvPr/>
          </p:nvSpPr>
          <p:spPr>
            <a:xfrm>
              <a:off x="7190526" y="1512295"/>
              <a:ext cx="45394" cy="42817"/>
            </a:xfrm>
            <a:custGeom>
              <a:rect b="b" l="l" r="r" t="t"/>
              <a:pathLst>
                <a:path extrusionOk="0" h="2958" w="3136">
                  <a:moveTo>
                    <a:pt x="3135" y="1"/>
                  </a:moveTo>
                  <a:cubicBezTo>
                    <a:pt x="2041" y="947"/>
                    <a:pt x="1154" y="2071"/>
                    <a:pt x="1" y="2958"/>
                  </a:cubicBezTo>
                  <a:cubicBezTo>
                    <a:pt x="326" y="2928"/>
                    <a:pt x="622" y="2751"/>
                    <a:pt x="858" y="2514"/>
                  </a:cubicBezTo>
                  <a:cubicBezTo>
                    <a:pt x="1598" y="1716"/>
                    <a:pt x="2337" y="917"/>
                    <a:pt x="3076" y="119"/>
                  </a:cubicBezTo>
                  <a:cubicBezTo>
                    <a:pt x="3106" y="89"/>
                    <a:pt x="3135" y="60"/>
                    <a:pt x="313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21"/>
            <p:cNvSpPr/>
            <p:nvPr/>
          </p:nvSpPr>
          <p:spPr>
            <a:xfrm>
              <a:off x="7146869" y="1356906"/>
              <a:ext cx="37259" cy="41963"/>
            </a:xfrm>
            <a:custGeom>
              <a:rect b="b" l="l" r="r" t="t"/>
              <a:pathLst>
                <a:path extrusionOk="0" h="2899" w="2574">
                  <a:moveTo>
                    <a:pt x="2573" y="1"/>
                  </a:moveTo>
                  <a:lnTo>
                    <a:pt x="2573" y="1"/>
                  </a:lnTo>
                  <a:cubicBezTo>
                    <a:pt x="1745" y="711"/>
                    <a:pt x="976" y="1479"/>
                    <a:pt x="296" y="2367"/>
                  </a:cubicBezTo>
                  <a:cubicBezTo>
                    <a:pt x="178" y="2514"/>
                    <a:pt x="89" y="2721"/>
                    <a:pt x="0" y="2899"/>
                  </a:cubicBezTo>
                  <a:cubicBezTo>
                    <a:pt x="473" y="2367"/>
                    <a:pt x="887" y="1834"/>
                    <a:pt x="1361" y="1302"/>
                  </a:cubicBezTo>
                  <a:cubicBezTo>
                    <a:pt x="1834" y="799"/>
                    <a:pt x="2307" y="297"/>
                    <a:pt x="257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21"/>
            <p:cNvSpPr/>
            <p:nvPr/>
          </p:nvSpPr>
          <p:spPr>
            <a:xfrm>
              <a:off x="7141731" y="1375318"/>
              <a:ext cx="32120" cy="42397"/>
            </a:xfrm>
            <a:custGeom>
              <a:rect b="b" l="l" r="r" t="t"/>
              <a:pathLst>
                <a:path extrusionOk="0" h="2929" w="2219">
                  <a:moveTo>
                    <a:pt x="2218" y="0"/>
                  </a:moveTo>
                  <a:lnTo>
                    <a:pt x="2218" y="0"/>
                  </a:lnTo>
                  <a:cubicBezTo>
                    <a:pt x="1361" y="858"/>
                    <a:pt x="621" y="1834"/>
                    <a:pt x="0" y="2869"/>
                  </a:cubicBezTo>
                  <a:lnTo>
                    <a:pt x="89" y="2928"/>
                  </a:lnTo>
                  <a:lnTo>
                    <a:pt x="221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21"/>
            <p:cNvSpPr/>
            <p:nvPr/>
          </p:nvSpPr>
          <p:spPr>
            <a:xfrm>
              <a:off x="7258168" y="1240020"/>
              <a:ext cx="43237" cy="3040"/>
            </a:xfrm>
            <a:custGeom>
              <a:rect b="b" l="l" r="r" t="t"/>
              <a:pathLst>
                <a:path extrusionOk="0" h="210" w="2987">
                  <a:moveTo>
                    <a:pt x="1214" y="1"/>
                  </a:moveTo>
                  <a:cubicBezTo>
                    <a:pt x="811" y="1"/>
                    <a:pt x="405" y="32"/>
                    <a:pt x="0" y="91"/>
                  </a:cubicBezTo>
                  <a:lnTo>
                    <a:pt x="30" y="210"/>
                  </a:lnTo>
                  <a:lnTo>
                    <a:pt x="2987" y="210"/>
                  </a:lnTo>
                  <a:cubicBezTo>
                    <a:pt x="2404" y="68"/>
                    <a:pt x="1811" y="1"/>
                    <a:pt x="121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21"/>
            <p:cNvSpPr/>
            <p:nvPr/>
          </p:nvSpPr>
          <p:spPr>
            <a:xfrm>
              <a:off x="7070673" y="1225067"/>
              <a:ext cx="36405" cy="17558"/>
            </a:xfrm>
            <a:custGeom>
              <a:rect b="b" l="l" r="r" t="t"/>
              <a:pathLst>
                <a:path extrusionOk="0" h="1213" w="2515">
                  <a:moveTo>
                    <a:pt x="2514" y="0"/>
                  </a:moveTo>
                  <a:cubicBezTo>
                    <a:pt x="1597" y="207"/>
                    <a:pt x="740" y="622"/>
                    <a:pt x="0" y="1213"/>
                  </a:cubicBezTo>
                  <a:lnTo>
                    <a:pt x="2514"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21"/>
            <p:cNvSpPr/>
            <p:nvPr/>
          </p:nvSpPr>
          <p:spPr>
            <a:xfrm>
              <a:off x="7047122" y="1349205"/>
              <a:ext cx="29978" cy="23131"/>
            </a:xfrm>
            <a:custGeom>
              <a:rect b="b" l="l" r="r" t="t"/>
              <a:pathLst>
                <a:path extrusionOk="0" h="1598" w="2071">
                  <a:moveTo>
                    <a:pt x="2071" y="0"/>
                  </a:moveTo>
                  <a:cubicBezTo>
                    <a:pt x="1302" y="414"/>
                    <a:pt x="592" y="976"/>
                    <a:pt x="1" y="1597"/>
                  </a:cubicBezTo>
                  <a:cubicBezTo>
                    <a:pt x="740" y="1124"/>
                    <a:pt x="1420" y="562"/>
                    <a:pt x="20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21"/>
            <p:cNvSpPr/>
            <p:nvPr/>
          </p:nvSpPr>
          <p:spPr>
            <a:xfrm>
              <a:off x="7200369" y="1534977"/>
              <a:ext cx="26127" cy="23565"/>
            </a:xfrm>
            <a:custGeom>
              <a:rect b="b" l="l" r="r" t="t"/>
              <a:pathLst>
                <a:path extrusionOk="0" h="1628" w="1805">
                  <a:moveTo>
                    <a:pt x="1805" y="1"/>
                  </a:moveTo>
                  <a:lnTo>
                    <a:pt x="1" y="1539"/>
                  </a:lnTo>
                  <a:lnTo>
                    <a:pt x="60" y="1627"/>
                  </a:lnTo>
                  <a:cubicBezTo>
                    <a:pt x="740" y="1213"/>
                    <a:pt x="1332" y="651"/>
                    <a:pt x="18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21"/>
            <p:cNvSpPr/>
            <p:nvPr/>
          </p:nvSpPr>
          <p:spPr>
            <a:xfrm>
              <a:off x="7114330" y="1363752"/>
              <a:ext cx="21843" cy="24854"/>
            </a:xfrm>
            <a:custGeom>
              <a:rect b="b" l="l" r="r" t="t"/>
              <a:pathLst>
                <a:path extrusionOk="0" h="1717" w="1509">
                  <a:moveTo>
                    <a:pt x="1509" y="1"/>
                  </a:moveTo>
                  <a:lnTo>
                    <a:pt x="1509" y="1"/>
                  </a:lnTo>
                  <a:cubicBezTo>
                    <a:pt x="918" y="474"/>
                    <a:pt x="415" y="1006"/>
                    <a:pt x="1" y="1627"/>
                  </a:cubicBezTo>
                  <a:lnTo>
                    <a:pt x="89" y="1716"/>
                  </a:lnTo>
                  <a:lnTo>
                    <a:pt x="150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21"/>
            <p:cNvSpPr/>
            <p:nvPr/>
          </p:nvSpPr>
          <p:spPr>
            <a:xfrm>
              <a:off x="7156712" y="1257274"/>
              <a:ext cx="172093" cy="56843"/>
            </a:xfrm>
            <a:custGeom>
              <a:rect b="b" l="l" r="r" t="t"/>
              <a:pathLst>
                <a:path extrusionOk="0" h="3927" w="11889">
                  <a:moveTo>
                    <a:pt x="10527" y="1"/>
                  </a:moveTo>
                  <a:cubicBezTo>
                    <a:pt x="9318" y="1"/>
                    <a:pt x="8099" y="177"/>
                    <a:pt x="6920" y="496"/>
                  </a:cubicBezTo>
                  <a:cubicBezTo>
                    <a:pt x="4495" y="1147"/>
                    <a:pt x="2337" y="2359"/>
                    <a:pt x="237" y="3720"/>
                  </a:cubicBezTo>
                  <a:cubicBezTo>
                    <a:pt x="148" y="3779"/>
                    <a:pt x="60" y="3838"/>
                    <a:pt x="0" y="3927"/>
                  </a:cubicBezTo>
                  <a:cubicBezTo>
                    <a:pt x="119" y="3897"/>
                    <a:pt x="237" y="3838"/>
                    <a:pt x="355" y="3779"/>
                  </a:cubicBezTo>
                  <a:cubicBezTo>
                    <a:pt x="1716" y="3039"/>
                    <a:pt x="3076" y="2300"/>
                    <a:pt x="4466" y="1620"/>
                  </a:cubicBezTo>
                  <a:cubicBezTo>
                    <a:pt x="6004" y="910"/>
                    <a:pt x="7689" y="437"/>
                    <a:pt x="9375" y="289"/>
                  </a:cubicBezTo>
                  <a:cubicBezTo>
                    <a:pt x="9818" y="236"/>
                    <a:pt x="10262" y="225"/>
                    <a:pt x="10706" y="225"/>
                  </a:cubicBezTo>
                  <a:cubicBezTo>
                    <a:pt x="11001" y="225"/>
                    <a:pt x="11297" y="230"/>
                    <a:pt x="11593" y="230"/>
                  </a:cubicBezTo>
                  <a:lnTo>
                    <a:pt x="11888" y="200"/>
                  </a:lnTo>
                  <a:lnTo>
                    <a:pt x="11888" y="112"/>
                  </a:lnTo>
                  <a:cubicBezTo>
                    <a:pt x="11681" y="82"/>
                    <a:pt x="11474" y="23"/>
                    <a:pt x="11267" y="23"/>
                  </a:cubicBezTo>
                  <a:cubicBezTo>
                    <a:pt x="11021" y="8"/>
                    <a:pt x="10774" y="1"/>
                    <a:pt x="1052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21"/>
            <p:cNvSpPr/>
            <p:nvPr/>
          </p:nvSpPr>
          <p:spPr>
            <a:xfrm>
              <a:off x="7236325" y="1285428"/>
              <a:ext cx="150265" cy="86908"/>
            </a:xfrm>
            <a:custGeom>
              <a:rect b="b" l="l" r="r" t="t"/>
              <a:pathLst>
                <a:path extrusionOk="0" h="6004" w="10381">
                  <a:moveTo>
                    <a:pt x="9848" y="0"/>
                  </a:moveTo>
                  <a:cubicBezTo>
                    <a:pt x="9612" y="0"/>
                    <a:pt x="9375" y="30"/>
                    <a:pt x="9139" y="89"/>
                  </a:cubicBezTo>
                  <a:cubicBezTo>
                    <a:pt x="7690" y="325"/>
                    <a:pt x="6329" y="828"/>
                    <a:pt x="5087" y="1597"/>
                  </a:cubicBezTo>
                  <a:cubicBezTo>
                    <a:pt x="3313" y="2721"/>
                    <a:pt x="1716" y="4081"/>
                    <a:pt x="297" y="5619"/>
                  </a:cubicBezTo>
                  <a:cubicBezTo>
                    <a:pt x="178" y="5708"/>
                    <a:pt x="90" y="5826"/>
                    <a:pt x="1" y="5915"/>
                  </a:cubicBezTo>
                  <a:lnTo>
                    <a:pt x="119" y="6003"/>
                  </a:lnTo>
                  <a:cubicBezTo>
                    <a:pt x="149" y="5915"/>
                    <a:pt x="237" y="5796"/>
                    <a:pt x="297" y="5708"/>
                  </a:cubicBezTo>
                  <a:cubicBezTo>
                    <a:pt x="1509" y="4495"/>
                    <a:pt x="2840" y="3371"/>
                    <a:pt x="4230" y="2336"/>
                  </a:cubicBezTo>
                  <a:cubicBezTo>
                    <a:pt x="6034" y="1094"/>
                    <a:pt x="7985" y="266"/>
                    <a:pt x="10203" y="207"/>
                  </a:cubicBezTo>
                  <a:cubicBezTo>
                    <a:pt x="10262" y="178"/>
                    <a:pt x="10292" y="178"/>
                    <a:pt x="10351" y="148"/>
                  </a:cubicBezTo>
                  <a:lnTo>
                    <a:pt x="10381" y="59"/>
                  </a:lnTo>
                  <a:cubicBezTo>
                    <a:pt x="10203" y="30"/>
                    <a:pt x="10026" y="0"/>
                    <a:pt x="98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21"/>
            <p:cNvSpPr/>
            <p:nvPr/>
          </p:nvSpPr>
          <p:spPr>
            <a:xfrm>
              <a:off x="7416539" y="1341924"/>
              <a:ext cx="20135" cy="166101"/>
            </a:xfrm>
            <a:custGeom>
              <a:rect b="b" l="l" r="r" t="t"/>
              <a:pathLst>
                <a:path extrusionOk="0" h="11475" w="1391">
                  <a:moveTo>
                    <a:pt x="297" y="1"/>
                  </a:moveTo>
                  <a:lnTo>
                    <a:pt x="297" y="1"/>
                  </a:lnTo>
                  <a:cubicBezTo>
                    <a:pt x="1" y="3904"/>
                    <a:pt x="30" y="7749"/>
                    <a:pt x="1391" y="11475"/>
                  </a:cubicBezTo>
                  <a:cubicBezTo>
                    <a:pt x="1213" y="10558"/>
                    <a:pt x="918" y="9671"/>
                    <a:pt x="770" y="8725"/>
                  </a:cubicBezTo>
                  <a:cubicBezTo>
                    <a:pt x="622" y="7808"/>
                    <a:pt x="474" y="6891"/>
                    <a:pt x="385" y="5974"/>
                  </a:cubicBezTo>
                  <a:cubicBezTo>
                    <a:pt x="297" y="4939"/>
                    <a:pt x="297" y="3904"/>
                    <a:pt x="297" y="2928"/>
                  </a:cubicBezTo>
                  <a:lnTo>
                    <a:pt x="29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21"/>
            <p:cNvSpPr/>
            <p:nvPr/>
          </p:nvSpPr>
          <p:spPr>
            <a:xfrm>
              <a:off x="7510713" y="1316245"/>
              <a:ext cx="147269" cy="55671"/>
            </a:xfrm>
            <a:custGeom>
              <a:rect b="b" l="l" r="r" t="t"/>
              <a:pathLst>
                <a:path extrusionOk="0" h="3846" w="10174">
                  <a:moveTo>
                    <a:pt x="10174" y="0"/>
                  </a:moveTo>
                  <a:lnTo>
                    <a:pt x="10174" y="0"/>
                  </a:lnTo>
                  <a:cubicBezTo>
                    <a:pt x="9967" y="178"/>
                    <a:pt x="9789" y="385"/>
                    <a:pt x="9582" y="562"/>
                  </a:cubicBezTo>
                  <a:cubicBezTo>
                    <a:pt x="8754" y="1420"/>
                    <a:pt x="7778" y="2130"/>
                    <a:pt x="6714" y="2691"/>
                  </a:cubicBezTo>
                  <a:cubicBezTo>
                    <a:pt x="5529" y="3336"/>
                    <a:pt x="4198" y="3673"/>
                    <a:pt x="2855" y="3673"/>
                  </a:cubicBezTo>
                  <a:cubicBezTo>
                    <a:pt x="2287" y="3673"/>
                    <a:pt x="1717" y="3613"/>
                    <a:pt x="1154" y="3490"/>
                  </a:cubicBezTo>
                  <a:cubicBezTo>
                    <a:pt x="770" y="3401"/>
                    <a:pt x="415" y="3253"/>
                    <a:pt x="1" y="3135"/>
                  </a:cubicBezTo>
                  <a:lnTo>
                    <a:pt x="1" y="3135"/>
                  </a:lnTo>
                  <a:cubicBezTo>
                    <a:pt x="60" y="3165"/>
                    <a:pt x="89" y="3194"/>
                    <a:pt x="89" y="3194"/>
                  </a:cubicBezTo>
                  <a:cubicBezTo>
                    <a:pt x="119" y="3224"/>
                    <a:pt x="149" y="3253"/>
                    <a:pt x="208" y="3283"/>
                  </a:cubicBezTo>
                  <a:cubicBezTo>
                    <a:pt x="1051" y="3655"/>
                    <a:pt x="1972" y="3846"/>
                    <a:pt x="2901" y="3846"/>
                  </a:cubicBezTo>
                  <a:cubicBezTo>
                    <a:pt x="3374" y="3846"/>
                    <a:pt x="3850" y="3797"/>
                    <a:pt x="4318" y="3697"/>
                  </a:cubicBezTo>
                  <a:cubicBezTo>
                    <a:pt x="6743" y="3253"/>
                    <a:pt x="8606" y="1834"/>
                    <a:pt x="1017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21"/>
            <p:cNvSpPr/>
            <p:nvPr/>
          </p:nvSpPr>
          <p:spPr>
            <a:xfrm>
              <a:off x="7178541" y="1204730"/>
              <a:ext cx="135283" cy="23782"/>
            </a:xfrm>
            <a:custGeom>
              <a:rect b="b" l="l" r="r" t="t"/>
              <a:pathLst>
                <a:path extrusionOk="0" h="1643" w="9346">
                  <a:moveTo>
                    <a:pt x="3515" y="0"/>
                  </a:moveTo>
                  <a:cubicBezTo>
                    <a:pt x="3133" y="0"/>
                    <a:pt x="2750" y="15"/>
                    <a:pt x="2366" y="45"/>
                  </a:cubicBezTo>
                  <a:cubicBezTo>
                    <a:pt x="1568" y="75"/>
                    <a:pt x="799" y="193"/>
                    <a:pt x="1" y="282"/>
                  </a:cubicBezTo>
                  <a:cubicBezTo>
                    <a:pt x="191" y="290"/>
                    <a:pt x="383" y="293"/>
                    <a:pt x="576" y="293"/>
                  </a:cubicBezTo>
                  <a:cubicBezTo>
                    <a:pt x="1104" y="293"/>
                    <a:pt x="1640" y="266"/>
                    <a:pt x="2159" y="223"/>
                  </a:cubicBezTo>
                  <a:cubicBezTo>
                    <a:pt x="2573" y="186"/>
                    <a:pt x="2987" y="167"/>
                    <a:pt x="3401" y="167"/>
                  </a:cubicBezTo>
                  <a:cubicBezTo>
                    <a:pt x="4640" y="167"/>
                    <a:pt x="5871" y="333"/>
                    <a:pt x="7068" y="666"/>
                  </a:cubicBezTo>
                  <a:cubicBezTo>
                    <a:pt x="7719" y="784"/>
                    <a:pt x="8310" y="1080"/>
                    <a:pt x="8872" y="1465"/>
                  </a:cubicBezTo>
                  <a:lnTo>
                    <a:pt x="9198" y="1642"/>
                  </a:lnTo>
                  <a:cubicBezTo>
                    <a:pt x="9345" y="1435"/>
                    <a:pt x="9138" y="1405"/>
                    <a:pt x="9050" y="1346"/>
                  </a:cubicBezTo>
                  <a:cubicBezTo>
                    <a:pt x="8370" y="903"/>
                    <a:pt x="7630" y="548"/>
                    <a:pt x="6832" y="370"/>
                  </a:cubicBezTo>
                  <a:cubicBezTo>
                    <a:pt x="5751" y="128"/>
                    <a:pt x="4637" y="0"/>
                    <a:pt x="351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21"/>
            <p:cNvSpPr/>
            <p:nvPr/>
          </p:nvSpPr>
          <p:spPr>
            <a:xfrm>
              <a:off x="7356612" y="1397580"/>
              <a:ext cx="29978" cy="120287"/>
            </a:xfrm>
            <a:custGeom>
              <a:rect b="b" l="l" r="r" t="t"/>
              <a:pathLst>
                <a:path extrusionOk="0" h="8310" w="2071">
                  <a:moveTo>
                    <a:pt x="1952" y="0"/>
                  </a:moveTo>
                  <a:cubicBezTo>
                    <a:pt x="1657" y="385"/>
                    <a:pt x="1450" y="799"/>
                    <a:pt x="1302" y="1272"/>
                  </a:cubicBezTo>
                  <a:cubicBezTo>
                    <a:pt x="1184" y="1834"/>
                    <a:pt x="1036" y="2366"/>
                    <a:pt x="917" y="2928"/>
                  </a:cubicBezTo>
                  <a:cubicBezTo>
                    <a:pt x="681" y="4229"/>
                    <a:pt x="444" y="5530"/>
                    <a:pt x="208" y="6802"/>
                  </a:cubicBezTo>
                  <a:cubicBezTo>
                    <a:pt x="119" y="7305"/>
                    <a:pt x="89" y="7807"/>
                    <a:pt x="1" y="8310"/>
                  </a:cubicBezTo>
                  <a:cubicBezTo>
                    <a:pt x="385" y="6624"/>
                    <a:pt x="710" y="4909"/>
                    <a:pt x="1095" y="3194"/>
                  </a:cubicBezTo>
                  <a:cubicBezTo>
                    <a:pt x="1184" y="2396"/>
                    <a:pt x="1420" y="1597"/>
                    <a:pt x="1775" y="828"/>
                  </a:cubicBezTo>
                  <a:cubicBezTo>
                    <a:pt x="1864" y="592"/>
                    <a:pt x="1982" y="325"/>
                    <a:pt x="2071" y="59"/>
                  </a:cubicBezTo>
                  <a:lnTo>
                    <a:pt x="195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21"/>
            <p:cNvSpPr/>
            <p:nvPr/>
          </p:nvSpPr>
          <p:spPr>
            <a:xfrm>
              <a:off x="7243186" y="1343212"/>
              <a:ext cx="113021" cy="112167"/>
            </a:xfrm>
            <a:custGeom>
              <a:rect b="b" l="l" r="r" t="t"/>
              <a:pathLst>
                <a:path extrusionOk="0" h="7749" w="7808">
                  <a:moveTo>
                    <a:pt x="7748" y="0"/>
                  </a:moveTo>
                  <a:lnTo>
                    <a:pt x="3963" y="3727"/>
                  </a:lnTo>
                  <a:lnTo>
                    <a:pt x="621" y="7068"/>
                  </a:lnTo>
                  <a:cubicBezTo>
                    <a:pt x="414" y="7275"/>
                    <a:pt x="207" y="7482"/>
                    <a:pt x="0" y="7689"/>
                  </a:cubicBezTo>
                  <a:lnTo>
                    <a:pt x="59" y="7748"/>
                  </a:lnTo>
                  <a:cubicBezTo>
                    <a:pt x="207" y="7601"/>
                    <a:pt x="355" y="7453"/>
                    <a:pt x="503" y="7305"/>
                  </a:cubicBezTo>
                  <a:cubicBezTo>
                    <a:pt x="2307" y="5501"/>
                    <a:pt x="4140" y="3727"/>
                    <a:pt x="5944" y="1923"/>
                  </a:cubicBezTo>
                  <a:cubicBezTo>
                    <a:pt x="6506" y="1361"/>
                    <a:pt x="7068" y="828"/>
                    <a:pt x="7600" y="296"/>
                  </a:cubicBezTo>
                  <a:cubicBezTo>
                    <a:pt x="7689" y="237"/>
                    <a:pt x="7748" y="148"/>
                    <a:pt x="7807" y="60"/>
                  </a:cubicBezTo>
                  <a:lnTo>
                    <a:pt x="774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21"/>
            <p:cNvSpPr/>
            <p:nvPr/>
          </p:nvSpPr>
          <p:spPr>
            <a:xfrm>
              <a:off x="7452495" y="1326942"/>
              <a:ext cx="56945" cy="112167"/>
            </a:xfrm>
            <a:custGeom>
              <a:rect b="b" l="l" r="r" t="t"/>
              <a:pathLst>
                <a:path extrusionOk="0" h="7749" w="3934">
                  <a:moveTo>
                    <a:pt x="1" y="1"/>
                  </a:moveTo>
                  <a:cubicBezTo>
                    <a:pt x="2101" y="2189"/>
                    <a:pt x="3224" y="4880"/>
                    <a:pt x="3934" y="7749"/>
                  </a:cubicBezTo>
                  <a:cubicBezTo>
                    <a:pt x="3431" y="4762"/>
                    <a:pt x="2278" y="2100"/>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21"/>
            <p:cNvSpPr/>
            <p:nvPr/>
          </p:nvSpPr>
          <p:spPr>
            <a:xfrm>
              <a:off x="7491881" y="1523860"/>
              <a:ext cx="9857" cy="91178"/>
            </a:xfrm>
            <a:custGeom>
              <a:rect b="b" l="l" r="r" t="t"/>
              <a:pathLst>
                <a:path extrusionOk="0" h="6299" w="681">
                  <a:moveTo>
                    <a:pt x="1" y="0"/>
                  </a:moveTo>
                  <a:lnTo>
                    <a:pt x="1" y="0"/>
                  </a:lnTo>
                  <a:cubicBezTo>
                    <a:pt x="60" y="946"/>
                    <a:pt x="178" y="1981"/>
                    <a:pt x="208" y="3046"/>
                  </a:cubicBezTo>
                  <a:cubicBezTo>
                    <a:pt x="208" y="4111"/>
                    <a:pt x="148" y="5175"/>
                    <a:pt x="89" y="6299"/>
                  </a:cubicBezTo>
                  <a:cubicBezTo>
                    <a:pt x="681" y="5471"/>
                    <a:pt x="592" y="1804"/>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21"/>
            <p:cNvSpPr/>
            <p:nvPr/>
          </p:nvSpPr>
          <p:spPr>
            <a:xfrm>
              <a:off x="7648558" y="1287570"/>
              <a:ext cx="57799" cy="71072"/>
            </a:xfrm>
            <a:custGeom>
              <a:rect b="b" l="l" r="r" t="t"/>
              <a:pathLst>
                <a:path extrusionOk="0" h="4910" w="3993">
                  <a:moveTo>
                    <a:pt x="3904" y="0"/>
                  </a:moveTo>
                  <a:cubicBezTo>
                    <a:pt x="3697" y="355"/>
                    <a:pt x="3519" y="710"/>
                    <a:pt x="3283" y="1065"/>
                  </a:cubicBezTo>
                  <a:cubicBezTo>
                    <a:pt x="3046" y="1420"/>
                    <a:pt x="2780" y="1774"/>
                    <a:pt x="2543" y="2100"/>
                  </a:cubicBezTo>
                  <a:cubicBezTo>
                    <a:pt x="2277" y="2425"/>
                    <a:pt x="2041" y="2721"/>
                    <a:pt x="1745" y="3046"/>
                  </a:cubicBezTo>
                  <a:cubicBezTo>
                    <a:pt x="1479" y="3371"/>
                    <a:pt x="1183" y="3697"/>
                    <a:pt x="917" y="3992"/>
                  </a:cubicBezTo>
                  <a:cubicBezTo>
                    <a:pt x="621" y="4288"/>
                    <a:pt x="325" y="4584"/>
                    <a:pt x="0" y="4909"/>
                  </a:cubicBezTo>
                  <a:cubicBezTo>
                    <a:pt x="1449" y="3815"/>
                    <a:pt x="2662" y="2484"/>
                    <a:pt x="3608" y="976"/>
                  </a:cubicBezTo>
                  <a:cubicBezTo>
                    <a:pt x="3756" y="739"/>
                    <a:pt x="3844" y="503"/>
                    <a:pt x="3963" y="266"/>
                  </a:cubicBezTo>
                  <a:cubicBezTo>
                    <a:pt x="3992" y="207"/>
                    <a:pt x="3992" y="118"/>
                    <a:pt x="3992" y="30"/>
                  </a:cubicBezTo>
                  <a:lnTo>
                    <a:pt x="3904"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21"/>
            <p:cNvSpPr/>
            <p:nvPr/>
          </p:nvSpPr>
          <p:spPr>
            <a:xfrm>
              <a:off x="7246182" y="1269086"/>
              <a:ext cx="120721" cy="31338"/>
            </a:xfrm>
            <a:custGeom>
              <a:rect b="b" l="l" r="r" t="t"/>
              <a:pathLst>
                <a:path extrusionOk="0" h="2165" w="8340">
                  <a:moveTo>
                    <a:pt x="6901" y="1"/>
                  </a:moveTo>
                  <a:cubicBezTo>
                    <a:pt x="6160" y="1"/>
                    <a:pt x="5423" y="89"/>
                    <a:pt x="4702" y="242"/>
                  </a:cubicBezTo>
                  <a:cubicBezTo>
                    <a:pt x="3253" y="626"/>
                    <a:pt x="1834" y="1188"/>
                    <a:pt x="532" y="1898"/>
                  </a:cubicBezTo>
                  <a:cubicBezTo>
                    <a:pt x="355" y="1987"/>
                    <a:pt x="177" y="2076"/>
                    <a:pt x="0" y="2164"/>
                  </a:cubicBezTo>
                  <a:cubicBezTo>
                    <a:pt x="769" y="1869"/>
                    <a:pt x="1508" y="1543"/>
                    <a:pt x="2248" y="1218"/>
                  </a:cubicBezTo>
                  <a:cubicBezTo>
                    <a:pt x="3758" y="504"/>
                    <a:pt x="5421" y="147"/>
                    <a:pt x="7095" y="147"/>
                  </a:cubicBezTo>
                  <a:cubicBezTo>
                    <a:pt x="7224" y="147"/>
                    <a:pt x="7353" y="149"/>
                    <a:pt x="7482" y="153"/>
                  </a:cubicBezTo>
                  <a:cubicBezTo>
                    <a:pt x="7748" y="183"/>
                    <a:pt x="8044" y="212"/>
                    <a:pt x="8310" y="242"/>
                  </a:cubicBezTo>
                  <a:lnTo>
                    <a:pt x="8339" y="183"/>
                  </a:lnTo>
                  <a:cubicBezTo>
                    <a:pt x="8132" y="94"/>
                    <a:pt x="7925" y="65"/>
                    <a:pt x="7689" y="35"/>
                  </a:cubicBezTo>
                  <a:cubicBezTo>
                    <a:pt x="7426" y="12"/>
                    <a:pt x="7163" y="1"/>
                    <a:pt x="690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21"/>
            <p:cNvSpPr/>
            <p:nvPr/>
          </p:nvSpPr>
          <p:spPr>
            <a:xfrm>
              <a:off x="7340342" y="1314103"/>
              <a:ext cx="67656" cy="85200"/>
            </a:xfrm>
            <a:custGeom>
              <a:rect b="b" l="l" r="r" t="t"/>
              <a:pathLst>
                <a:path extrusionOk="0" h="5886" w="4674">
                  <a:moveTo>
                    <a:pt x="4673" y="1"/>
                  </a:moveTo>
                  <a:lnTo>
                    <a:pt x="4673" y="1"/>
                  </a:lnTo>
                  <a:cubicBezTo>
                    <a:pt x="4407" y="947"/>
                    <a:pt x="3934" y="1775"/>
                    <a:pt x="3254" y="2455"/>
                  </a:cubicBezTo>
                  <a:cubicBezTo>
                    <a:pt x="3017" y="2751"/>
                    <a:pt x="2722" y="3017"/>
                    <a:pt x="2426" y="3283"/>
                  </a:cubicBezTo>
                  <a:cubicBezTo>
                    <a:pt x="1864" y="3875"/>
                    <a:pt x="1273" y="4496"/>
                    <a:pt x="711" y="5087"/>
                  </a:cubicBezTo>
                  <a:cubicBezTo>
                    <a:pt x="474" y="5353"/>
                    <a:pt x="238" y="5619"/>
                    <a:pt x="1" y="5885"/>
                  </a:cubicBezTo>
                  <a:cubicBezTo>
                    <a:pt x="149" y="5826"/>
                    <a:pt x="267" y="5738"/>
                    <a:pt x="385" y="5649"/>
                  </a:cubicBezTo>
                  <a:cubicBezTo>
                    <a:pt x="1125" y="4880"/>
                    <a:pt x="1864" y="4111"/>
                    <a:pt x="2603" y="3372"/>
                  </a:cubicBezTo>
                  <a:cubicBezTo>
                    <a:pt x="3047" y="2899"/>
                    <a:pt x="3490" y="2455"/>
                    <a:pt x="3875" y="1952"/>
                  </a:cubicBezTo>
                  <a:cubicBezTo>
                    <a:pt x="4378" y="1420"/>
                    <a:pt x="4644" y="740"/>
                    <a:pt x="467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21"/>
            <p:cNvSpPr/>
            <p:nvPr/>
          </p:nvSpPr>
          <p:spPr>
            <a:xfrm>
              <a:off x="7476465" y="1345355"/>
              <a:ext cx="82638" cy="40385"/>
            </a:xfrm>
            <a:custGeom>
              <a:rect b="b" l="l" r="r" t="t"/>
              <a:pathLst>
                <a:path extrusionOk="0" h="2790" w="5709">
                  <a:moveTo>
                    <a:pt x="1" y="0"/>
                  </a:moveTo>
                  <a:cubicBezTo>
                    <a:pt x="1235" y="1767"/>
                    <a:pt x="3240" y="2789"/>
                    <a:pt x="5361" y="2789"/>
                  </a:cubicBezTo>
                  <a:cubicBezTo>
                    <a:pt x="5476" y="2789"/>
                    <a:pt x="5592" y="2786"/>
                    <a:pt x="5708" y="2780"/>
                  </a:cubicBezTo>
                  <a:cubicBezTo>
                    <a:pt x="3520" y="2662"/>
                    <a:pt x="1450" y="1656"/>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21"/>
            <p:cNvSpPr/>
            <p:nvPr/>
          </p:nvSpPr>
          <p:spPr>
            <a:xfrm>
              <a:off x="7417827" y="1504160"/>
              <a:ext cx="32554" cy="80495"/>
            </a:xfrm>
            <a:custGeom>
              <a:rect b="b" l="l" r="r" t="t"/>
              <a:pathLst>
                <a:path extrusionOk="0" h="5561" w="2249">
                  <a:moveTo>
                    <a:pt x="1" y="1"/>
                  </a:moveTo>
                  <a:cubicBezTo>
                    <a:pt x="326" y="1627"/>
                    <a:pt x="1716" y="5087"/>
                    <a:pt x="2248" y="5560"/>
                  </a:cubicBezTo>
                  <a:cubicBezTo>
                    <a:pt x="1509" y="3697"/>
                    <a:pt x="740" y="1834"/>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21"/>
            <p:cNvSpPr/>
            <p:nvPr/>
          </p:nvSpPr>
          <p:spPr>
            <a:xfrm>
              <a:off x="7376313" y="1553389"/>
              <a:ext cx="13708" cy="70218"/>
            </a:xfrm>
            <a:custGeom>
              <a:rect b="b" l="l" r="r" t="t"/>
              <a:pathLst>
                <a:path extrusionOk="0" h="4851" w="947">
                  <a:moveTo>
                    <a:pt x="887" y="1"/>
                  </a:moveTo>
                  <a:lnTo>
                    <a:pt x="887" y="1"/>
                  </a:lnTo>
                  <a:cubicBezTo>
                    <a:pt x="828" y="1627"/>
                    <a:pt x="532" y="3283"/>
                    <a:pt x="0" y="4850"/>
                  </a:cubicBezTo>
                  <a:cubicBezTo>
                    <a:pt x="325" y="4850"/>
                    <a:pt x="384" y="4643"/>
                    <a:pt x="414" y="4466"/>
                  </a:cubicBezTo>
                  <a:cubicBezTo>
                    <a:pt x="562" y="3874"/>
                    <a:pt x="680" y="3283"/>
                    <a:pt x="769" y="2692"/>
                  </a:cubicBezTo>
                  <a:cubicBezTo>
                    <a:pt x="917" y="1804"/>
                    <a:pt x="946" y="888"/>
                    <a:pt x="8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21"/>
            <p:cNvSpPr/>
            <p:nvPr/>
          </p:nvSpPr>
          <p:spPr>
            <a:xfrm>
              <a:off x="7684080" y="1216078"/>
              <a:ext cx="36824" cy="52660"/>
            </a:xfrm>
            <a:custGeom>
              <a:rect b="b" l="l" r="r" t="t"/>
              <a:pathLst>
                <a:path extrusionOk="0" h="3638" w="2544">
                  <a:moveTo>
                    <a:pt x="2425" y="0"/>
                  </a:moveTo>
                  <a:cubicBezTo>
                    <a:pt x="1716" y="1272"/>
                    <a:pt x="917" y="2485"/>
                    <a:pt x="1" y="3638"/>
                  </a:cubicBezTo>
                  <a:cubicBezTo>
                    <a:pt x="976" y="2721"/>
                    <a:pt x="1804" y="1627"/>
                    <a:pt x="2455" y="444"/>
                  </a:cubicBezTo>
                  <a:cubicBezTo>
                    <a:pt x="2514" y="385"/>
                    <a:pt x="2544" y="326"/>
                    <a:pt x="2544" y="237"/>
                  </a:cubicBezTo>
                  <a:cubicBezTo>
                    <a:pt x="2544" y="178"/>
                    <a:pt x="2544" y="89"/>
                    <a:pt x="2514" y="30"/>
                  </a:cubicBezTo>
                  <a:lnTo>
                    <a:pt x="2425"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21"/>
            <p:cNvSpPr/>
            <p:nvPr/>
          </p:nvSpPr>
          <p:spPr>
            <a:xfrm>
              <a:off x="7406276" y="1307256"/>
              <a:ext cx="14996" cy="71072"/>
            </a:xfrm>
            <a:custGeom>
              <a:rect b="b" l="l" r="r" t="t"/>
              <a:pathLst>
                <a:path extrusionOk="0" h="4910" w="1036">
                  <a:moveTo>
                    <a:pt x="1035" y="0"/>
                  </a:moveTo>
                  <a:lnTo>
                    <a:pt x="1035" y="0"/>
                  </a:lnTo>
                  <a:cubicBezTo>
                    <a:pt x="769" y="148"/>
                    <a:pt x="562" y="414"/>
                    <a:pt x="503" y="740"/>
                  </a:cubicBezTo>
                  <a:cubicBezTo>
                    <a:pt x="385" y="1302"/>
                    <a:pt x="266" y="1863"/>
                    <a:pt x="207" y="2425"/>
                  </a:cubicBezTo>
                  <a:cubicBezTo>
                    <a:pt x="118" y="3253"/>
                    <a:pt x="59" y="4081"/>
                    <a:pt x="0" y="4909"/>
                  </a:cubicBezTo>
                  <a:lnTo>
                    <a:pt x="89" y="4909"/>
                  </a:lnTo>
                  <a:cubicBezTo>
                    <a:pt x="296" y="3283"/>
                    <a:pt x="296" y="1627"/>
                    <a:pt x="103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21"/>
            <p:cNvSpPr/>
            <p:nvPr/>
          </p:nvSpPr>
          <p:spPr>
            <a:xfrm>
              <a:off x="7320237" y="1511007"/>
              <a:ext cx="12000" cy="79207"/>
            </a:xfrm>
            <a:custGeom>
              <a:rect b="b" l="l" r="r" t="t"/>
              <a:pathLst>
                <a:path extrusionOk="0" h="5472" w="829">
                  <a:moveTo>
                    <a:pt x="828" y="1"/>
                  </a:moveTo>
                  <a:lnTo>
                    <a:pt x="828" y="1"/>
                  </a:lnTo>
                  <a:cubicBezTo>
                    <a:pt x="384" y="1775"/>
                    <a:pt x="0" y="3609"/>
                    <a:pt x="148" y="5472"/>
                  </a:cubicBezTo>
                  <a:cubicBezTo>
                    <a:pt x="207" y="3609"/>
                    <a:pt x="562" y="1805"/>
                    <a:pt x="82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21"/>
            <p:cNvSpPr/>
            <p:nvPr/>
          </p:nvSpPr>
          <p:spPr>
            <a:xfrm>
              <a:off x="7518848" y="1483620"/>
              <a:ext cx="9438" cy="87328"/>
            </a:xfrm>
            <a:custGeom>
              <a:rect b="b" l="l" r="r" t="t"/>
              <a:pathLst>
                <a:path extrusionOk="0" h="6033" w="652">
                  <a:moveTo>
                    <a:pt x="1" y="0"/>
                  </a:moveTo>
                  <a:lnTo>
                    <a:pt x="1" y="0"/>
                  </a:lnTo>
                  <a:cubicBezTo>
                    <a:pt x="119" y="1065"/>
                    <a:pt x="267" y="2011"/>
                    <a:pt x="296" y="2987"/>
                  </a:cubicBezTo>
                  <a:cubicBezTo>
                    <a:pt x="355" y="3992"/>
                    <a:pt x="296" y="4998"/>
                    <a:pt x="296" y="6033"/>
                  </a:cubicBezTo>
                  <a:cubicBezTo>
                    <a:pt x="651" y="5028"/>
                    <a:pt x="474" y="1893"/>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21"/>
            <p:cNvSpPr/>
            <p:nvPr/>
          </p:nvSpPr>
          <p:spPr>
            <a:xfrm>
              <a:off x="7532541" y="1383873"/>
              <a:ext cx="71507" cy="11146"/>
            </a:xfrm>
            <a:custGeom>
              <a:rect b="b" l="l" r="r" t="t"/>
              <a:pathLst>
                <a:path extrusionOk="0" h="770" w="4940">
                  <a:moveTo>
                    <a:pt x="4910" y="1"/>
                  </a:moveTo>
                  <a:cubicBezTo>
                    <a:pt x="4378" y="149"/>
                    <a:pt x="3845" y="297"/>
                    <a:pt x="3313" y="415"/>
                  </a:cubicBezTo>
                  <a:cubicBezTo>
                    <a:pt x="2923" y="458"/>
                    <a:pt x="2518" y="486"/>
                    <a:pt x="2120" y="486"/>
                  </a:cubicBezTo>
                  <a:cubicBezTo>
                    <a:pt x="1974" y="486"/>
                    <a:pt x="1829" y="482"/>
                    <a:pt x="1687" y="474"/>
                  </a:cubicBezTo>
                  <a:cubicBezTo>
                    <a:pt x="1154" y="444"/>
                    <a:pt x="622" y="356"/>
                    <a:pt x="1" y="267"/>
                  </a:cubicBezTo>
                  <a:lnTo>
                    <a:pt x="1" y="267"/>
                  </a:lnTo>
                  <a:cubicBezTo>
                    <a:pt x="90" y="326"/>
                    <a:pt x="178" y="356"/>
                    <a:pt x="267" y="385"/>
                  </a:cubicBezTo>
                  <a:cubicBezTo>
                    <a:pt x="888" y="533"/>
                    <a:pt x="1509" y="651"/>
                    <a:pt x="2160" y="770"/>
                  </a:cubicBezTo>
                  <a:cubicBezTo>
                    <a:pt x="2308" y="770"/>
                    <a:pt x="2455" y="770"/>
                    <a:pt x="2603" y="740"/>
                  </a:cubicBezTo>
                  <a:cubicBezTo>
                    <a:pt x="2781" y="681"/>
                    <a:pt x="2929" y="651"/>
                    <a:pt x="3106" y="592"/>
                  </a:cubicBezTo>
                  <a:lnTo>
                    <a:pt x="4940" y="119"/>
                  </a:lnTo>
                  <a:lnTo>
                    <a:pt x="491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21"/>
            <p:cNvSpPr/>
            <p:nvPr/>
          </p:nvSpPr>
          <p:spPr>
            <a:xfrm>
              <a:off x="7322364" y="1290900"/>
              <a:ext cx="69798" cy="22364"/>
            </a:xfrm>
            <a:custGeom>
              <a:rect b="b" l="l" r="r" t="t"/>
              <a:pathLst>
                <a:path extrusionOk="0" h="1545" w="4822">
                  <a:moveTo>
                    <a:pt x="4298" y="0"/>
                  </a:moveTo>
                  <a:cubicBezTo>
                    <a:pt x="3157" y="0"/>
                    <a:pt x="1206" y="666"/>
                    <a:pt x="1" y="1544"/>
                  </a:cubicBezTo>
                  <a:cubicBezTo>
                    <a:pt x="1598" y="864"/>
                    <a:pt x="3076" y="66"/>
                    <a:pt x="4821" y="66"/>
                  </a:cubicBezTo>
                  <a:cubicBezTo>
                    <a:pt x="4678" y="21"/>
                    <a:pt x="4501" y="0"/>
                    <a:pt x="429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21"/>
            <p:cNvSpPr/>
            <p:nvPr/>
          </p:nvSpPr>
          <p:spPr>
            <a:xfrm>
              <a:off x="7341211" y="1496879"/>
              <a:ext cx="13708" cy="82638"/>
            </a:xfrm>
            <a:custGeom>
              <a:rect b="b" l="l" r="r" t="t"/>
              <a:pathLst>
                <a:path extrusionOk="0" h="5709" w="947">
                  <a:moveTo>
                    <a:pt x="946" y="1"/>
                  </a:moveTo>
                  <a:lnTo>
                    <a:pt x="946" y="1"/>
                  </a:lnTo>
                  <a:cubicBezTo>
                    <a:pt x="414" y="1864"/>
                    <a:pt x="89" y="3786"/>
                    <a:pt x="0" y="5708"/>
                  </a:cubicBezTo>
                  <a:cubicBezTo>
                    <a:pt x="207" y="3786"/>
                    <a:pt x="532" y="1894"/>
                    <a:pt x="94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21"/>
            <p:cNvSpPr/>
            <p:nvPr/>
          </p:nvSpPr>
          <p:spPr>
            <a:xfrm>
              <a:off x="7433663" y="1312395"/>
              <a:ext cx="18846" cy="50518"/>
            </a:xfrm>
            <a:custGeom>
              <a:rect b="b" l="l" r="r" t="t"/>
              <a:pathLst>
                <a:path extrusionOk="0" h="3490" w="1302">
                  <a:moveTo>
                    <a:pt x="1" y="0"/>
                  </a:moveTo>
                  <a:lnTo>
                    <a:pt x="1" y="0"/>
                  </a:lnTo>
                  <a:cubicBezTo>
                    <a:pt x="267" y="592"/>
                    <a:pt x="533" y="1094"/>
                    <a:pt x="740" y="1656"/>
                  </a:cubicBezTo>
                  <a:cubicBezTo>
                    <a:pt x="947" y="2218"/>
                    <a:pt x="1095" y="2810"/>
                    <a:pt x="1302" y="3490"/>
                  </a:cubicBezTo>
                  <a:cubicBezTo>
                    <a:pt x="1243" y="2070"/>
                    <a:pt x="563" y="237"/>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21"/>
            <p:cNvSpPr/>
            <p:nvPr/>
          </p:nvSpPr>
          <p:spPr>
            <a:xfrm>
              <a:off x="7262018" y="1216932"/>
              <a:ext cx="59941" cy="20135"/>
            </a:xfrm>
            <a:custGeom>
              <a:rect b="b" l="l" r="r" t="t"/>
              <a:pathLst>
                <a:path extrusionOk="0" h="1391" w="4141">
                  <a:moveTo>
                    <a:pt x="0" y="1"/>
                  </a:moveTo>
                  <a:cubicBezTo>
                    <a:pt x="1420" y="326"/>
                    <a:pt x="2869" y="562"/>
                    <a:pt x="4111" y="1391"/>
                  </a:cubicBezTo>
                  <a:lnTo>
                    <a:pt x="4140" y="1302"/>
                  </a:lnTo>
                  <a:lnTo>
                    <a:pt x="3460" y="799"/>
                  </a:lnTo>
                  <a:lnTo>
                    <a:pt x="3105" y="622"/>
                  </a:lnTo>
                  <a:cubicBezTo>
                    <a:pt x="2573" y="474"/>
                    <a:pt x="2100" y="326"/>
                    <a:pt x="1568" y="237"/>
                  </a:cubicBezTo>
                  <a:cubicBezTo>
                    <a:pt x="1065" y="89"/>
                    <a:pt x="533" y="1"/>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21"/>
            <p:cNvSpPr/>
            <p:nvPr/>
          </p:nvSpPr>
          <p:spPr>
            <a:xfrm>
              <a:off x="7485034" y="1560670"/>
              <a:ext cx="5153" cy="50098"/>
            </a:xfrm>
            <a:custGeom>
              <a:rect b="b" l="l" r="r" t="t"/>
              <a:pathLst>
                <a:path extrusionOk="0" h="3461" w="356">
                  <a:moveTo>
                    <a:pt x="178" y="0"/>
                  </a:moveTo>
                  <a:lnTo>
                    <a:pt x="178" y="0"/>
                  </a:lnTo>
                  <a:cubicBezTo>
                    <a:pt x="148" y="533"/>
                    <a:pt x="119" y="1124"/>
                    <a:pt x="89" y="1715"/>
                  </a:cubicBezTo>
                  <a:cubicBezTo>
                    <a:pt x="30" y="2277"/>
                    <a:pt x="0" y="2869"/>
                    <a:pt x="30" y="3460"/>
                  </a:cubicBezTo>
                  <a:cubicBezTo>
                    <a:pt x="326" y="2307"/>
                    <a:pt x="355" y="1154"/>
                    <a:pt x="17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21"/>
            <p:cNvSpPr/>
            <p:nvPr/>
          </p:nvSpPr>
          <p:spPr>
            <a:xfrm>
              <a:off x="7366455" y="1594918"/>
              <a:ext cx="12000" cy="46667"/>
            </a:xfrm>
            <a:custGeom>
              <a:rect b="b" l="l" r="r" t="t"/>
              <a:pathLst>
                <a:path extrusionOk="0" h="3224" w="829">
                  <a:moveTo>
                    <a:pt x="740" y="0"/>
                  </a:moveTo>
                  <a:lnTo>
                    <a:pt x="740" y="0"/>
                  </a:lnTo>
                  <a:cubicBezTo>
                    <a:pt x="533" y="946"/>
                    <a:pt x="267" y="2100"/>
                    <a:pt x="1" y="3223"/>
                  </a:cubicBezTo>
                  <a:cubicBezTo>
                    <a:pt x="415" y="2691"/>
                    <a:pt x="829" y="680"/>
                    <a:pt x="7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21"/>
            <p:cNvSpPr/>
            <p:nvPr/>
          </p:nvSpPr>
          <p:spPr>
            <a:xfrm>
              <a:off x="7712335" y="1220783"/>
              <a:ext cx="13708" cy="25708"/>
            </a:xfrm>
            <a:custGeom>
              <a:rect b="b" l="l" r="r" t="t"/>
              <a:pathLst>
                <a:path extrusionOk="0" h="1776" w="947">
                  <a:moveTo>
                    <a:pt x="887" y="1"/>
                  </a:moveTo>
                  <a:lnTo>
                    <a:pt x="0" y="1775"/>
                  </a:lnTo>
                  <a:cubicBezTo>
                    <a:pt x="562" y="1243"/>
                    <a:pt x="947" y="444"/>
                    <a:pt x="8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21"/>
            <p:cNvSpPr/>
            <p:nvPr/>
          </p:nvSpPr>
          <p:spPr>
            <a:xfrm>
              <a:off x="7431101" y="807203"/>
              <a:ext cx="345880" cy="474809"/>
            </a:xfrm>
            <a:custGeom>
              <a:rect b="b" l="l" r="r" t="t"/>
              <a:pathLst>
                <a:path extrusionOk="0" h="32802" w="23895">
                  <a:moveTo>
                    <a:pt x="23767" y="1"/>
                  </a:moveTo>
                  <a:cubicBezTo>
                    <a:pt x="23622" y="1"/>
                    <a:pt x="23551" y="160"/>
                    <a:pt x="23481" y="302"/>
                  </a:cubicBezTo>
                  <a:cubicBezTo>
                    <a:pt x="23067" y="923"/>
                    <a:pt x="22682" y="1544"/>
                    <a:pt x="22298" y="2135"/>
                  </a:cubicBezTo>
                  <a:cubicBezTo>
                    <a:pt x="21204" y="3880"/>
                    <a:pt x="19843" y="5477"/>
                    <a:pt x="18276" y="6807"/>
                  </a:cubicBezTo>
                  <a:cubicBezTo>
                    <a:pt x="17448" y="7517"/>
                    <a:pt x="16590" y="8197"/>
                    <a:pt x="15762" y="8878"/>
                  </a:cubicBezTo>
                  <a:cubicBezTo>
                    <a:pt x="13633" y="10711"/>
                    <a:pt x="11948" y="12959"/>
                    <a:pt x="10853" y="15531"/>
                  </a:cubicBezTo>
                  <a:cubicBezTo>
                    <a:pt x="10351" y="16685"/>
                    <a:pt x="9937" y="17868"/>
                    <a:pt x="9611" y="19080"/>
                  </a:cubicBezTo>
                  <a:cubicBezTo>
                    <a:pt x="8842" y="21475"/>
                    <a:pt x="7512" y="23634"/>
                    <a:pt x="5737" y="25379"/>
                  </a:cubicBezTo>
                  <a:cubicBezTo>
                    <a:pt x="5412" y="25704"/>
                    <a:pt x="5087" y="26059"/>
                    <a:pt x="4761" y="26384"/>
                  </a:cubicBezTo>
                  <a:cubicBezTo>
                    <a:pt x="3135" y="27981"/>
                    <a:pt x="1715" y="29756"/>
                    <a:pt x="562" y="31707"/>
                  </a:cubicBezTo>
                  <a:cubicBezTo>
                    <a:pt x="385" y="31974"/>
                    <a:pt x="237" y="32269"/>
                    <a:pt x="59" y="32535"/>
                  </a:cubicBezTo>
                  <a:cubicBezTo>
                    <a:pt x="30" y="32624"/>
                    <a:pt x="0" y="32713"/>
                    <a:pt x="0" y="32802"/>
                  </a:cubicBezTo>
                  <a:cubicBezTo>
                    <a:pt x="237" y="32802"/>
                    <a:pt x="296" y="32624"/>
                    <a:pt x="385" y="32476"/>
                  </a:cubicBezTo>
                  <a:cubicBezTo>
                    <a:pt x="917" y="31648"/>
                    <a:pt x="1449" y="30761"/>
                    <a:pt x="2041" y="29963"/>
                  </a:cubicBezTo>
                  <a:cubicBezTo>
                    <a:pt x="3076" y="28543"/>
                    <a:pt x="4229" y="27242"/>
                    <a:pt x="5501" y="26030"/>
                  </a:cubicBezTo>
                  <a:cubicBezTo>
                    <a:pt x="6388" y="25172"/>
                    <a:pt x="7186" y="24226"/>
                    <a:pt x="7926" y="23220"/>
                  </a:cubicBezTo>
                  <a:cubicBezTo>
                    <a:pt x="8842" y="21801"/>
                    <a:pt x="9552" y="20263"/>
                    <a:pt x="10025" y="18666"/>
                  </a:cubicBezTo>
                  <a:cubicBezTo>
                    <a:pt x="10469" y="17187"/>
                    <a:pt x="11031" y="15738"/>
                    <a:pt x="11740" y="14378"/>
                  </a:cubicBezTo>
                  <a:cubicBezTo>
                    <a:pt x="12480" y="13018"/>
                    <a:pt x="13367" y="11746"/>
                    <a:pt x="14372" y="10593"/>
                  </a:cubicBezTo>
                  <a:cubicBezTo>
                    <a:pt x="15348" y="9558"/>
                    <a:pt x="16442" y="8611"/>
                    <a:pt x="17566" y="7754"/>
                  </a:cubicBezTo>
                  <a:cubicBezTo>
                    <a:pt x="18749" y="6837"/>
                    <a:pt x="19843" y="5802"/>
                    <a:pt x="20819" y="4649"/>
                  </a:cubicBezTo>
                  <a:cubicBezTo>
                    <a:pt x="21913" y="3229"/>
                    <a:pt x="22919" y="1751"/>
                    <a:pt x="23836" y="213"/>
                  </a:cubicBezTo>
                  <a:cubicBezTo>
                    <a:pt x="23865" y="154"/>
                    <a:pt x="23895" y="95"/>
                    <a:pt x="23895" y="35"/>
                  </a:cubicBezTo>
                  <a:cubicBezTo>
                    <a:pt x="23846" y="11"/>
                    <a:pt x="23804" y="1"/>
                    <a:pt x="2376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21"/>
            <p:cNvSpPr/>
            <p:nvPr/>
          </p:nvSpPr>
          <p:spPr>
            <a:xfrm>
              <a:off x="7030013" y="1190241"/>
              <a:ext cx="705454" cy="460319"/>
            </a:xfrm>
            <a:custGeom>
              <a:rect b="b" l="l" r="r" t="t"/>
              <a:pathLst>
                <a:path extrusionOk="0" h="31801" w="48736">
                  <a:moveTo>
                    <a:pt x="10992" y="2029"/>
                  </a:moveTo>
                  <a:cubicBezTo>
                    <a:pt x="11953" y="2029"/>
                    <a:pt x="12913" y="2263"/>
                    <a:pt x="13781" y="2732"/>
                  </a:cubicBezTo>
                  <a:cubicBezTo>
                    <a:pt x="14224" y="2939"/>
                    <a:pt x="14638" y="3175"/>
                    <a:pt x="15052" y="3412"/>
                  </a:cubicBezTo>
                  <a:cubicBezTo>
                    <a:pt x="15644" y="3708"/>
                    <a:pt x="16235" y="3974"/>
                    <a:pt x="16827" y="4270"/>
                  </a:cubicBezTo>
                  <a:cubicBezTo>
                    <a:pt x="16827" y="4299"/>
                    <a:pt x="16797" y="4329"/>
                    <a:pt x="16768" y="4329"/>
                  </a:cubicBezTo>
                  <a:cubicBezTo>
                    <a:pt x="16324" y="4388"/>
                    <a:pt x="15888" y="4417"/>
                    <a:pt x="15452" y="4417"/>
                  </a:cubicBezTo>
                  <a:cubicBezTo>
                    <a:pt x="15015" y="4417"/>
                    <a:pt x="14579" y="4388"/>
                    <a:pt x="14136" y="4329"/>
                  </a:cubicBezTo>
                  <a:cubicBezTo>
                    <a:pt x="13130" y="4181"/>
                    <a:pt x="12125" y="3915"/>
                    <a:pt x="11178" y="3560"/>
                  </a:cubicBezTo>
                  <a:cubicBezTo>
                    <a:pt x="10738" y="3371"/>
                    <a:pt x="10289" y="3308"/>
                    <a:pt x="9836" y="3308"/>
                  </a:cubicBezTo>
                  <a:cubicBezTo>
                    <a:pt x="9438" y="3308"/>
                    <a:pt x="9036" y="3357"/>
                    <a:pt x="8635" y="3412"/>
                  </a:cubicBezTo>
                  <a:cubicBezTo>
                    <a:pt x="7452" y="3560"/>
                    <a:pt x="6269" y="3678"/>
                    <a:pt x="5086" y="3826"/>
                  </a:cubicBezTo>
                  <a:lnTo>
                    <a:pt x="4584" y="3826"/>
                  </a:lnTo>
                  <a:lnTo>
                    <a:pt x="4584" y="3767"/>
                  </a:lnTo>
                  <a:cubicBezTo>
                    <a:pt x="5027" y="3619"/>
                    <a:pt x="5471" y="3501"/>
                    <a:pt x="5885" y="3382"/>
                  </a:cubicBezTo>
                  <a:cubicBezTo>
                    <a:pt x="6920" y="3057"/>
                    <a:pt x="7985" y="2732"/>
                    <a:pt x="8990" y="2377"/>
                  </a:cubicBezTo>
                  <a:cubicBezTo>
                    <a:pt x="9637" y="2145"/>
                    <a:pt x="10315" y="2029"/>
                    <a:pt x="10992" y="2029"/>
                  </a:cubicBezTo>
                  <a:close/>
                  <a:moveTo>
                    <a:pt x="12576" y="283"/>
                  </a:moveTo>
                  <a:cubicBezTo>
                    <a:pt x="14085" y="283"/>
                    <a:pt x="15594" y="599"/>
                    <a:pt x="17004" y="1194"/>
                  </a:cubicBezTo>
                  <a:cubicBezTo>
                    <a:pt x="17862" y="1549"/>
                    <a:pt x="18660" y="2052"/>
                    <a:pt x="19399" y="2643"/>
                  </a:cubicBezTo>
                  <a:cubicBezTo>
                    <a:pt x="20227" y="3264"/>
                    <a:pt x="21056" y="3915"/>
                    <a:pt x="21854" y="4565"/>
                  </a:cubicBezTo>
                  <a:cubicBezTo>
                    <a:pt x="21972" y="4654"/>
                    <a:pt x="22061" y="4743"/>
                    <a:pt x="22150" y="4831"/>
                  </a:cubicBezTo>
                  <a:lnTo>
                    <a:pt x="22150" y="4891"/>
                  </a:lnTo>
                  <a:lnTo>
                    <a:pt x="22120" y="4891"/>
                  </a:lnTo>
                  <a:cubicBezTo>
                    <a:pt x="21765" y="4802"/>
                    <a:pt x="21381" y="4684"/>
                    <a:pt x="20996" y="4624"/>
                  </a:cubicBezTo>
                  <a:cubicBezTo>
                    <a:pt x="20287" y="4536"/>
                    <a:pt x="19577" y="4447"/>
                    <a:pt x="18867" y="4358"/>
                  </a:cubicBezTo>
                  <a:cubicBezTo>
                    <a:pt x="17862" y="4240"/>
                    <a:pt x="16886" y="3974"/>
                    <a:pt x="15969" y="3530"/>
                  </a:cubicBezTo>
                  <a:cubicBezTo>
                    <a:pt x="15378" y="3235"/>
                    <a:pt x="14816" y="2880"/>
                    <a:pt x="14254" y="2584"/>
                  </a:cubicBezTo>
                  <a:cubicBezTo>
                    <a:pt x="13287" y="2035"/>
                    <a:pt x="12205" y="1740"/>
                    <a:pt x="11089" y="1740"/>
                  </a:cubicBezTo>
                  <a:cubicBezTo>
                    <a:pt x="10942" y="1740"/>
                    <a:pt x="10794" y="1746"/>
                    <a:pt x="10646" y="1756"/>
                  </a:cubicBezTo>
                  <a:cubicBezTo>
                    <a:pt x="9995" y="1815"/>
                    <a:pt x="9374" y="1963"/>
                    <a:pt x="8753" y="2170"/>
                  </a:cubicBezTo>
                  <a:cubicBezTo>
                    <a:pt x="7511" y="2554"/>
                    <a:pt x="6269" y="2998"/>
                    <a:pt x="5027" y="3412"/>
                  </a:cubicBezTo>
                  <a:cubicBezTo>
                    <a:pt x="4613" y="3530"/>
                    <a:pt x="4199" y="3649"/>
                    <a:pt x="3785" y="3708"/>
                  </a:cubicBezTo>
                  <a:cubicBezTo>
                    <a:pt x="3677" y="3747"/>
                    <a:pt x="3565" y="3767"/>
                    <a:pt x="3456" y="3767"/>
                  </a:cubicBezTo>
                  <a:cubicBezTo>
                    <a:pt x="3237" y="3767"/>
                    <a:pt x="3026" y="3688"/>
                    <a:pt x="2869" y="3530"/>
                  </a:cubicBezTo>
                  <a:cubicBezTo>
                    <a:pt x="2809" y="3323"/>
                    <a:pt x="2898" y="3087"/>
                    <a:pt x="3105" y="2968"/>
                  </a:cubicBezTo>
                  <a:cubicBezTo>
                    <a:pt x="3490" y="2673"/>
                    <a:pt x="3933" y="2406"/>
                    <a:pt x="4377" y="2170"/>
                  </a:cubicBezTo>
                  <a:cubicBezTo>
                    <a:pt x="4939" y="1874"/>
                    <a:pt x="5560" y="1638"/>
                    <a:pt x="6210" y="1460"/>
                  </a:cubicBezTo>
                  <a:cubicBezTo>
                    <a:pt x="7807" y="1046"/>
                    <a:pt x="9404" y="632"/>
                    <a:pt x="11030" y="396"/>
                  </a:cubicBezTo>
                  <a:cubicBezTo>
                    <a:pt x="11543" y="320"/>
                    <a:pt x="12059" y="283"/>
                    <a:pt x="12576" y="283"/>
                  </a:cubicBezTo>
                  <a:close/>
                  <a:moveTo>
                    <a:pt x="42436" y="5275"/>
                  </a:moveTo>
                  <a:lnTo>
                    <a:pt x="42436" y="5423"/>
                  </a:lnTo>
                  <a:cubicBezTo>
                    <a:pt x="41874" y="6487"/>
                    <a:pt x="41313" y="7552"/>
                    <a:pt x="40662" y="8587"/>
                  </a:cubicBezTo>
                  <a:cubicBezTo>
                    <a:pt x="40041" y="9681"/>
                    <a:pt x="39183" y="10598"/>
                    <a:pt x="38207" y="11337"/>
                  </a:cubicBezTo>
                  <a:cubicBezTo>
                    <a:pt x="37823" y="11603"/>
                    <a:pt x="37439" y="11811"/>
                    <a:pt x="37025" y="11988"/>
                  </a:cubicBezTo>
                  <a:cubicBezTo>
                    <a:pt x="36832" y="12084"/>
                    <a:pt x="36628" y="12130"/>
                    <a:pt x="36427" y="12130"/>
                  </a:cubicBezTo>
                  <a:cubicBezTo>
                    <a:pt x="36071" y="12130"/>
                    <a:pt x="35722" y="11986"/>
                    <a:pt x="35457" y="11722"/>
                  </a:cubicBezTo>
                  <a:cubicBezTo>
                    <a:pt x="35256" y="11536"/>
                    <a:pt x="35160" y="11448"/>
                    <a:pt x="35047" y="11448"/>
                  </a:cubicBezTo>
                  <a:cubicBezTo>
                    <a:pt x="34943" y="11448"/>
                    <a:pt x="34825" y="11522"/>
                    <a:pt x="34600" y="11663"/>
                  </a:cubicBezTo>
                  <a:cubicBezTo>
                    <a:pt x="34499" y="11764"/>
                    <a:pt x="34370" y="11809"/>
                    <a:pt x="34242" y="11809"/>
                  </a:cubicBezTo>
                  <a:cubicBezTo>
                    <a:pt x="34183" y="11809"/>
                    <a:pt x="34124" y="11800"/>
                    <a:pt x="34067" y="11781"/>
                  </a:cubicBezTo>
                  <a:cubicBezTo>
                    <a:pt x="33683" y="11633"/>
                    <a:pt x="33328" y="11544"/>
                    <a:pt x="32944" y="11396"/>
                  </a:cubicBezTo>
                  <a:cubicBezTo>
                    <a:pt x="32234" y="11042"/>
                    <a:pt x="31583" y="10539"/>
                    <a:pt x="31110" y="9918"/>
                  </a:cubicBezTo>
                  <a:lnTo>
                    <a:pt x="31110" y="9888"/>
                  </a:lnTo>
                  <a:cubicBezTo>
                    <a:pt x="31376" y="9947"/>
                    <a:pt x="31642" y="10036"/>
                    <a:pt x="31938" y="10095"/>
                  </a:cubicBezTo>
                  <a:cubicBezTo>
                    <a:pt x="32506" y="10198"/>
                    <a:pt x="33077" y="10248"/>
                    <a:pt x="33643" y="10248"/>
                  </a:cubicBezTo>
                  <a:cubicBezTo>
                    <a:pt x="36171" y="10248"/>
                    <a:pt x="38619" y="9246"/>
                    <a:pt x="40455" y="7434"/>
                  </a:cubicBezTo>
                  <a:cubicBezTo>
                    <a:pt x="40987" y="6931"/>
                    <a:pt x="41490" y="6340"/>
                    <a:pt x="41993" y="5778"/>
                  </a:cubicBezTo>
                  <a:cubicBezTo>
                    <a:pt x="42141" y="5630"/>
                    <a:pt x="42259" y="5452"/>
                    <a:pt x="42436" y="5275"/>
                  </a:cubicBezTo>
                  <a:close/>
                  <a:moveTo>
                    <a:pt x="47259" y="1865"/>
                  </a:moveTo>
                  <a:cubicBezTo>
                    <a:pt x="48037" y="1865"/>
                    <a:pt x="48490" y="2409"/>
                    <a:pt x="48380" y="3235"/>
                  </a:cubicBezTo>
                  <a:cubicBezTo>
                    <a:pt x="48292" y="3856"/>
                    <a:pt x="48055" y="4447"/>
                    <a:pt x="47730" y="4950"/>
                  </a:cubicBezTo>
                  <a:cubicBezTo>
                    <a:pt x="47523" y="5245"/>
                    <a:pt x="47345" y="5541"/>
                    <a:pt x="47168" y="5837"/>
                  </a:cubicBezTo>
                  <a:cubicBezTo>
                    <a:pt x="46724" y="6458"/>
                    <a:pt x="46429" y="7168"/>
                    <a:pt x="46310" y="7907"/>
                  </a:cubicBezTo>
                  <a:cubicBezTo>
                    <a:pt x="46015" y="9415"/>
                    <a:pt x="45334" y="10835"/>
                    <a:pt x="44299" y="11988"/>
                  </a:cubicBezTo>
                  <a:cubicBezTo>
                    <a:pt x="43383" y="13112"/>
                    <a:pt x="42170" y="13969"/>
                    <a:pt x="40810" y="14502"/>
                  </a:cubicBezTo>
                  <a:cubicBezTo>
                    <a:pt x="40130" y="14827"/>
                    <a:pt x="39420" y="15093"/>
                    <a:pt x="38681" y="15241"/>
                  </a:cubicBezTo>
                  <a:cubicBezTo>
                    <a:pt x="38166" y="15347"/>
                    <a:pt x="37652" y="15401"/>
                    <a:pt x="37137" y="15401"/>
                  </a:cubicBezTo>
                  <a:cubicBezTo>
                    <a:pt x="36794" y="15401"/>
                    <a:pt x="36451" y="15377"/>
                    <a:pt x="36108" y="15330"/>
                  </a:cubicBezTo>
                  <a:cubicBezTo>
                    <a:pt x="35014" y="15211"/>
                    <a:pt x="34156" y="14590"/>
                    <a:pt x="33387" y="13881"/>
                  </a:cubicBezTo>
                  <a:cubicBezTo>
                    <a:pt x="33003" y="13526"/>
                    <a:pt x="32677" y="13112"/>
                    <a:pt x="32382" y="12668"/>
                  </a:cubicBezTo>
                  <a:cubicBezTo>
                    <a:pt x="31583" y="11574"/>
                    <a:pt x="30696" y="10568"/>
                    <a:pt x="29720" y="9652"/>
                  </a:cubicBezTo>
                  <a:cubicBezTo>
                    <a:pt x="29602" y="9563"/>
                    <a:pt x="29484" y="9474"/>
                    <a:pt x="29395" y="9386"/>
                  </a:cubicBezTo>
                  <a:lnTo>
                    <a:pt x="29484" y="9267"/>
                  </a:lnTo>
                  <a:cubicBezTo>
                    <a:pt x="29720" y="9386"/>
                    <a:pt x="29986" y="9533"/>
                    <a:pt x="30223" y="9681"/>
                  </a:cubicBezTo>
                  <a:cubicBezTo>
                    <a:pt x="30607" y="10007"/>
                    <a:pt x="31021" y="10332"/>
                    <a:pt x="31406" y="10657"/>
                  </a:cubicBezTo>
                  <a:cubicBezTo>
                    <a:pt x="32056" y="11249"/>
                    <a:pt x="32825" y="11692"/>
                    <a:pt x="33653" y="11958"/>
                  </a:cubicBezTo>
                  <a:cubicBezTo>
                    <a:pt x="33822" y="12032"/>
                    <a:pt x="33994" y="12068"/>
                    <a:pt x="34162" y="12068"/>
                  </a:cubicBezTo>
                  <a:cubicBezTo>
                    <a:pt x="34466" y="12068"/>
                    <a:pt x="34756" y="11950"/>
                    <a:pt x="34984" y="11722"/>
                  </a:cubicBezTo>
                  <a:cubicBezTo>
                    <a:pt x="35132" y="11840"/>
                    <a:pt x="35250" y="11929"/>
                    <a:pt x="35369" y="12018"/>
                  </a:cubicBezTo>
                  <a:cubicBezTo>
                    <a:pt x="35644" y="12272"/>
                    <a:pt x="35981" y="12405"/>
                    <a:pt x="36335" y="12405"/>
                  </a:cubicBezTo>
                  <a:cubicBezTo>
                    <a:pt x="36475" y="12405"/>
                    <a:pt x="36617" y="12385"/>
                    <a:pt x="36758" y="12343"/>
                  </a:cubicBezTo>
                  <a:cubicBezTo>
                    <a:pt x="37379" y="12195"/>
                    <a:pt x="37941" y="11899"/>
                    <a:pt x="38444" y="11515"/>
                  </a:cubicBezTo>
                  <a:cubicBezTo>
                    <a:pt x="39449" y="10716"/>
                    <a:pt x="40307" y="9770"/>
                    <a:pt x="40987" y="8676"/>
                  </a:cubicBezTo>
                  <a:cubicBezTo>
                    <a:pt x="41460" y="7877"/>
                    <a:pt x="41904" y="7079"/>
                    <a:pt x="42318" y="6251"/>
                  </a:cubicBezTo>
                  <a:cubicBezTo>
                    <a:pt x="42969" y="5009"/>
                    <a:pt x="43826" y="3885"/>
                    <a:pt x="44861" y="2909"/>
                  </a:cubicBezTo>
                  <a:cubicBezTo>
                    <a:pt x="45482" y="2347"/>
                    <a:pt x="46251" y="1963"/>
                    <a:pt x="47079" y="1874"/>
                  </a:cubicBezTo>
                  <a:cubicBezTo>
                    <a:pt x="47141" y="1868"/>
                    <a:pt x="47201" y="1865"/>
                    <a:pt x="47259" y="1865"/>
                  </a:cubicBezTo>
                  <a:close/>
                  <a:moveTo>
                    <a:pt x="17670" y="4620"/>
                  </a:moveTo>
                  <a:cubicBezTo>
                    <a:pt x="18051" y="4620"/>
                    <a:pt x="18430" y="4631"/>
                    <a:pt x="18808" y="4654"/>
                  </a:cubicBezTo>
                  <a:cubicBezTo>
                    <a:pt x="20375" y="4684"/>
                    <a:pt x="21913" y="5068"/>
                    <a:pt x="23333" y="5719"/>
                  </a:cubicBezTo>
                  <a:cubicBezTo>
                    <a:pt x="23747" y="5926"/>
                    <a:pt x="24161" y="6192"/>
                    <a:pt x="24575" y="6428"/>
                  </a:cubicBezTo>
                  <a:lnTo>
                    <a:pt x="24545" y="6517"/>
                  </a:lnTo>
                  <a:lnTo>
                    <a:pt x="24545" y="6487"/>
                  </a:lnTo>
                  <a:cubicBezTo>
                    <a:pt x="24072" y="6399"/>
                    <a:pt x="23599" y="6280"/>
                    <a:pt x="23155" y="6192"/>
                  </a:cubicBezTo>
                  <a:cubicBezTo>
                    <a:pt x="22773" y="6131"/>
                    <a:pt x="22392" y="6102"/>
                    <a:pt x="22012" y="6102"/>
                  </a:cubicBezTo>
                  <a:cubicBezTo>
                    <a:pt x="21275" y="6102"/>
                    <a:pt x="20546" y="6214"/>
                    <a:pt x="19843" y="6428"/>
                  </a:cubicBezTo>
                  <a:cubicBezTo>
                    <a:pt x="18542" y="6754"/>
                    <a:pt x="17300" y="7286"/>
                    <a:pt x="16206" y="8055"/>
                  </a:cubicBezTo>
                  <a:cubicBezTo>
                    <a:pt x="13988" y="9504"/>
                    <a:pt x="12095" y="11396"/>
                    <a:pt x="10646" y="13644"/>
                  </a:cubicBezTo>
                  <a:cubicBezTo>
                    <a:pt x="10321" y="14176"/>
                    <a:pt x="10055" y="14709"/>
                    <a:pt x="9788" y="15270"/>
                  </a:cubicBezTo>
                  <a:cubicBezTo>
                    <a:pt x="9558" y="15757"/>
                    <a:pt x="9327" y="15933"/>
                    <a:pt x="8905" y="15933"/>
                  </a:cubicBezTo>
                  <a:cubicBezTo>
                    <a:pt x="8839" y="15933"/>
                    <a:pt x="8770" y="15929"/>
                    <a:pt x="8694" y="15921"/>
                  </a:cubicBezTo>
                  <a:cubicBezTo>
                    <a:pt x="7896" y="15862"/>
                    <a:pt x="7216" y="15418"/>
                    <a:pt x="6831" y="14768"/>
                  </a:cubicBezTo>
                  <a:cubicBezTo>
                    <a:pt x="6802" y="14679"/>
                    <a:pt x="6743" y="14620"/>
                    <a:pt x="6713" y="14561"/>
                  </a:cubicBezTo>
                  <a:cubicBezTo>
                    <a:pt x="6358" y="14147"/>
                    <a:pt x="6003" y="13733"/>
                    <a:pt x="5648" y="13348"/>
                  </a:cubicBezTo>
                  <a:cubicBezTo>
                    <a:pt x="5175" y="12846"/>
                    <a:pt x="4525" y="12579"/>
                    <a:pt x="3844" y="12579"/>
                  </a:cubicBezTo>
                  <a:cubicBezTo>
                    <a:pt x="3549" y="12565"/>
                    <a:pt x="3253" y="12565"/>
                    <a:pt x="2957" y="12565"/>
                  </a:cubicBezTo>
                  <a:cubicBezTo>
                    <a:pt x="2662" y="12565"/>
                    <a:pt x="2366" y="12565"/>
                    <a:pt x="2070" y="12550"/>
                  </a:cubicBezTo>
                  <a:cubicBezTo>
                    <a:pt x="1686" y="12520"/>
                    <a:pt x="1301" y="12461"/>
                    <a:pt x="917" y="12372"/>
                  </a:cubicBezTo>
                  <a:cubicBezTo>
                    <a:pt x="769" y="12313"/>
                    <a:pt x="651" y="12254"/>
                    <a:pt x="532" y="12136"/>
                  </a:cubicBezTo>
                  <a:cubicBezTo>
                    <a:pt x="384" y="11958"/>
                    <a:pt x="414" y="11663"/>
                    <a:pt x="621" y="11544"/>
                  </a:cubicBezTo>
                  <a:cubicBezTo>
                    <a:pt x="828" y="11426"/>
                    <a:pt x="1065" y="11308"/>
                    <a:pt x="1301" y="11249"/>
                  </a:cubicBezTo>
                  <a:cubicBezTo>
                    <a:pt x="2248" y="10923"/>
                    <a:pt x="3135" y="10480"/>
                    <a:pt x="3963" y="9947"/>
                  </a:cubicBezTo>
                  <a:cubicBezTo>
                    <a:pt x="5353" y="9060"/>
                    <a:pt x="6713" y="8173"/>
                    <a:pt x="8073" y="7286"/>
                  </a:cubicBezTo>
                  <a:cubicBezTo>
                    <a:pt x="9966" y="6014"/>
                    <a:pt x="12095" y="5186"/>
                    <a:pt x="14343" y="4891"/>
                  </a:cubicBezTo>
                  <a:cubicBezTo>
                    <a:pt x="15444" y="4714"/>
                    <a:pt x="16561" y="4620"/>
                    <a:pt x="17670" y="4620"/>
                  </a:cubicBezTo>
                  <a:close/>
                  <a:moveTo>
                    <a:pt x="2277" y="12816"/>
                  </a:moveTo>
                  <a:cubicBezTo>
                    <a:pt x="2928" y="12816"/>
                    <a:pt x="3578" y="12816"/>
                    <a:pt x="4229" y="12905"/>
                  </a:cubicBezTo>
                  <a:cubicBezTo>
                    <a:pt x="4850" y="13023"/>
                    <a:pt x="5412" y="13378"/>
                    <a:pt x="5737" y="13881"/>
                  </a:cubicBezTo>
                  <a:cubicBezTo>
                    <a:pt x="6062" y="14295"/>
                    <a:pt x="6358" y="14709"/>
                    <a:pt x="6683" y="15123"/>
                  </a:cubicBezTo>
                  <a:cubicBezTo>
                    <a:pt x="7068" y="15625"/>
                    <a:pt x="7659" y="16010"/>
                    <a:pt x="8280" y="16158"/>
                  </a:cubicBezTo>
                  <a:lnTo>
                    <a:pt x="8310" y="16158"/>
                  </a:lnTo>
                  <a:cubicBezTo>
                    <a:pt x="7846" y="16330"/>
                    <a:pt x="7385" y="16420"/>
                    <a:pt x="6945" y="16420"/>
                  </a:cubicBezTo>
                  <a:cubicBezTo>
                    <a:pt x="6179" y="16420"/>
                    <a:pt x="5472" y="16148"/>
                    <a:pt x="4909" y="15566"/>
                  </a:cubicBezTo>
                  <a:cubicBezTo>
                    <a:pt x="4436" y="15093"/>
                    <a:pt x="4022" y="14590"/>
                    <a:pt x="3578" y="14088"/>
                  </a:cubicBezTo>
                  <a:cubicBezTo>
                    <a:pt x="3135" y="13585"/>
                    <a:pt x="2721" y="13053"/>
                    <a:pt x="2011" y="12846"/>
                  </a:cubicBezTo>
                  <a:cubicBezTo>
                    <a:pt x="2100" y="12816"/>
                    <a:pt x="2188" y="12816"/>
                    <a:pt x="2277" y="12816"/>
                  </a:cubicBezTo>
                  <a:close/>
                  <a:moveTo>
                    <a:pt x="23747" y="15063"/>
                  </a:moveTo>
                  <a:cubicBezTo>
                    <a:pt x="22445" y="17400"/>
                    <a:pt x="20582" y="19233"/>
                    <a:pt x="18956" y="21244"/>
                  </a:cubicBezTo>
                  <a:cubicBezTo>
                    <a:pt x="18956" y="21155"/>
                    <a:pt x="18985" y="21096"/>
                    <a:pt x="18985" y="21037"/>
                  </a:cubicBezTo>
                  <a:cubicBezTo>
                    <a:pt x="19163" y="20505"/>
                    <a:pt x="19399" y="19972"/>
                    <a:pt x="19547" y="19440"/>
                  </a:cubicBezTo>
                  <a:cubicBezTo>
                    <a:pt x="19813" y="18405"/>
                    <a:pt x="20405" y="17488"/>
                    <a:pt x="21263" y="16867"/>
                  </a:cubicBezTo>
                  <a:cubicBezTo>
                    <a:pt x="22031" y="16246"/>
                    <a:pt x="22830" y="15655"/>
                    <a:pt x="23599" y="15063"/>
                  </a:cubicBezTo>
                  <a:close/>
                  <a:moveTo>
                    <a:pt x="22005" y="6406"/>
                  </a:moveTo>
                  <a:cubicBezTo>
                    <a:pt x="22906" y="6406"/>
                    <a:pt x="23790" y="6585"/>
                    <a:pt x="24604" y="6901"/>
                  </a:cubicBezTo>
                  <a:cubicBezTo>
                    <a:pt x="25166" y="7108"/>
                    <a:pt x="25580" y="7493"/>
                    <a:pt x="25846" y="8025"/>
                  </a:cubicBezTo>
                  <a:cubicBezTo>
                    <a:pt x="26024" y="8380"/>
                    <a:pt x="26024" y="8824"/>
                    <a:pt x="25787" y="9179"/>
                  </a:cubicBezTo>
                  <a:cubicBezTo>
                    <a:pt x="25344" y="10007"/>
                    <a:pt x="25048" y="10894"/>
                    <a:pt x="24929" y="11840"/>
                  </a:cubicBezTo>
                  <a:cubicBezTo>
                    <a:pt x="24870" y="12254"/>
                    <a:pt x="24782" y="12668"/>
                    <a:pt x="24693" y="13082"/>
                  </a:cubicBezTo>
                  <a:cubicBezTo>
                    <a:pt x="24575" y="13644"/>
                    <a:pt x="24249" y="14147"/>
                    <a:pt x="23806" y="14502"/>
                  </a:cubicBezTo>
                  <a:cubicBezTo>
                    <a:pt x="23273" y="14975"/>
                    <a:pt x="22682" y="15448"/>
                    <a:pt x="22061" y="15862"/>
                  </a:cubicBezTo>
                  <a:cubicBezTo>
                    <a:pt x="21706" y="16128"/>
                    <a:pt x="21322" y="16424"/>
                    <a:pt x="20967" y="16720"/>
                  </a:cubicBezTo>
                  <a:cubicBezTo>
                    <a:pt x="20168" y="17370"/>
                    <a:pt x="19577" y="18228"/>
                    <a:pt x="19311" y="19204"/>
                  </a:cubicBezTo>
                  <a:cubicBezTo>
                    <a:pt x="19104" y="19913"/>
                    <a:pt x="18867" y="20623"/>
                    <a:pt x="18571" y="21303"/>
                  </a:cubicBezTo>
                  <a:cubicBezTo>
                    <a:pt x="17980" y="22752"/>
                    <a:pt x="16797" y="23876"/>
                    <a:pt x="15289" y="24379"/>
                  </a:cubicBezTo>
                  <a:cubicBezTo>
                    <a:pt x="14490" y="24645"/>
                    <a:pt x="13662" y="24911"/>
                    <a:pt x="12834" y="25118"/>
                  </a:cubicBezTo>
                  <a:cubicBezTo>
                    <a:pt x="12482" y="25186"/>
                    <a:pt x="12130" y="25223"/>
                    <a:pt x="11778" y="25223"/>
                  </a:cubicBezTo>
                  <a:cubicBezTo>
                    <a:pt x="11361" y="25223"/>
                    <a:pt x="10944" y="25171"/>
                    <a:pt x="10528" y="25059"/>
                  </a:cubicBezTo>
                  <a:cubicBezTo>
                    <a:pt x="10262" y="24970"/>
                    <a:pt x="9995" y="24793"/>
                    <a:pt x="9848" y="24556"/>
                  </a:cubicBezTo>
                  <a:cubicBezTo>
                    <a:pt x="9404" y="23994"/>
                    <a:pt x="9256" y="23225"/>
                    <a:pt x="9522" y="22545"/>
                  </a:cubicBezTo>
                  <a:cubicBezTo>
                    <a:pt x="9700" y="22013"/>
                    <a:pt x="9936" y="21481"/>
                    <a:pt x="10232" y="20978"/>
                  </a:cubicBezTo>
                  <a:cubicBezTo>
                    <a:pt x="10528" y="20446"/>
                    <a:pt x="10883" y="19972"/>
                    <a:pt x="11208" y="19470"/>
                  </a:cubicBezTo>
                  <a:cubicBezTo>
                    <a:pt x="11267" y="19322"/>
                    <a:pt x="11326" y="19174"/>
                    <a:pt x="11385" y="19026"/>
                  </a:cubicBezTo>
                  <a:lnTo>
                    <a:pt x="11267" y="18908"/>
                  </a:lnTo>
                  <a:cubicBezTo>
                    <a:pt x="11119" y="18967"/>
                    <a:pt x="11001" y="19026"/>
                    <a:pt x="10883" y="19115"/>
                  </a:cubicBezTo>
                  <a:cubicBezTo>
                    <a:pt x="10587" y="19322"/>
                    <a:pt x="10321" y="19588"/>
                    <a:pt x="10025" y="19795"/>
                  </a:cubicBezTo>
                  <a:cubicBezTo>
                    <a:pt x="9848" y="19913"/>
                    <a:pt x="9670" y="20002"/>
                    <a:pt x="9463" y="20091"/>
                  </a:cubicBezTo>
                  <a:cubicBezTo>
                    <a:pt x="9167" y="19943"/>
                    <a:pt x="9167" y="19736"/>
                    <a:pt x="9167" y="19529"/>
                  </a:cubicBezTo>
                  <a:cubicBezTo>
                    <a:pt x="9167" y="18671"/>
                    <a:pt x="9286" y="17814"/>
                    <a:pt x="9493" y="17015"/>
                  </a:cubicBezTo>
                  <a:cubicBezTo>
                    <a:pt x="9729" y="16010"/>
                    <a:pt x="10114" y="15063"/>
                    <a:pt x="10646" y="14206"/>
                  </a:cubicBezTo>
                  <a:cubicBezTo>
                    <a:pt x="12243" y="11603"/>
                    <a:pt x="14461" y="9415"/>
                    <a:pt x="17093" y="7877"/>
                  </a:cubicBezTo>
                  <a:cubicBezTo>
                    <a:pt x="18335" y="7138"/>
                    <a:pt x="19725" y="6665"/>
                    <a:pt x="21174" y="6458"/>
                  </a:cubicBezTo>
                  <a:cubicBezTo>
                    <a:pt x="21452" y="6423"/>
                    <a:pt x="21729" y="6406"/>
                    <a:pt x="22005" y="6406"/>
                  </a:cubicBezTo>
                  <a:close/>
                  <a:moveTo>
                    <a:pt x="27204" y="8354"/>
                  </a:moveTo>
                  <a:cubicBezTo>
                    <a:pt x="27360" y="8354"/>
                    <a:pt x="27517" y="8402"/>
                    <a:pt x="27650" y="8498"/>
                  </a:cubicBezTo>
                  <a:cubicBezTo>
                    <a:pt x="28182" y="8794"/>
                    <a:pt x="28685" y="9179"/>
                    <a:pt x="29158" y="9563"/>
                  </a:cubicBezTo>
                  <a:cubicBezTo>
                    <a:pt x="30785" y="10953"/>
                    <a:pt x="32145" y="12639"/>
                    <a:pt x="33151" y="14531"/>
                  </a:cubicBezTo>
                  <a:cubicBezTo>
                    <a:pt x="34156" y="16335"/>
                    <a:pt x="34777" y="18287"/>
                    <a:pt x="35073" y="20327"/>
                  </a:cubicBezTo>
                  <a:cubicBezTo>
                    <a:pt x="35221" y="21569"/>
                    <a:pt x="35280" y="22811"/>
                    <a:pt x="35221" y="24083"/>
                  </a:cubicBezTo>
                  <a:cubicBezTo>
                    <a:pt x="35191" y="25562"/>
                    <a:pt x="34866" y="27011"/>
                    <a:pt x="34304" y="28371"/>
                  </a:cubicBezTo>
                  <a:cubicBezTo>
                    <a:pt x="34126" y="28755"/>
                    <a:pt x="33890" y="29140"/>
                    <a:pt x="33594" y="29495"/>
                  </a:cubicBezTo>
                  <a:cubicBezTo>
                    <a:pt x="33507" y="29687"/>
                    <a:pt x="33326" y="29787"/>
                    <a:pt x="33144" y="29787"/>
                  </a:cubicBezTo>
                  <a:cubicBezTo>
                    <a:pt x="33019" y="29787"/>
                    <a:pt x="32892" y="29739"/>
                    <a:pt x="32796" y="29643"/>
                  </a:cubicBezTo>
                  <a:cubicBezTo>
                    <a:pt x="32263" y="29229"/>
                    <a:pt x="31613" y="29022"/>
                    <a:pt x="31051" y="28696"/>
                  </a:cubicBezTo>
                  <a:cubicBezTo>
                    <a:pt x="29898" y="28046"/>
                    <a:pt x="28892" y="27129"/>
                    <a:pt x="28123" y="26064"/>
                  </a:cubicBezTo>
                  <a:cubicBezTo>
                    <a:pt x="26704" y="24142"/>
                    <a:pt x="25758" y="21895"/>
                    <a:pt x="25373" y="19529"/>
                  </a:cubicBezTo>
                  <a:cubicBezTo>
                    <a:pt x="25136" y="18080"/>
                    <a:pt x="25018" y="16601"/>
                    <a:pt x="25018" y="15152"/>
                  </a:cubicBezTo>
                  <a:lnTo>
                    <a:pt x="25018" y="15123"/>
                  </a:lnTo>
                  <a:cubicBezTo>
                    <a:pt x="24959" y="13674"/>
                    <a:pt x="25107" y="12225"/>
                    <a:pt x="25462" y="10805"/>
                  </a:cubicBezTo>
                  <a:cubicBezTo>
                    <a:pt x="25610" y="10214"/>
                    <a:pt x="25846" y="9622"/>
                    <a:pt x="26201" y="9119"/>
                  </a:cubicBezTo>
                  <a:cubicBezTo>
                    <a:pt x="26319" y="8942"/>
                    <a:pt x="26467" y="8794"/>
                    <a:pt x="26615" y="8646"/>
                  </a:cubicBezTo>
                  <a:cubicBezTo>
                    <a:pt x="26755" y="8454"/>
                    <a:pt x="26978" y="8354"/>
                    <a:pt x="27204" y="8354"/>
                  </a:cubicBezTo>
                  <a:close/>
                  <a:moveTo>
                    <a:pt x="24782" y="14058"/>
                  </a:moveTo>
                  <a:cubicBezTo>
                    <a:pt x="24782" y="14945"/>
                    <a:pt x="24722" y="15862"/>
                    <a:pt x="24752" y="16720"/>
                  </a:cubicBezTo>
                  <a:cubicBezTo>
                    <a:pt x="24870" y="19085"/>
                    <a:pt x="25225" y="21422"/>
                    <a:pt x="26290" y="23551"/>
                  </a:cubicBezTo>
                  <a:cubicBezTo>
                    <a:pt x="26497" y="23935"/>
                    <a:pt x="26526" y="24349"/>
                    <a:pt x="26438" y="24763"/>
                  </a:cubicBezTo>
                  <a:cubicBezTo>
                    <a:pt x="26201" y="26035"/>
                    <a:pt x="25610" y="27247"/>
                    <a:pt x="24752" y="28223"/>
                  </a:cubicBezTo>
                  <a:cubicBezTo>
                    <a:pt x="24486" y="28608"/>
                    <a:pt x="24279" y="29022"/>
                    <a:pt x="24131" y="29465"/>
                  </a:cubicBezTo>
                  <a:cubicBezTo>
                    <a:pt x="23924" y="29998"/>
                    <a:pt x="23658" y="30471"/>
                    <a:pt x="23333" y="30944"/>
                  </a:cubicBezTo>
                  <a:cubicBezTo>
                    <a:pt x="23051" y="31295"/>
                    <a:pt x="22643" y="31466"/>
                    <a:pt x="22235" y="31466"/>
                  </a:cubicBezTo>
                  <a:cubicBezTo>
                    <a:pt x="21785" y="31466"/>
                    <a:pt x="21335" y="31258"/>
                    <a:pt x="21056" y="30855"/>
                  </a:cubicBezTo>
                  <a:cubicBezTo>
                    <a:pt x="20730" y="30382"/>
                    <a:pt x="20523" y="29820"/>
                    <a:pt x="20464" y="29258"/>
                  </a:cubicBezTo>
                  <a:cubicBezTo>
                    <a:pt x="20375" y="28667"/>
                    <a:pt x="20316" y="28105"/>
                    <a:pt x="20227" y="27543"/>
                  </a:cubicBezTo>
                  <a:cubicBezTo>
                    <a:pt x="20109" y="26892"/>
                    <a:pt x="19873" y="26271"/>
                    <a:pt x="19518" y="25739"/>
                  </a:cubicBezTo>
                  <a:cubicBezTo>
                    <a:pt x="19045" y="24941"/>
                    <a:pt x="18897" y="23994"/>
                    <a:pt x="19074" y="23078"/>
                  </a:cubicBezTo>
                  <a:cubicBezTo>
                    <a:pt x="19133" y="22811"/>
                    <a:pt x="19163" y="22575"/>
                    <a:pt x="19163" y="22309"/>
                  </a:cubicBezTo>
                  <a:cubicBezTo>
                    <a:pt x="19192" y="21747"/>
                    <a:pt x="19429" y="21215"/>
                    <a:pt x="19813" y="20830"/>
                  </a:cubicBezTo>
                  <a:cubicBezTo>
                    <a:pt x="20641" y="19913"/>
                    <a:pt x="21381" y="18967"/>
                    <a:pt x="22120" y="17991"/>
                  </a:cubicBezTo>
                  <a:cubicBezTo>
                    <a:pt x="22830" y="17045"/>
                    <a:pt x="23480" y="16010"/>
                    <a:pt x="24161" y="15004"/>
                  </a:cubicBezTo>
                  <a:cubicBezTo>
                    <a:pt x="24338" y="14709"/>
                    <a:pt x="24515" y="14383"/>
                    <a:pt x="24693" y="14058"/>
                  </a:cubicBezTo>
                  <a:close/>
                  <a:moveTo>
                    <a:pt x="12506" y="0"/>
                  </a:moveTo>
                  <a:cubicBezTo>
                    <a:pt x="12192" y="0"/>
                    <a:pt x="11877" y="13"/>
                    <a:pt x="11563" y="41"/>
                  </a:cubicBezTo>
                  <a:cubicBezTo>
                    <a:pt x="10350" y="159"/>
                    <a:pt x="9197" y="396"/>
                    <a:pt x="8044" y="721"/>
                  </a:cubicBezTo>
                  <a:cubicBezTo>
                    <a:pt x="7157" y="957"/>
                    <a:pt x="6299" y="1164"/>
                    <a:pt x="5441" y="1431"/>
                  </a:cubicBezTo>
                  <a:cubicBezTo>
                    <a:pt x="4672" y="1638"/>
                    <a:pt x="3904" y="1992"/>
                    <a:pt x="3223" y="2436"/>
                  </a:cubicBezTo>
                  <a:cubicBezTo>
                    <a:pt x="2928" y="2643"/>
                    <a:pt x="2691" y="2909"/>
                    <a:pt x="2573" y="3235"/>
                  </a:cubicBezTo>
                  <a:cubicBezTo>
                    <a:pt x="2425" y="3471"/>
                    <a:pt x="2543" y="3767"/>
                    <a:pt x="2780" y="3885"/>
                  </a:cubicBezTo>
                  <a:cubicBezTo>
                    <a:pt x="2898" y="3944"/>
                    <a:pt x="3016" y="4003"/>
                    <a:pt x="3164" y="4003"/>
                  </a:cubicBezTo>
                  <a:cubicBezTo>
                    <a:pt x="3734" y="4101"/>
                    <a:pt x="4304" y="4145"/>
                    <a:pt x="4874" y="4145"/>
                  </a:cubicBezTo>
                  <a:cubicBezTo>
                    <a:pt x="5339" y="4145"/>
                    <a:pt x="5804" y="4116"/>
                    <a:pt x="6269" y="4063"/>
                  </a:cubicBezTo>
                  <a:cubicBezTo>
                    <a:pt x="7245" y="3944"/>
                    <a:pt x="8221" y="3767"/>
                    <a:pt x="9197" y="3649"/>
                  </a:cubicBezTo>
                  <a:cubicBezTo>
                    <a:pt x="9354" y="3628"/>
                    <a:pt x="9515" y="3618"/>
                    <a:pt x="9677" y="3618"/>
                  </a:cubicBezTo>
                  <a:cubicBezTo>
                    <a:pt x="9972" y="3618"/>
                    <a:pt x="10271" y="3650"/>
                    <a:pt x="10557" y="3708"/>
                  </a:cubicBezTo>
                  <a:cubicBezTo>
                    <a:pt x="11622" y="3974"/>
                    <a:pt x="12657" y="4329"/>
                    <a:pt x="13692" y="4654"/>
                  </a:cubicBezTo>
                  <a:cubicBezTo>
                    <a:pt x="13633" y="4684"/>
                    <a:pt x="13574" y="4713"/>
                    <a:pt x="13515" y="4713"/>
                  </a:cubicBezTo>
                  <a:cubicBezTo>
                    <a:pt x="11474" y="5098"/>
                    <a:pt x="9522" y="5866"/>
                    <a:pt x="7837" y="7049"/>
                  </a:cubicBezTo>
                  <a:cubicBezTo>
                    <a:pt x="6388" y="8025"/>
                    <a:pt x="4939" y="8942"/>
                    <a:pt x="3490" y="9859"/>
                  </a:cubicBezTo>
                  <a:cubicBezTo>
                    <a:pt x="2809" y="10332"/>
                    <a:pt x="2041" y="10687"/>
                    <a:pt x="1242" y="10953"/>
                  </a:cubicBezTo>
                  <a:cubicBezTo>
                    <a:pt x="946" y="11012"/>
                    <a:pt x="680" y="11160"/>
                    <a:pt x="414" y="11308"/>
                  </a:cubicBezTo>
                  <a:cubicBezTo>
                    <a:pt x="118" y="11485"/>
                    <a:pt x="0" y="11870"/>
                    <a:pt x="207" y="12195"/>
                  </a:cubicBezTo>
                  <a:cubicBezTo>
                    <a:pt x="355" y="12461"/>
                    <a:pt x="591" y="12668"/>
                    <a:pt x="887" y="12786"/>
                  </a:cubicBezTo>
                  <a:cubicBezTo>
                    <a:pt x="1272" y="12934"/>
                    <a:pt x="1686" y="13082"/>
                    <a:pt x="2100" y="13260"/>
                  </a:cubicBezTo>
                  <a:cubicBezTo>
                    <a:pt x="2307" y="13319"/>
                    <a:pt x="2484" y="13437"/>
                    <a:pt x="2662" y="13555"/>
                  </a:cubicBezTo>
                  <a:cubicBezTo>
                    <a:pt x="3046" y="13940"/>
                    <a:pt x="3401" y="14383"/>
                    <a:pt x="3756" y="14768"/>
                  </a:cubicBezTo>
                  <a:cubicBezTo>
                    <a:pt x="4140" y="15241"/>
                    <a:pt x="4584" y="15655"/>
                    <a:pt x="5027" y="16069"/>
                  </a:cubicBezTo>
                  <a:cubicBezTo>
                    <a:pt x="5353" y="16335"/>
                    <a:pt x="5767" y="16513"/>
                    <a:pt x="6181" y="16631"/>
                  </a:cubicBezTo>
                  <a:cubicBezTo>
                    <a:pt x="6492" y="16691"/>
                    <a:pt x="6807" y="16721"/>
                    <a:pt x="7121" y="16721"/>
                  </a:cubicBezTo>
                  <a:cubicBezTo>
                    <a:pt x="7730" y="16721"/>
                    <a:pt x="8335" y="16609"/>
                    <a:pt x="8901" y="16394"/>
                  </a:cubicBezTo>
                  <a:lnTo>
                    <a:pt x="9315" y="16246"/>
                  </a:lnTo>
                  <a:lnTo>
                    <a:pt x="9315" y="16246"/>
                  </a:lnTo>
                  <a:cubicBezTo>
                    <a:pt x="9167" y="17104"/>
                    <a:pt x="8990" y="17932"/>
                    <a:pt x="8901" y="18760"/>
                  </a:cubicBezTo>
                  <a:cubicBezTo>
                    <a:pt x="8842" y="19144"/>
                    <a:pt x="8842" y="19529"/>
                    <a:pt x="8931" y="19913"/>
                  </a:cubicBezTo>
                  <a:cubicBezTo>
                    <a:pt x="8978" y="20242"/>
                    <a:pt x="9118" y="20385"/>
                    <a:pt x="9382" y="20385"/>
                  </a:cubicBezTo>
                  <a:cubicBezTo>
                    <a:pt x="9450" y="20385"/>
                    <a:pt x="9526" y="20375"/>
                    <a:pt x="9611" y="20357"/>
                  </a:cubicBezTo>
                  <a:cubicBezTo>
                    <a:pt x="9788" y="20298"/>
                    <a:pt x="9966" y="20239"/>
                    <a:pt x="10114" y="20150"/>
                  </a:cubicBezTo>
                  <a:lnTo>
                    <a:pt x="10409" y="20002"/>
                  </a:lnTo>
                  <a:lnTo>
                    <a:pt x="10409" y="20002"/>
                  </a:lnTo>
                  <a:cubicBezTo>
                    <a:pt x="10232" y="20386"/>
                    <a:pt x="9995" y="20712"/>
                    <a:pt x="9818" y="21037"/>
                  </a:cubicBezTo>
                  <a:cubicBezTo>
                    <a:pt x="9315" y="21806"/>
                    <a:pt x="9079" y="22693"/>
                    <a:pt x="9108" y="23580"/>
                  </a:cubicBezTo>
                  <a:cubicBezTo>
                    <a:pt x="9167" y="24320"/>
                    <a:pt x="9729" y="25177"/>
                    <a:pt x="10350" y="25325"/>
                  </a:cubicBezTo>
                  <a:cubicBezTo>
                    <a:pt x="10883" y="25458"/>
                    <a:pt x="11432" y="25525"/>
                    <a:pt x="11972" y="25525"/>
                  </a:cubicBezTo>
                  <a:cubicBezTo>
                    <a:pt x="12152" y="25525"/>
                    <a:pt x="12332" y="25517"/>
                    <a:pt x="12509" y="25503"/>
                  </a:cubicBezTo>
                  <a:cubicBezTo>
                    <a:pt x="13426" y="25325"/>
                    <a:pt x="14343" y="25059"/>
                    <a:pt x="15230" y="24734"/>
                  </a:cubicBezTo>
                  <a:cubicBezTo>
                    <a:pt x="15939" y="24497"/>
                    <a:pt x="16620" y="24142"/>
                    <a:pt x="17211" y="23639"/>
                  </a:cubicBezTo>
                  <a:cubicBezTo>
                    <a:pt x="17655" y="23255"/>
                    <a:pt x="18098" y="22811"/>
                    <a:pt x="18542" y="22368"/>
                  </a:cubicBezTo>
                  <a:cubicBezTo>
                    <a:pt x="18660" y="22279"/>
                    <a:pt x="18749" y="22161"/>
                    <a:pt x="18867" y="22072"/>
                  </a:cubicBezTo>
                  <a:lnTo>
                    <a:pt x="18956" y="22102"/>
                  </a:lnTo>
                  <a:lnTo>
                    <a:pt x="18867" y="22871"/>
                  </a:lnTo>
                  <a:cubicBezTo>
                    <a:pt x="18690" y="23965"/>
                    <a:pt x="18749" y="25029"/>
                    <a:pt x="19340" y="26035"/>
                  </a:cubicBezTo>
                  <a:cubicBezTo>
                    <a:pt x="19636" y="26538"/>
                    <a:pt x="19813" y="27070"/>
                    <a:pt x="19961" y="27632"/>
                  </a:cubicBezTo>
                  <a:cubicBezTo>
                    <a:pt x="20050" y="28105"/>
                    <a:pt x="20109" y="28578"/>
                    <a:pt x="20168" y="29051"/>
                  </a:cubicBezTo>
                  <a:cubicBezTo>
                    <a:pt x="20227" y="29731"/>
                    <a:pt x="20434" y="30382"/>
                    <a:pt x="20760" y="30944"/>
                  </a:cubicBezTo>
                  <a:cubicBezTo>
                    <a:pt x="21106" y="31511"/>
                    <a:pt x="21696" y="31801"/>
                    <a:pt x="22283" y="31801"/>
                  </a:cubicBezTo>
                  <a:cubicBezTo>
                    <a:pt x="22799" y="31801"/>
                    <a:pt x="23312" y="31577"/>
                    <a:pt x="23658" y="31121"/>
                  </a:cubicBezTo>
                  <a:cubicBezTo>
                    <a:pt x="24101" y="30530"/>
                    <a:pt x="24456" y="29909"/>
                    <a:pt x="24693" y="29229"/>
                  </a:cubicBezTo>
                  <a:cubicBezTo>
                    <a:pt x="24782" y="28903"/>
                    <a:pt x="24929" y="28637"/>
                    <a:pt x="25136" y="28371"/>
                  </a:cubicBezTo>
                  <a:cubicBezTo>
                    <a:pt x="25669" y="27780"/>
                    <a:pt x="26083" y="27099"/>
                    <a:pt x="26349" y="26331"/>
                  </a:cubicBezTo>
                  <a:cubicBezTo>
                    <a:pt x="26526" y="25828"/>
                    <a:pt x="26674" y="25266"/>
                    <a:pt x="26852" y="24704"/>
                  </a:cubicBezTo>
                  <a:cubicBezTo>
                    <a:pt x="26940" y="24822"/>
                    <a:pt x="27000" y="24941"/>
                    <a:pt x="27059" y="25029"/>
                  </a:cubicBezTo>
                  <a:cubicBezTo>
                    <a:pt x="27325" y="25414"/>
                    <a:pt x="27561" y="25828"/>
                    <a:pt x="27828" y="26212"/>
                  </a:cubicBezTo>
                  <a:cubicBezTo>
                    <a:pt x="28833" y="27602"/>
                    <a:pt x="30193" y="28667"/>
                    <a:pt x="31731" y="29347"/>
                  </a:cubicBezTo>
                  <a:cubicBezTo>
                    <a:pt x="31938" y="29436"/>
                    <a:pt x="32116" y="29554"/>
                    <a:pt x="32293" y="29672"/>
                  </a:cubicBezTo>
                  <a:cubicBezTo>
                    <a:pt x="32658" y="29958"/>
                    <a:pt x="32949" y="30080"/>
                    <a:pt x="33197" y="30080"/>
                  </a:cubicBezTo>
                  <a:cubicBezTo>
                    <a:pt x="33591" y="30080"/>
                    <a:pt x="33877" y="29771"/>
                    <a:pt x="34186" y="29317"/>
                  </a:cubicBezTo>
                  <a:cubicBezTo>
                    <a:pt x="34363" y="29081"/>
                    <a:pt x="34481" y="28815"/>
                    <a:pt x="34600" y="28578"/>
                  </a:cubicBezTo>
                  <a:cubicBezTo>
                    <a:pt x="34777" y="28134"/>
                    <a:pt x="34925" y="27720"/>
                    <a:pt x="35043" y="27277"/>
                  </a:cubicBezTo>
                  <a:cubicBezTo>
                    <a:pt x="35605" y="25118"/>
                    <a:pt x="35723" y="22871"/>
                    <a:pt x="35457" y="20653"/>
                  </a:cubicBezTo>
                  <a:cubicBezTo>
                    <a:pt x="35221" y="18701"/>
                    <a:pt x="34659" y="16779"/>
                    <a:pt x="33772" y="15004"/>
                  </a:cubicBezTo>
                  <a:cubicBezTo>
                    <a:pt x="33683" y="14827"/>
                    <a:pt x="33624" y="14649"/>
                    <a:pt x="33535" y="14383"/>
                  </a:cubicBezTo>
                  <a:lnTo>
                    <a:pt x="33535" y="14383"/>
                  </a:lnTo>
                  <a:lnTo>
                    <a:pt x="34008" y="14709"/>
                  </a:lnTo>
                  <a:cubicBezTo>
                    <a:pt x="34245" y="14886"/>
                    <a:pt x="34481" y="15063"/>
                    <a:pt x="34747" y="15182"/>
                  </a:cubicBezTo>
                  <a:cubicBezTo>
                    <a:pt x="35512" y="15564"/>
                    <a:pt x="36301" y="15699"/>
                    <a:pt x="37114" y="15699"/>
                  </a:cubicBezTo>
                  <a:cubicBezTo>
                    <a:pt x="37560" y="15699"/>
                    <a:pt x="38013" y="15659"/>
                    <a:pt x="38474" y="15596"/>
                  </a:cubicBezTo>
                  <a:cubicBezTo>
                    <a:pt x="39834" y="15389"/>
                    <a:pt x="41135" y="14886"/>
                    <a:pt x="42288" y="14147"/>
                  </a:cubicBezTo>
                  <a:cubicBezTo>
                    <a:pt x="42880" y="13792"/>
                    <a:pt x="43412" y="13378"/>
                    <a:pt x="43915" y="12905"/>
                  </a:cubicBezTo>
                  <a:cubicBezTo>
                    <a:pt x="45216" y="11603"/>
                    <a:pt x="46222" y="10095"/>
                    <a:pt x="46576" y="8232"/>
                  </a:cubicBezTo>
                  <a:cubicBezTo>
                    <a:pt x="46724" y="7345"/>
                    <a:pt x="47079" y="6487"/>
                    <a:pt x="47611" y="5748"/>
                  </a:cubicBezTo>
                  <a:cubicBezTo>
                    <a:pt x="47907" y="5334"/>
                    <a:pt x="48144" y="4891"/>
                    <a:pt x="48380" y="4417"/>
                  </a:cubicBezTo>
                  <a:cubicBezTo>
                    <a:pt x="48617" y="3944"/>
                    <a:pt x="48735" y="3382"/>
                    <a:pt x="48706" y="2850"/>
                  </a:cubicBezTo>
                  <a:cubicBezTo>
                    <a:pt x="48706" y="2199"/>
                    <a:pt x="48232" y="1667"/>
                    <a:pt x="47611" y="1578"/>
                  </a:cubicBezTo>
                  <a:cubicBezTo>
                    <a:pt x="47501" y="1566"/>
                    <a:pt x="47396" y="1559"/>
                    <a:pt x="47292" y="1559"/>
                  </a:cubicBezTo>
                  <a:cubicBezTo>
                    <a:pt x="47144" y="1559"/>
                    <a:pt x="46998" y="1573"/>
                    <a:pt x="46843" y="1608"/>
                  </a:cubicBezTo>
                  <a:cubicBezTo>
                    <a:pt x="45867" y="1785"/>
                    <a:pt x="44980" y="2259"/>
                    <a:pt x="44270" y="2939"/>
                  </a:cubicBezTo>
                  <a:cubicBezTo>
                    <a:pt x="43353" y="3826"/>
                    <a:pt x="42466" y="4772"/>
                    <a:pt x="41638" y="5719"/>
                  </a:cubicBezTo>
                  <a:cubicBezTo>
                    <a:pt x="40573" y="6961"/>
                    <a:pt x="39420" y="8114"/>
                    <a:pt x="37941" y="8883"/>
                  </a:cubicBezTo>
                  <a:cubicBezTo>
                    <a:pt x="36605" y="9583"/>
                    <a:pt x="35146" y="9933"/>
                    <a:pt x="33665" y="9933"/>
                  </a:cubicBezTo>
                  <a:cubicBezTo>
                    <a:pt x="33081" y="9933"/>
                    <a:pt x="32494" y="9879"/>
                    <a:pt x="31909" y="9770"/>
                  </a:cubicBezTo>
                  <a:cubicBezTo>
                    <a:pt x="30874" y="9563"/>
                    <a:pt x="29927" y="9090"/>
                    <a:pt x="28951" y="8705"/>
                  </a:cubicBezTo>
                  <a:cubicBezTo>
                    <a:pt x="28449" y="8558"/>
                    <a:pt x="28064" y="8084"/>
                    <a:pt x="28035" y="7523"/>
                  </a:cubicBezTo>
                  <a:cubicBezTo>
                    <a:pt x="27975" y="7256"/>
                    <a:pt x="27975" y="6990"/>
                    <a:pt x="28035" y="6724"/>
                  </a:cubicBezTo>
                  <a:cubicBezTo>
                    <a:pt x="28123" y="6340"/>
                    <a:pt x="28242" y="5985"/>
                    <a:pt x="28389" y="5630"/>
                  </a:cubicBezTo>
                  <a:cubicBezTo>
                    <a:pt x="28508" y="5423"/>
                    <a:pt x="28537" y="5186"/>
                    <a:pt x="28419" y="4979"/>
                  </a:cubicBezTo>
                  <a:lnTo>
                    <a:pt x="28419" y="4979"/>
                  </a:lnTo>
                  <a:cubicBezTo>
                    <a:pt x="28271" y="5127"/>
                    <a:pt x="28153" y="5216"/>
                    <a:pt x="28035" y="5364"/>
                  </a:cubicBezTo>
                  <a:cubicBezTo>
                    <a:pt x="27680" y="5748"/>
                    <a:pt x="27266" y="6073"/>
                    <a:pt x="26793" y="6280"/>
                  </a:cubicBezTo>
                  <a:cubicBezTo>
                    <a:pt x="26500" y="6420"/>
                    <a:pt x="26185" y="6489"/>
                    <a:pt x="25873" y="6489"/>
                  </a:cubicBezTo>
                  <a:cubicBezTo>
                    <a:pt x="25458" y="6489"/>
                    <a:pt x="25047" y="6369"/>
                    <a:pt x="24693" y="6133"/>
                  </a:cubicBezTo>
                  <a:cubicBezTo>
                    <a:pt x="24575" y="6073"/>
                    <a:pt x="24456" y="5985"/>
                    <a:pt x="24338" y="5926"/>
                  </a:cubicBezTo>
                  <a:cubicBezTo>
                    <a:pt x="23717" y="5512"/>
                    <a:pt x="23037" y="5127"/>
                    <a:pt x="22445" y="4684"/>
                  </a:cubicBezTo>
                  <a:cubicBezTo>
                    <a:pt x="21588" y="4033"/>
                    <a:pt x="20789" y="3353"/>
                    <a:pt x="19961" y="2702"/>
                  </a:cubicBezTo>
                  <a:cubicBezTo>
                    <a:pt x="19281" y="2111"/>
                    <a:pt x="18542" y="1608"/>
                    <a:pt x="17743" y="1224"/>
                  </a:cubicBezTo>
                  <a:cubicBezTo>
                    <a:pt x="17063" y="898"/>
                    <a:pt x="16354" y="632"/>
                    <a:pt x="15614" y="396"/>
                  </a:cubicBezTo>
                  <a:cubicBezTo>
                    <a:pt x="14591" y="145"/>
                    <a:pt x="13550" y="0"/>
                    <a:pt x="1250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1" name="Google Shape;1551;p21"/>
          <p:cNvSpPr/>
          <p:nvPr/>
        </p:nvSpPr>
        <p:spPr>
          <a:xfrm>
            <a:off x="7718125" y="303363"/>
            <a:ext cx="1234961" cy="463278"/>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21"/>
          <p:cNvSpPr/>
          <p:nvPr/>
        </p:nvSpPr>
        <p:spPr>
          <a:xfrm>
            <a:off x="8243400" y="-72325"/>
            <a:ext cx="963854" cy="778415"/>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53" name="Google Shape;1553;p21"/>
          <p:cNvGrpSpPr/>
          <p:nvPr/>
        </p:nvGrpSpPr>
        <p:grpSpPr>
          <a:xfrm rot="-1664230">
            <a:off x="-480879" y="2169260"/>
            <a:ext cx="1216703" cy="1267005"/>
            <a:chOff x="-276321" y="-188668"/>
            <a:chExt cx="1036371" cy="1079219"/>
          </a:xfrm>
        </p:grpSpPr>
        <p:sp>
          <p:nvSpPr>
            <p:cNvPr id="1554" name="Google Shape;1554;p21"/>
            <p:cNvSpPr/>
            <p:nvPr/>
          </p:nvSpPr>
          <p:spPr>
            <a:xfrm rot="10800000">
              <a:off x="-276321" y="-188668"/>
              <a:ext cx="1036371" cy="1079219"/>
            </a:xfrm>
            <a:custGeom>
              <a:rect b="b" l="l" r="r" t="t"/>
              <a:pathLst>
                <a:path extrusionOk="0" h="12500" w="12221">
                  <a:moveTo>
                    <a:pt x="8108" y="0"/>
                  </a:moveTo>
                  <a:cubicBezTo>
                    <a:pt x="7947" y="0"/>
                    <a:pt x="7787" y="5"/>
                    <a:pt x="7629" y="14"/>
                  </a:cubicBezTo>
                  <a:cubicBezTo>
                    <a:pt x="6079" y="105"/>
                    <a:pt x="4559" y="591"/>
                    <a:pt x="3252" y="1458"/>
                  </a:cubicBezTo>
                  <a:cubicBezTo>
                    <a:pt x="1991" y="2293"/>
                    <a:pt x="973" y="3494"/>
                    <a:pt x="502" y="4938"/>
                  </a:cubicBezTo>
                  <a:cubicBezTo>
                    <a:pt x="61" y="6351"/>
                    <a:pt x="167" y="7871"/>
                    <a:pt x="790" y="9208"/>
                  </a:cubicBezTo>
                  <a:cubicBezTo>
                    <a:pt x="1474" y="10743"/>
                    <a:pt x="2751" y="11928"/>
                    <a:pt x="4316" y="12491"/>
                  </a:cubicBezTo>
                  <a:cubicBezTo>
                    <a:pt x="4334" y="12497"/>
                    <a:pt x="4351" y="12499"/>
                    <a:pt x="4367" y="12499"/>
                  </a:cubicBezTo>
                  <a:cubicBezTo>
                    <a:pt x="4511" y="12499"/>
                    <a:pt x="4557" y="12272"/>
                    <a:pt x="4392" y="12217"/>
                  </a:cubicBezTo>
                  <a:cubicBezTo>
                    <a:pt x="1733" y="11305"/>
                    <a:pt x="0" y="8220"/>
                    <a:pt x="639" y="5485"/>
                  </a:cubicBezTo>
                  <a:cubicBezTo>
                    <a:pt x="1307" y="2567"/>
                    <a:pt x="4225" y="698"/>
                    <a:pt x="7067" y="348"/>
                  </a:cubicBezTo>
                  <a:cubicBezTo>
                    <a:pt x="7403" y="306"/>
                    <a:pt x="7751" y="282"/>
                    <a:pt x="8102" y="282"/>
                  </a:cubicBezTo>
                  <a:cubicBezTo>
                    <a:pt x="9511" y="282"/>
                    <a:pt x="10966" y="664"/>
                    <a:pt x="11915" y="1746"/>
                  </a:cubicBezTo>
                  <a:cubicBezTo>
                    <a:pt x="11944" y="1779"/>
                    <a:pt x="11978" y="1792"/>
                    <a:pt x="12011" y="1792"/>
                  </a:cubicBezTo>
                  <a:cubicBezTo>
                    <a:pt x="12119" y="1792"/>
                    <a:pt x="12220" y="1653"/>
                    <a:pt x="12127" y="1549"/>
                  </a:cubicBezTo>
                  <a:lnTo>
                    <a:pt x="12127" y="1534"/>
                  </a:lnTo>
                  <a:cubicBezTo>
                    <a:pt x="11127" y="396"/>
                    <a:pt x="9583" y="0"/>
                    <a:pt x="810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21"/>
            <p:cNvSpPr/>
            <p:nvPr/>
          </p:nvSpPr>
          <p:spPr>
            <a:xfrm rot="10800000">
              <a:off x="-194783" y="-73832"/>
              <a:ext cx="834633" cy="849531"/>
            </a:xfrm>
            <a:custGeom>
              <a:rect b="b" l="l" r="r" t="t"/>
              <a:pathLst>
                <a:path extrusionOk="0" h="12500" w="12221">
                  <a:moveTo>
                    <a:pt x="8108" y="0"/>
                  </a:moveTo>
                  <a:cubicBezTo>
                    <a:pt x="7947" y="0"/>
                    <a:pt x="7787" y="5"/>
                    <a:pt x="7629" y="14"/>
                  </a:cubicBezTo>
                  <a:cubicBezTo>
                    <a:pt x="6079" y="105"/>
                    <a:pt x="4559" y="591"/>
                    <a:pt x="3252" y="1458"/>
                  </a:cubicBezTo>
                  <a:cubicBezTo>
                    <a:pt x="1991" y="2293"/>
                    <a:pt x="973" y="3494"/>
                    <a:pt x="502" y="4938"/>
                  </a:cubicBezTo>
                  <a:cubicBezTo>
                    <a:pt x="61" y="6351"/>
                    <a:pt x="167" y="7871"/>
                    <a:pt x="790" y="9208"/>
                  </a:cubicBezTo>
                  <a:cubicBezTo>
                    <a:pt x="1474" y="10743"/>
                    <a:pt x="2751" y="11928"/>
                    <a:pt x="4316" y="12491"/>
                  </a:cubicBezTo>
                  <a:cubicBezTo>
                    <a:pt x="4334" y="12497"/>
                    <a:pt x="4351" y="12499"/>
                    <a:pt x="4367" y="12499"/>
                  </a:cubicBezTo>
                  <a:cubicBezTo>
                    <a:pt x="4511" y="12499"/>
                    <a:pt x="4557" y="12272"/>
                    <a:pt x="4392" y="12217"/>
                  </a:cubicBezTo>
                  <a:cubicBezTo>
                    <a:pt x="1733" y="11305"/>
                    <a:pt x="0" y="8220"/>
                    <a:pt x="639" y="5485"/>
                  </a:cubicBezTo>
                  <a:cubicBezTo>
                    <a:pt x="1307" y="2567"/>
                    <a:pt x="4225" y="698"/>
                    <a:pt x="7067" y="348"/>
                  </a:cubicBezTo>
                  <a:cubicBezTo>
                    <a:pt x="7403" y="306"/>
                    <a:pt x="7751" y="282"/>
                    <a:pt x="8102" y="282"/>
                  </a:cubicBezTo>
                  <a:cubicBezTo>
                    <a:pt x="9511" y="282"/>
                    <a:pt x="10966" y="664"/>
                    <a:pt x="11915" y="1746"/>
                  </a:cubicBezTo>
                  <a:cubicBezTo>
                    <a:pt x="11944" y="1779"/>
                    <a:pt x="11978" y="1792"/>
                    <a:pt x="12011" y="1792"/>
                  </a:cubicBezTo>
                  <a:cubicBezTo>
                    <a:pt x="12119" y="1792"/>
                    <a:pt x="12220" y="1653"/>
                    <a:pt x="12127" y="1549"/>
                  </a:cubicBezTo>
                  <a:lnTo>
                    <a:pt x="12127" y="1534"/>
                  </a:lnTo>
                  <a:cubicBezTo>
                    <a:pt x="11127" y="396"/>
                    <a:pt x="9583" y="0"/>
                    <a:pt x="810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56" name="Google Shape;1556;p21"/>
          <p:cNvGrpSpPr/>
          <p:nvPr/>
        </p:nvGrpSpPr>
        <p:grpSpPr>
          <a:xfrm rot="-1664041">
            <a:off x="-243625" y="2411747"/>
            <a:ext cx="1005310" cy="972691"/>
            <a:chOff x="-195575" y="-128448"/>
            <a:chExt cx="1620501" cy="1567921"/>
          </a:xfrm>
        </p:grpSpPr>
        <p:sp>
          <p:nvSpPr>
            <p:cNvPr id="1557" name="Google Shape;1557;p21"/>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21"/>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21"/>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21"/>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21"/>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21"/>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21"/>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21"/>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21"/>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21"/>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21"/>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68" name="Google Shape;1568;p21"/>
          <p:cNvGrpSpPr/>
          <p:nvPr/>
        </p:nvGrpSpPr>
        <p:grpSpPr>
          <a:xfrm>
            <a:off x="8338044" y="2397674"/>
            <a:ext cx="963856" cy="1001673"/>
            <a:chOff x="7092971" y="2249178"/>
            <a:chExt cx="453857" cy="471664"/>
          </a:xfrm>
        </p:grpSpPr>
        <p:sp>
          <p:nvSpPr>
            <p:cNvPr id="1569" name="Google Shape;1569;p21"/>
            <p:cNvSpPr/>
            <p:nvPr/>
          </p:nvSpPr>
          <p:spPr>
            <a:xfrm rot="4500040">
              <a:off x="7037579" y="2365496"/>
              <a:ext cx="371689" cy="170520"/>
            </a:xfrm>
            <a:custGeom>
              <a:rect b="b" l="l" r="r" t="t"/>
              <a:pathLst>
                <a:path extrusionOk="0" h="6821" w="14868">
                  <a:moveTo>
                    <a:pt x="4094" y="1"/>
                  </a:moveTo>
                  <a:cubicBezTo>
                    <a:pt x="3732" y="1"/>
                    <a:pt x="3383" y="34"/>
                    <a:pt x="3054" y="105"/>
                  </a:cubicBezTo>
                  <a:cubicBezTo>
                    <a:pt x="1" y="773"/>
                    <a:pt x="4870" y="6820"/>
                    <a:pt x="9196" y="6820"/>
                  </a:cubicBezTo>
                  <a:cubicBezTo>
                    <a:pt x="9693" y="6820"/>
                    <a:pt x="10183" y="6741"/>
                    <a:pt x="10652" y="6564"/>
                  </a:cubicBezTo>
                  <a:cubicBezTo>
                    <a:pt x="14867" y="4990"/>
                    <a:pt x="8522" y="1"/>
                    <a:pt x="409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21"/>
            <p:cNvSpPr/>
            <p:nvPr/>
          </p:nvSpPr>
          <p:spPr>
            <a:xfrm rot="4500103">
              <a:off x="7312899" y="2508700"/>
              <a:ext cx="274908" cy="126103"/>
            </a:xfrm>
            <a:custGeom>
              <a:rect b="b" l="l" r="r" t="t"/>
              <a:pathLst>
                <a:path extrusionOk="0" h="6821" w="14868">
                  <a:moveTo>
                    <a:pt x="4094" y="1"/>
                  </a:moveTo>
                  <a:cubicBezTo>
                    <a:pt x="3732" y="1"/>
                    <a:pt x="3383" y="34"/>
                    <a:pt x="3054" y="105"/>
                  </a:cubicBezTo>
                  <a:cubicBezTo>
                    <a:pt x="1" y="773"/>
                    <a:pt x="4870" y="6820"/>
                    <a:pt x="9196" y="6820"/>
                  </a:cubicBezTo>
                  <a:cubicBezTo>
                    <a:pt x="9693" y="6820"/>
                    <a:pt x="10183" y="6741"/>
                    <a:pt x="10652" y="6564"/>
                  </a:cubicBezTo>
                  <a:cubicBezTo>
                    <a:pt x="14867" y="4990"/>
                    <a:pt x="8522" y="1"/>
                    <a:pt x="409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1" name="Google Shape;1571;p21"/>
          <p:cNvGrpSpPr/>
          <p:nvPr/>
        </p:nvGrpSpPr>
        <p:grpSpPr>
          <a:xfrm rot="-9190985">
            <a:off x="7741385" y="4242985"/>
            <a:ext cx="1841410" cy="1015871"/>
            <a:chOff x="1115875" y="3494525"/>
            <a:chExt cx="923450" cy="509450"/>
          </a:xfrm>
        </p:grpSpPr>
        <p:sp>
          <p:nvSpPr>
            <p:cNvPr id="1572" name="Google Shape;1572;p21"/>
            <p:cNvSpPr/>
            <p:nvPr/>
          </p:nvSpPr>
          <p:spPr>
            <a:xfrm>
              <a:off x="1541250" y="3618225"/>
              <a:ext cx="498075" cy="385750"/>
            </a:xfrm>
            <a:custGeom>
              <a:rect b="b" l="l" r="r" t="t"/>
              <a:pathLst>
                <a:path extrusionOk="0" h="15430" w="19923">
                  <a:moveTo>
                    <a:pt x="6387" y="44"/>
                  </a:moveTo>
                  <a:cubicBezTo>
                    <a:pt x="6563" y="147"/>
                    <a:pt x="6739" y="235"/>
                    <a:pt x="6930" y="294"/>
                  </a:cubicBezTo>
                  <a:cubicBezTo>
                    <a:pt x="7239" y="382"/>
                    <a:pt x="7562" y="441"/>
                    <a:pt x="7870" y="470"/>
                  </a:cubicBezTo>
                  <a:cubicBezTo>
                    <a:pt x="7987" y="485"/>
                    <a:pt x="8105" y="470"/>
                    <a:pt x="8222" y="411"/>
                  </a:cubicBezTo>
                  <a:cubicBezTo>
                    <a:pt x="8751" y="220"/>
                    <a:pt x="9309" y="88"/>
                    <a:pt x="9881" y="44"/>
                  </a:cubicBezTo>
                  <a:cubicBezTo>
                    <a:pt x="10322" y="29"/>
                    <a:pt x="10762" y="0"/>
                    <a:pt x="11202" y="15"/>
                  </a:cubicBezTo>
                  <a:cubicBezTo>
                    <a:pt x="11481" y="15"/>
                    <a:pt x="11760" y="59"/>
                    <a:pt x="12039" y="118"/>
                  </a:cubicBezTo>
                  <a:cubicBezTo>
                    <a:pt x="12436" y="191"/>
                    <a:pt x="12832" y="308"/>
                    <a:pt x="13228" y="411"/>
                  </a:cubicBezTo>
                  <a:cubicBezTo>
                    <a:pt x="14300" y="661"/>
                    <a:pt x="15225" y="1248"/>
                    <a:pt x="16121" y="1879"/>
                  </a:cubicBezTo>
                  <a:cubicBezTo>
                    <a:pt x="17133" y="2569"/>
                    <a:pt x="18132" y="3318"/>
                    <a:pt x="19115" y="4037"/>
                  </a:cubicBezTo>
                  <a:cubicBezTo>
                    <a:pt x="19306" y="4184"/>
                    <a:pt x="19468" y="4346"/>
                    <a:pt x="19629" y="4507"/>
                  </a:cubicBezTo>
                  <a:cubicBezTo>
                    <a:pt x="19791" y="4698"/>
                    <a:pt x="19894" y="4933"/>
                    <a:pt x="19894" y="5182"/>
                  </a:cubicBezTo>
                  <a:cubicBezTo>
                    <a:pt x="19923" y="5403"/>
                    <a:pt x="19791" y="5608"/>
                    <a:pt x="19600" y="5682"/>
                  </a:cubicBezTo>
                  <a:cubicBezTo>
                    <a:pt x="19321" y="5784"/>
                    <a:pt x="19042" y="5843"/>
                    <a:pt x="18748" y="5872"/>
                  </a:cubicBezTo>
                  <a:cubicBezTo>
                    <a:pt x="18513" y="5902"/>
                    <a:pt x="18279" y="5946"/>
                    <a:pt x="18058" y="6019"/>
                  </a:cubicBezTo>
                  <a:cubicBezTo>
                    <a:pt x="17251" y="6342"/>
                    <a:pt x="16385" y="6489"/>
                    <a:pt x="15533" y="6445"/>
                  </a:cubicBezTo>
                  <a:cubicBezTo>
                    <a:pt x="14799" y="6430"/>
                    <a:pt x="14080" y="6313"/>
                    <a:pt x="13375" y="6078"/>
                  </a:cubicBezTo>
                  <a:lnTo>
                    <a:pt x="13170" y="6019"/>
                  </a:lnTo>
                  <a:cubicBezTo>
                    <a:pt x="13155" y="6034"/>
                    <a:pt x="13126" y="6034"/>
                    <a:pt x="13111" y="6034"/>
                  </a:cubicBezTo>
                  <a:cubicBezTo>
                    <a:pt x="13126" y="6093"/>
                    <a:pt x="13155" y="6122"/>
                    <a:pt x="13184" y="6166"/>
                  </a:cubicBezTo>
                  <a:cubicBezTo>
                    <a:pt x="13933" y="6974"/>
                    <a:pt x="14329" y="7942"/>
                    <a:pt x="14520" y="9000"/>
                  </a:cubicBezTo>
                  <a:cubicBezTo>
                    <a:pt x="14682" y="9866"/>
                    <a:pt x="14682" y="10761"/>
                    <a:pt x="14520" y="11627"/>
                  </a:cubicBezTo>
                  <a:cubicBezTo>
                    <a:pt x="14506" y="11760"/>
                    <a:pt x="14476" y="11892"/>
                    <a:pt x="14418" y="12024"/>
                  </a:cubicBezTo>
                  <a:cubicBezTo>
                    <a:pt x="14256" y="12494"/>
                    <a:pt x="13698" y="12699"/>
                    <a:pt x="13258" y="12450"/>
                  </a:cubicBezTo>
                  <a:cubicBezTo>
                    <a:pt x="13038" y="12317"/>
                    <a:pt x="12832" y="12171"/>
                    <a:pt x="12626" y="12024"/>
                  </a:cubicBezTo>
                  <a:cubicBezTo>
                    <a:pt x="12157" y="11657"/>
                    <a:pt x="11702" y="11290"/>
                    <a:pt x="11217" y="10923"/>
                  </a:cubicBezTo>
                  <a:cubicBezTo>
                    <a:pt x="10689" y="10556"/>
                    <a:pt x="10233" y="10086"/>
                    <a:pt x="9881" y="9543"/>
                  </a:cubicBezTo>
                  <a:cubicBezTo>
                    <a:pt x="9866" y="9572"/>
                    <a:pt x="9852" y="9601"/>
                    <a:pt x="9852" y="9631"/>
                  </a:cubicBezTo>
                  <a:cubicBezTo>
                    <a:pt x="9793" y="10526"/>
                    <a:pt x="9793" y="11437"/>
                    <a:pt x="9852" y="12332"/>
                  </a:cubicBezTo>
                  <a:cubicBezTo>
                    <a:pt x="9881" y="12714"/>
                    <a:pt x="9896" y="13110"/>
                    <a:pt x="9896" y="13492"/>
                  </a:cubicBezTo>
                  <a:cubicBezTo>
                    <a:pt x="9896" y="13976"/>
                    <a:pt x="9617" y="14314"/>
                    <a:pt x="9294" y="14608"/>
                  </a:cubicBezTo>
                  <a:cubicBezTo>
                    <a:pt x="9132" y="14754"/>
                    <a:pt x="8883" y="14784"/>
                    <a:pt x="8692" y="14696"/>
                  </a:cubicBezTo>
                  <a:cubicBezTo>
                    <a:pt x="8560" y="14652"/>
                    <a:pt x="8428" y="14578"/>
                    <a:pt x="8325" y="14505"/>
                  </a:cubicBezTo>
                  <a:cubicBezTo>
                    <a:pt x="7033" y="13551"/>
                    <a:pt x="5800" y="12552"/>
                    <a:pt x="4948" y="11158"/>
                  </a:cubicBezTo>
                  <a:cubicBezTo>
                    <a:pt x="4772" y="10864"/>
                    <a:pt x="4596" y="10541"/>
                    <a:pt x="4420" y="10233"/>
                  </a:cubicBezTo>
                  <a:cubicBezTo>
                    <a:pt x="4376" y="10159"/>
                    <a:pt x="4346" y="10086"/>
                    <a:pt x="4288" y="9983"/>
                  </a:cubicBezTo>
                  <a:cubicBezTo>
                    <a:pt x="4258" y="10042"/>
                    <a:pt x="4244" y="10101"/>
                    <a:pt x="4229" y="10174"/>
                  </a:cubicBezTo>
                  <a:cubicBezTo>
                    <a:pt x="4097" y="10864"/>
                    <a:pt x="3891" y="11525"/>
                    <a:pt x="3598" y="12171"/>
                  </a:cubicBezTo>
                  <a:cubicBezTo>
                    <a:pt x="3304" y="12817"/>
                    <a:pt x="3084" y="13507"/>
                    <a:pt x="2908" y="14197"/>
                  </a:cubicBezTo>
                  <a:cubicBezTo>
                    <a:pt x="2849" y="14461"/>
                    <a:pt x="2746" y="14710"/>
                    <a:pt x="2614" y="14945"/>
                  </a:cubicBezTo>
                  <a:cubicBezTo>
                    <a:pt x="2335" y="15400"/>
                    <a:pt x="1909" y="15430"/>
                    <a:pt x="1528" y="15063"/>
                  </a:cubicBezTo>
                  <a:cubicBezTo>
                    <a:pt x="1146" y="14652"/>
                    <a:pt x="867" y="14167"/>
                    <a:pt x="691" y="13639"/>
                  </a:cubicBezTo>
                  <a:cubicBezTo>
                    <a:pt x="383" y="12846"/>
                    <a:pt x="177" y="12024"/>
                    <a:pt x="74" y="11187"/>
                  </a:cubicBezTo>
                  <a:cubicBezTo>
                    <a:pt x="1" y="10526"/>
                    <a:pt x="1" y="9851"/>
                    <a:pt x="60" y="9190"/>
                  </a:cubicBezTo>
                  <a:cubicBezTo>
                    <a:pt x="133" y="8251"/>
                    <a:pt x="338" y="7326"/>
                    <a:pt x="676" y="6430"/>
                  </a:cubicBezTo>
                  <a:cubicBezTo>
                    <a:pt x="999" y="5623"/>
                    <a:pt x="1425" y="4845"/>
                    <a:pt x="1939" y="4140"/>
                  </a:cubicBezTo>
                  <a:cubicBezTo>
                    <a:pt x="2717" y="3039"/>
                    <a:pt x="3803" y="2173"/>
                    <a:pt x="5051" y="1630"/>
                  </a:cubicBezTo>
                  <a:cubicBezTo>
                    <a:pt x="5301" y="1512"/>
                    <a:pt x="5550" y="1380"/>
                    <a:pt x="5770" y="1204"/>
                  </a:cubicBezTo>
                  <a:cubicBezTo>
                    <a:pt x="5947" y="1057"/>
                    <a:pt x="6093" y="881"/>
                    <a:pt x="6226" y="705"/>
                  </a:cubicBezTo>
                  <a:cubicBezTo>
                    <a:pt x="6328" y="573"/>
                    <a:pt x="6387" y="396"/>
                    <a:pt x="6372" y="235"/>
                  </a:cubicBezTo>
                  <a:cubicBezTo>
                    <a:pt x="6372" y="176"/>
                    <a:pt x="6372" y="103"/>
                    <a:pt x="6387" y="44"/>
                  </a:cubicBezTo>
                  <a:close/>
                  <a:moveTo>
                    <a:pt x="9793" y="9088"/>
                  </a:moveTo>
                  <a:cubicBezTo>
                    <a:pt x="9749" y="8735"/>
                    <a:pt x="9690" y="8398"/>
                    <a:pt x="9676" y="8045"/>
                  </a:cubicBezTo>
                  <a:cubicBezTo>
                    <a:pt x="9646" y="7311"/>
                    <a:pt x="9543" y="6592"/>
                    <a:pt x="9367" y="5887"/>
                  </a:cubicBezTo>
                  <a:cubicBezTo>
                    <a:pt x="9191" y="5080"/>
                    <a:pt x="8897" y="4316"/>
                    <a:pt x="8472" y="3612"/>
                  </a:cubicBezTo>
                  <a:cubicBezTo>
                    <a:pt x="8046" y="2907"/>
                    <a:pt x="7517" y="2276"/>
                    <a:pt x="7033" y="1615"/>
                  </a:cubicBezTo>
                  <a:cubicBezTo>
                    <a:pt x="6813" y="1336"/>
                    <a:pt x="6563" y="1277"/>
                    <a:pt x="6211" y="1365"/>
                  </a:cubicBezTo>
                  <a:cubicBezTo>
                    <a:pt x="5726" y="1512"/>
                    <a:pt x="5301" y="1806"/>
                    <a:pt x="4978" y="2188"/>
                  </a:cubicBezTo>
                  <a:cubicBezTo>
                    <a:pt x="4053" y="3215"/>
                    <a:pt x="3671" y="4448"/>
                    <a:pt x="3583" y="5799"/>
                  </a:cubicBezTo>
                  <a:cubicBezTo>
                    <a:pt x="3539" y="6577"/>
                    <a:pt x="3612" y="7370"/>
                    <a:pt x="3789" y="8133"/>
                  </a:cubicBezTo>
                  <a:cubicBezTo>
                    <a:pt x="4053" y="9234"/>
                    <a:pt x="4493" y="10262"/>
                    <a:pt x="5110" y="11202"/>
                  </a:cubicBezTo>
                  <a:cubicBezTo>
                    <a:pt x="5976" y="12523"/>
                    <a:pt x="7165" y="13492"/>
                    <a:pt x="8384" y="14402"/>
                  </a:cubicBezTo>
                  <a:cubicBezTo>
                    <a:pt x="8501" y="14490"/>
                    <a:pt x="8633" y="14549"/>
                    <a:pt x="8751" y="14593"/>
                  </a:cubicBezTo>
                  <a:cubicBezTo>
                    <a:pt x="8942" y="14666"/>
                    <a:pt x="9147" y="14622"/>
                    <a:pt x="9279" y="14475"/>
                  </a:cubicBezTo>
                  <a:cubicBezTo>
                    <a:pt x="9514" y="14255"/>
                    <a:pt x="9676" y="13976"/>
                    <a:pt x="9764" y="13668"/>
                  </a:cubicBezTo>
                  <a:cubicBezTo>
                    <a:pt x="9896" y="13213"/>
                    <a:pt x="9793" y="12743"/>
                    <a:pt x="9734" y="12288"/>
                  </a:cubicBezTo>
                  <a:cubicBezTo>
                    <a:pt x="9720" y="12127"/>
                    <a:pt x="9676" y="11965"/>
                    <a:pt x="9676" y="11804"/>
                  </a:cubicBezTo>
                  <a:cubicBezTo>
                    <a:pt x="9676" y="11671"/>
                    <a:pt x="9661" y="11539"/>
                    <a:pt x="9661" y="11392"/>
                  </a:cubicBezTo>
                  <a:cubicBezTo>
                    <a:pt x="9661" y="10952"/>
                    <a:pt x="9661" y="10512"/>
                    <a:pt x="9676" y="10057"/>
                  </a:cubicBezTo>
                  <a:cubicBezTo>
                    <a:pt x="9690" y="9734"/>
                    <a:pt x="9749" y="9411"/>
                    <a:pt x="9793" y="9088"/>
                  </a:cubicBezTo>
                  <a:close/>
                  <a:moveTo>
                    <a:pt x="17442" y="6034"/>
                  </a:moveTo>
                  <a:lnTo>
                    <a:pt x="18073" y="5887"/>
                  </a:lnTo>
                  <a:cubicBezTo>
                    <a:pt x="18220" y="5858"/>
                    <a:pt x="18367" y="5814"/>
                    <a:pt x="18513" y="5784"/>
                  </a:cubicBezTo>
                  <a:cubicBezTo>
                    <a:pt x="18822" y="5726"/>
                    <a:pt x="19130" y="5696"/>
                    <a:pt x="19438" y="5623"/>
                  </a:cubicBezTo>
                  <a:cubicBezTo>
                    <a:pt x="19761" y="5520"/>
                    <a:pt x="19864" y="5329"/>
                    <a:pt x="19747" y="4992"/>
                  </a:cubicBezTo>
                  <a:cubicBezTo>
                    <a:pt x="19688" y="4830"/>
                    <a:pt x="19600" y="4669"/>
                    <a:pt x="19497" y="4522"/>
                  </a:cubicBezTo>
                  <a:cubicBezTo>
                    <a:pt x="19380" y="4375"/>
                    <a:pt x="19233" y="4258"/>
                    <a:pt x="19086" y="4155"/>
                  </a:cubicBezTo>
                  <a:cubicBezTo>
                    <a:pt x="18044" y="3391"/>
                    <a:pt x="17016" y="2628"/>
                    <a:pt x="15944" y="1894"/>
                  </a:cubicBezTo>
                  <a:cubicBezTo>
                    <a:pt x="14931" y="1189"/>
                    <a:pt x="13845" y="587"/>
                    <a:pt x="12597" y="352"/>
                  </a:cubicBezTo>
                  <a:cubicBezTo>
                    <a:pt x="12098" y="235"/>
                    <a:pt x="11569" y="162"/>
                    <a:pt x="11056" y="132"/>
                  </a:cubicBezTo>
                  <a:cubicBezTo>
                    <a:pt x="10600" y="132"/>
                    <a:pt x="10160" y="162"/>
                    <a:pt x="9720" y="191"/>
                  </a:cubicBezTo>
                  <a:cubicBezTo>
                    <a:pt x="9176" y="250"/>
                    <a:pt x="8648" y="367"/>
                    <a:pt x="8149" y="558"/>
                  </a:cubicBezTo>
                  <a:cubicBezTo>
                    <a:pt x="7884" y="661"/>
                    <a:pt x="7650" y="793"/>
                    <a:pt x="7415" y="940"/>
                  </a:cubicBezTo>
                  <a:cubicBezTo>
                    <a:pt x="7018" y="1189"/>
                    <a:pt x="6989" y="1351"/>
                    <a:pt x="7253" y="1732"/>
                  </a:cubicBezTo>
                  <a:cubicBezTo>
                    <a:pt x="7664" y="2290"/>
                    <a:pt x="8134" y="2804"/>
                    <a:pt x="8648" y="3274"/>
                  </a:cubicBezTo>
                  <a:cubicBezTo>
                    <a:pt x="8942" y="3524"/>
                    <a:pt x="9279" y="3729"/>
                    <a:pt x="9646" y="3861"/>
                  </a:cubicBezTo>
                  <a:cubicBezTo>
                    <a:pt x="10336" y="4111"/>
                    <a:pt x="11056" y="4287"/>
                    <a:pt x="11790" y="4360"/>
                  </a:cubicBezTo>
                  <a:cubicBezTo>
                    <a:pt x="12759" y="4463"/>
                    <a:pt x="13728" y="4713"/>
                    <a:pt x="14638" y="5094"/>
                  </a:cubicBezTo>
                  <a:cubicBezTo>
                    <a:pt x="15093" y="5285"/>
                    <a:pt x="15548" y="5505"/>
                    <a:pt x="16003" y="5711"/>
                  </a:cubicBezTo>
                  <a:cubicBezTo>
                    <a:pt x="16443" y="5917"/>
                    <a:pt x="16943" y="6034"/>
                    <a:pt x="17442" y="6034"/>
                  </a:cubicBezTo>
                  <a:close/>
                  <a:moveTo>
                    <a:pt x="4978" y="1997"/>
                  </a:moveTo>
                  <a:lnTo>
                    <a:pt x="4948" y="1953"/>
                  </a:lnTo>
                  <a:cubicBezTo>
                    <a:pt x="4875" y="1982"/>
                    <a:pt x="4816" y="2026"/>
                    <a:pt x="4743" y="2070"/>
                  </a:cubicBezTo>
                  <a:cubicBezTo>
                    <a:pt x="4537" y="2217"/>
                    <a:pt x="4346" y="2378"/>
                    <a:pt x="4170" y="2555"/>
                  </a:cubicBezTo>
                  <a:cubicBezTo>
                    <a:pt x="3319" y="3435"/>
                    <a:pt x="2526" y="4375"/>
                    <a:pt x="1983" y="5491"/>
                  </a:cubicBezTo>
                  <a:cubicBezTo>
                    <a:pt x="1542" y="6372"/>
                    <a:pt x="1175" y="7297"/>
                    <a:pt x="911" y="8251"/>
                  </a:cubicBezTo>
                  <a:cubicBezTo>
                    <a:pt x="706" y="9000"/>
                    <a:pt x="573" y="9763"/>
                    <a:pt x="544" y="10541"/>
                  </a:cubicBezTo>
                  <a:cubicBezTo>
                    <a:pt x="500" y="11290"/>
                    <a:pt x="544" y="12038"/>
                    <a:pt x="676" y="12773"/>
                  </a:cubicBezTo>
                  <a:cubicBezTo>
                    <a:pt x="764" y="13374"/>
                    <a:pt x="955" y="13962"/>
                    <a:pt x="1263" y="14490"/>
                  </a:cubicBezTo>
                  <a:cubicBezTo>
                    <a:pt x="1396" y="14696"/>
                    <a:pt x="1557" y="14887"/>
                    <a:pt x="1748" y="15048"/>
                  </a:cubicBezTo>
                  <a:cubicBezTo>
                    <a:pt x="1997" y="15268"/>
                    <a:pt x="2232" y="15239"/>
                    <a:pt x="2453" y="14975"/>
                  </a:cubicBezTo>
                  <a:cubicBezTo>
                    <a:pt x="2541" y="14857"/>
                    <a:pt x="2629" y="14710"/>
                    <a:pt x="2687" y="14564"/>
                  </a:cubicBezTo>
                  <a:cubicBezTo>
                    <a:pt x="2746" y="14417"/>
                    <a:pt x="2805" y="14255"/>
                    <a:pt x="2834" y="14094"/>
                  </a:cubicBezTo>
                  <a:cubicBezTo>
                    <a:pt x="3010" y="13389"/>
                    <a:pt x="3231" y="12699"/>
                    <a:pt x="3524" y="12038"/>
                  </a:cubicBezTo>
                  <a:cubicBezTo>
                    <a:pt x="3730" y="11539"/>
                    <a:pt x="3891" y="11011"/>
                    <a:pt x="4053" y="10482"/>
                  </a:cubicBezTo>
                  <a:cubicBezTo>
                    <a:pt x="4185" y="10057"/>
                    <a:pt x="4170" y="9601"/>
                    <a:pt x="3994" y="9190"/>
                  </a:cubicBezTo>
                  <a:cubicBezTo>
                    <a:pt x="3671" y="8339"/>
                    <a:pt x="3495" y="7458"/>
                    <a:pt x="3466" y="6562"/>
                  </a:cubicBezTo>
                  <a:cubicBezTo>
                    <a:pt x="3436" y="5975"/>
                    <a:pt x="3480" y="5388"/>
                    <a:pt x="3598" y="4830"/>
                  </a:cubicBezTo>
                  <a:cubicBezTo>
                    <a:pt x="3759" y="3832"/>
                    <a:pt x="4185" y="2907"/>
                    <a:pt x="4846" y="2158"/>
                  </a:cubicBezTo>
                  <a:cubicBezTo>
                    <a:pt x="4890" y="2114"/>
                    <a:pt x="4934" y="2055"/>
                    <a:pt x="4978" y="1997"/>
                  </a:cubicBezTo>
                  <a:close/>
                  <a:moveTo>
                    <a:pt x="8398" y="3274"/>
                  </a:moveTo>
                  <a:cubicBezTo>
                    <a:pt x="8428" y="3347"/>
                    <a:pt x="8457" y="3406"/>
                    <a:pt x="8501" y="3465"/>
                  </a:cubicBezTo>
                  <a:cubicBezTo>
                    <a:pt x="9264" y="4566"/>
                    <a:pt x="9499" y="5843"/>
                    <a:pt x="9734" y="7135"/>
                  </a:cubicBezTo>
                  <a:cubicBezTo>
                    <a:pt x="9822" y="7737"/>
                    <a:pt x="9866" y="8354"/>
                    <a:pt x="9852" y="8970"/>
                  </a:cubicBezTo>
                  <a:cubicBezTo>
                    <a:pt x="9837" y="9337"/>
                    <a:pt x="10028" y="9675"/>
                    <a:pt x="10336" y="9866"/>
                  </a:cubicBezTo>
                  <a:cubicBezTo>
                    <a:pt x="10556" y="9998"/>
                    <a:pt x="10777" y="10101"/>
                    <a:pt x="11026" y="10189"/>
                  </a:cubicBezTo>
                  <a:cubicBezTo>
                    <a:pt x="11775" y="10424"/>
                    <a:pt x="12421" y="10923"/>
                    <a:pt x="12832" y="11583"/>
                  </a:cubicBezTo>
                  <a:cubicBezTo>
                    <a:pt x="12905" y="11686"/>
                    <a:pt x="12979" y="11804"/>
                    <a:pt x="13038" y="11906"/>
                  </a:cubicBezTo>
                  <a:cubicBezTo>
                    <a:pt x="13111" y="12009"/>
                    <a:pt x="13199" y="12141"/>
                    <a:pt x="13302" y="12244"/>
                  </a:cubicBezTo>
                  <a:cubicBezTo>
                    <a:pt x="13434" y="12435"/>
                    <a:pt x="13713" y="12494"/>
                    <a:pt x="13918" y="12376"/>
                  </a:cubicBezTo>
                  <a:cubicBezTo>
                    <a:pt x="14095" y="12303"/>
                    <a:pt x="14227" y="12156"/>
                    <a:pt x="14300" y="11965"/>
                  </a:cubicBezTo>
                  <a:cubicBezTo>
                    <a:pt x="14388" y="11671"/>
                    <a:pt x="14447" y="11363"/>
                    <a:pt x="14462" y="11055"/>
                  </a:cubicBezTo>
                  <a:cubicBezTo>
                    <a:pt x="14447" y="10570"/>
                    <a:pt x="14344" y="10086"/>
                    <a:pt x="14168" y="9616"/>
                  </a:cubicBezTo>
                  <a:cubicBezTo>
                    <a:pt x="13845" y="8794"/>
                    <a:pt x="13390" y="8031"/>
                    <a:pt x="12832" y="7355"/>
                  </a:cubicBezTo>
                  <a:cubicBezTo>
                    <a:pt x="12494" y="6929"/>
                    <a:pt x="12142" y="6518"/>
                    <a:pt x="11804" y="6093"/>
                  </a:cubicBezTo>
                  <a:cubicBezTo>
                    <a:pt x="11408" y="5608"/>
                    <a:pt x="11012" y="5109"/>
                    <a:pt x="10483" y="4757"/>
                  </a:cubicBezTo>
                  <a:cubicBezTo>
                    <a:pt x="9778" y="4331"/>
                    <a:pt x="9103" y="3832"/>
                    <a:pt x="8472" y="3289"/>
                  </a:cubicBezTo>
                  <a:cubicBezTo>
                    <a:pt x="8472" y="3289"/>
                    <a:pt x="8442" y="3289"/>
                    <a:pt x="8398" y="3274"/>
                  </a:cubicBezTo>
                  <a:close/>
                  <a:moveTo>
                    <a:pt x="9558" y="3964"/>
                  </a:moveTo>
                  <a:lnTo>
                    <a:pt x="9543" y="4008"/>
                  </a:lnTo>
                  <a:cubicBezTo>
                    <a:pt x="9587" y="4037"/>
                    <a:pt x="9632" y="4081"/>
                    <a:pt x="9690" y="4111"/>
                  </a:cubicBezTo>
                  <a:cubicBezTo>
                    <a:pt x="9734" y="4140"/>
                    <a:pt x="9793" y="4169"/>
                    <a:pt x="9852" y="4199"/>
                  </a:cubicBezTo>
                  <a:cubicBezTo>
                    <a:pt x="10762" y="4845"/>
                    <a:pt x="11746" y="5373"/>
                    <a:pt x="12788" y="5770"/>
                  </a:cubicBezTo>
                  <a:cubicBezTo>
                    <a:pt x="13537" y="6049"/>
                    <a:pt x="14315" y="6239"/>
                    <a:pt x="15108" y="6328"/>
                  </a:cubicBezTo>
                  <a:cubicBezTo>
                    <a:pt x="15563" y="6357"/>
                    <a:pt x="16018" y="6357"/>
                    <a:pt x="16473" y="6313"/>
                  </a:cubicBezTo>
                  <a:cubicBezTo>
                    <a:pt x="16737" y="6284"/>
                    <a:pt x="17016" y="6225"/>
                    <a:pt x="17280" y="6181"/>
                  </a:cubicBezTo>
                  <a:cubicBezTo>
                    <a:pt x="17031" y="6107"/>
                    <a:pt x="16796" y="6078"/>
                    <a:pt x="16561" y="6034"/>
                  </a:cubicBezTo>
                  <a:cubicBezTo>
                    <a:pt x="16121" y="5902"/>
                    <a:pt x="15695" y="5740"/>
                    <a:pt x="15298" y="5505"/>
                  </a:cubicBezTo>
                  <a:cubicBezTo>
                    <a:pt x="14124" y="4948"/>
                    <a:pt x="12876" y="4581"/>
                    <a:pt x="11569" y="4434"/>
                  </a:cubicBezTo>
                  <a:cubicBezTo>
                    <a:pt x="10967" y="4375"/>
                    <a:pt x="10380" y="4243"/>
                    <a:pt x="9808" y="4037"/>
                  </a:cubicBezTo>
                  <a:cubicBezTo>
                    <a:pt x="9734" y="4008"/>
                    <a:pt x="9646" y="3979"/>
                    <a:pt x="9558" y="3964"/>
                  </a:cubicBezTo>
                  <a:close/>
                  <a:moveTo>
                    <a:pt x="515" y="12684"/>
                  </a:moveTo>
                  <a:cubicBezTo>
                    <a:pt x="206" y="10673"/>
                    <a:pt x="515" y="8765"/>
                    <a:pt x="1234" y="6885"/>
                  </a:cubicBezTo>
                  <a:cubicBezTo>
                    <a:pt x="1909" y="5021"/>
                    <a:pt x="3054" y="3347"/>
                    <a:pt x="4537" y="2026"/>
                  </a:cubicBezTo>
                  <a:cubicBezTo>
                    <a:pt x="4405" y="2085"/>
                    <a:pt x="4288" y="2144"/>
                    <a:pt x="4170" y="2217"/>
                  </a:cubicBezTo>
                  <a:cubicBezTo>
                    <a:pt x="3304" y="2745"/>
                    <a:pt x="2541" y="3450"/>
                    <a:pt x="1968" y="4287"/>
                  </a:cubicBezTo>
                  <a:cubicBezTo>
                    <a:pt x="1542" y="4889"/>
                    <a:pt x="1190" y="5535"/>
                    <a:pt x="896" y="6195"/>
                  </a:cubicBezTo>
                  <a:cubicBezTo>
                    <a:pt x="427" y="7311"/>
                    <a:pt x="177" y="8486"/>
                    <a:pt x="162" y="9690"/>
                  </a:cubicBezTo>
                  <a:cubicBezTo>
                    <a:pt x="148" y="10218"/>
                    <a:pt x="162" y="10747"/>
                    <a:pt x="206" y="11260"/>
                  </a:cubicBezTo>
                  <a:cubicBezTo>
                    <a:pt x="250" y="11745"/>
                    <a:pt x="353" y="12229"/>
                    <a:pt x="515" y="12684"/>
                  </a:cubicBezTo>
                  <a:close/>
                  <a:moveTo>
                    <a:pt x="11261" y="5212"/>
                  </a:moveTo>
                  <a:lnTo>
                    <a:pt x="11246" y="5241"/>
                  </a:lnTo>
                  <a:cubicBezTo>
                    <a:pt x="11716" y="5814"/>
                    <a:pt x="12186" y="6401"/>
                    <a:pt x="12670" y="6959"/>
                  </a:cubicBezTo>
                  <a:cubicBezTo>
                    <a:pt x="13155" y="7517"/>
                    <a:pt x="13581" y="8133"/>
                    <a:pt x="13918" y="8794"/>
                  </a:cubicBezTo>
                  <a:cubicBezTo>
                    <a:pt x="14109" y="9161"/>
                    <a:pt x="14241" y="9543"/>
                    <a:pt x="14388" y="9924"/>
                  </a:cubicBezTo>
                  <a:cubicBezTo>
                    <a:pt x="14418" y="9998"/>
                    <a:pt x="14432" y="10057"/>
                    <a:pt x="14462" y="10130"/>
                  </a:cubicBezTo>
                  <a:cubicBezTo>
                    <a:pt x="14491" y="10057"/>
                    <a:pt x="14506" y="9983"/>
                    <a:pt x="14491" y="9910"/>
                  </a:cubicBezTo>
                  <a:cubicBezTo>
                    <a:pt x="14462" y="9572"/>
                    <a:pt x="14447" y="9234"/>
                    <a:pt x="14388" y="8897"/>
                  </a:cubicBezTo>
                  <a:cubicBezTo>
                    <a:pt x="14227" y="8001"/>
                    <a:pt x="13845" y="7164"/>
                    <a:pt x="13287" y="6445"/>
                  </a:cubicBezTo>
                  <a:cubicBezTo>
                    <a:pt x="13023" y="6093"/>
                    <a:pt x="12670" y="5828"/>
                    <a:pt x="12274" y="5667"/>
                  </a:cubicBezTo>
                  <a:cubicBezTo>
                    <a:pt x="12010" y="5579"/>
                    <a:pt x="11760" y="5432"/>
                    <a:pt x="11496" y="5300"/>
                  </a:cubicBezTo>
                  <a:close/>
                  <a:moveTo>
                    <a:pt x="10527" y="10159"/>
                  </a:moveTo>
                  <a:cubicBezTo>
                    <a:pt x="11335" y="10864"/>
                    <a:pt x="12186" y="11539"/>
                    <a:pt x="13052" y="12156"/>
                  </a:cubicBezTo>
                  <a:cubicBezTo>
                    <a:pt x="12509" y="11099"/>
                    <a:pt x="11687" y="10409"/>
                    <a:pt x="10527" y="1014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21"/>
            <p:cNvSpPr/>
            <p:nvPr/>
          </p:nvSpPr>
          <p:spPr>
            <a:xfrm>
              <a:off x="1692850" y="3676950"/>
              <a:ext cx="48450" cy="234900"/>
            </a:xfrm>
            <a:custGeom>
              <a:rect b="b" l="l" r="r" t="t"/>
              <a:pathLst>
                <a:path extrusionOk="0" h="9396" w="1938">
                  <a:moveTo>
                    <a:pt x="206" y="0"/>
                  </a:moveTo>
                  <a:cubicBezTo>
                    <a:pt x="0" y="3274"/>
                    <a:pt x="631" y="6386"/>
                    <a:pt x="1938" y="9396"/>
                  </a:cubicBezTo>
                  <a:cubicBezTo>
                    <a:pt x="1909" y="9337"/>
                    <a:pt x="1879" y="9293"/>
                    <a:pt x="1850" y="9234"/>
                  </a:cubicBezTo>
                  <a:cubicBezTo>
                    <a:pt x="1277" y="8016"/>
                    <a:pt x="852" y="6739"/>
                    <a:pt x="573" y="5417"/>
                  </a:cubicBezTo>
                  <a:cubicBezTo>
                    <a:pt x="411" y="4625"/>
                    <a:pt x="264" y="3832"/>
                    <a:pt x="176" y="3039"/>
                  </a:cubicBezTo>
                  <a:cubicBezTo>
                    <a:pt x="88" y="2129"/>
                    <a:pt x="73" y="1204"/>
                    <a:pt x="162" y="294"/>
                  </a:cubicBezTo>
                  <a:cubicBezTo>
                    <a:pt x="176" y="206"/>
                    <a:pt x="162" y="117"/>
                    <a:pt x="162"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21"/>
            <p:cNvSpPr/>
            <p:nvPr/>
          </p:nvSpPr>
          <p:spPr>
            <a:xfrm>
              <a:off x="1731375" y="3649775"/>
              <a:ext cx="170700" cy="87375"/>
            </a:xfrm>
            <a:custGeom>
              <a:rect b="b" l="l" r="r" t="t"/>
              <a:pathLst>
                <a:path extrusionOk="0" h="3495" w="6828">
                  <a:moveTo>
                    <a:pt x="6827" y="3495"/>
                  </a:moveTo>
                  <a:cubicBezTo>
                    <a:pt x="5021" y="1572"/>
                    <a:pt x="2614" y="338"/>
                    <a:pt x="1" y="1"/>
                  </a:cubicBezTo>
                  <a:cubicBezTo>
                    <a:pt x="2717" y="309"/>
                    <a:pt x="5007" y="1439"/>
                    <a:pt x="6827" y="349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21"/>
            <p:cNvSpPr/>
            <p:nvPr/>
          </p:nvSpPr>
          <p:spPr>
            <a:xfrm>
              <a:off x="1574300" y="3802100"/>
              <a:ext cx="18725" cy="150875"/>
            </a:xfrm>
            <a:custGeom>
              <a:rect b="b" l="l" r="r" t="t"/>
              <a:pathLst>
                <a:path extrusionOk="0" h="6035" w="749">
                  <a:moveTo>
                    <a:pt x="734" y="0"/>
                  </a:moveTo>
                  <a:cubicBezTo>
                    <a:pt x="749" y="499"/>
                    <a:pt x="558" y="955"/>
                    <a:pt x="470" y="1424"/>
                  </a:cubicBezTo>
                  <a:cubicBezTo>
                    <a:pt x="367" y="2070"/>
                    <a:pt x="250" y="2716"/>
                    <a:pt x="162" y="3347"/>
                  </a:cubicBezTo>
                  <a:cubicBezTo>
                    <a:pt x="29" y="4184"/>
                    <a:pt x="74" y="5036"/>
                    <a:pt x="59" y="5873"/>
                  </a:cubicBezTo>
                  <a:cubicBezTo>
                    <a:pt x="74" y="5931"/>
                    <a:pt x="59" y="5990"/>
                    <a:pt x="29" y="6034"/>
                  </a:cubicBezTo>
                  <a:cubicBezTo>
                    <a:pt x="15" y="5931"/>
                    <a:pt x="0" y="5814"/>
                    <a:pt x="0" y="5711"/>
                  </a:cubicBezTo>
                  <a:cubicBezTo>
                    <a:pt x="0" y="4992"/>
                    <a:pt x="0" y="4258"/>
                    <a:pt x="44" y="3538"/>
                  </a:cubicBezTo>
                  <a:cubicBezTo>
                    <a:pt x="147" y="2481"/>
                    <a:pt x="338" y="1439"/>
                    <a:pt x="617" y="411"/>
                  </a:cubicBezTo>
                  <a:cubicBezTo>
                    <a:pt x="661" y="279"/>
                    <a:pt x="705" y="147"/>
                    <a:pt x="749"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21"/>
            <p:cNvSpPr/>
            <p:nvPr/>
          </p:nvSpPr>
          <p:spPr>
            <a:xfrm>
              <a:off x="1731750" y="3678050"/>
              <a:ext cx="41125" cy="137275"/>
            </a:xfrm>
            <a:custGeom>
              <a:rect b="b" l="l" r="r" t="t"/>
              <a:pathLst>
                <a:path extrusionOk="0" h="5491" w="1645">
                  <a:moveTo>
                    <a:pt x="1644" y="5491"/>
                  </a:moveTo>
                  <a:cubicBezTo>
                    <a:pt x="1219" y="3626"/>
                    <a:pt x="881" y="1732"/>
                    <a:pt x="0" y="0"/>
                  </a:cubicBezTo>
                  <a:cubicBezTo>
                    <a:pt x="59" y="103"/>
                    <a:pt x="147" y="220"/>
                    <a:pt x="206" y="338"/>
                  </a:cubicBezTo>
                  <a:cubicBezTo>
                    <a:pt x="558" y="1028"/>
                    <a:pt x="822" y="1776"/>
                    <a:pt x="1013" y="2540"/>
                  </a:cubicBezTo>
                  <a:cubicBezTo>
                    <a:pt x="1219" y="3347"/>
                    <a:pt x="1395" y="4155"/>
                    <a:pt x="1556" y="4962"/>
                  </a:cubicBezTo>
                  <a:cubicBezTo>
                    <a:pt x="1615" y="5138"/>
                    <a:pt x="1630" y="5315"/>
                    <a:pt x="1644" y="549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21"/>
            <p:cNvSpPr/>
            <p:nvPr/>
          </p:nvSpPr>
          <p:spPr>
            <a:xfrm>
              <a:off x="1672650" y="3649400"/>
              <a:ext cx="29025" cy="127750"/>
            </a:xfrm>
            <a:custGeom>
              <a:rect b="b" l="l" r="r" t="t"/>
              <a:pathLst>
                <a:path extrusionOk="0" h="5110" w="1161">
                  <a:moveTo>
                    <a:pt x="235" y="5110"/>
                  </a:moveTo>
                  <a:cubicBezTo>
                    <a:pt x="74" y="4391"/>
                    <a:pt x="1" y="3657"/>
                    <a:pt x="15" y="2922"/>
                  </a:cubicBezTo>
                  <a:cubicBezTo>
                    <a:pt x="30" y="2277"/>
                    <a:pt x="147" y="1645"/>
                    <a:pt x="382" y="1043"/>
                  </a:cubicBezTo>
                  <a:cubicBezTo>
                    <a:pt x="514" y="720"/>
                    <a:pt x="691" y="412"/>
                    <a:pt x="940" y="162"/>
                  </a:cubicBezTo>
                  <a:cubicBezTo>
                    <a:pt x="999" y="89"/>
                    <a:pt x="1072" y="30"/>
                    <a:pt x="1160" y="1"/>
                  </a:cubicBezTo>
                  <a:cubicBezTo>
                    <a:pt x="1146" y="30"/>
                    <a:pt x="1131" y="60"/>
                    <a:pt x="1116" y="74"/>
                  </a:cubicBezTo>
                  <a:cubicBezTo>
                    <a:pt x="558" y="618"/>
                    <a:pt x="324" y="1308"/>
                    <a:pt x="177" y="2042"/>
                  </a:cubicBezTo>
                  <a:cubicBezTo>
                    <a:pt x="74" y="2644"/>
                    <a:pt x="45" y="3245"/>
                    <a:pt x="89" y="3847"/>
                  </a:cubicBezTo>
                  <a:cubicBezTo>
                    <a:pt x="103" y="4170"/>
                    <a:pt x="162" y="4479"/>
                    <a:pt x="191" y="4802"/>
                  </a:cubicBezTo>
                  <a:cubicBezTo>
                    <a:pt x="221" y="4904"/>
                    <a:pt x="235" y="5007"/>
                    <a:pt x="235" y="511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21"/>
            <p:cNvSpPr/>
            <p:nvPr/>
          </p:nvSpPr>
          <p:spPr>
            <a:xfrm>
              <a:off x="1675950" y="3867050"/>
              <a:ext cx="45900" cy="90675"/>
            </a:xfrm>
            <a:custGeom>
              <a:rect b="b" l="l" r="r" t="t"/>
              <a:pathLst>
                <a:path extrusionOk="0" h="3627" w="1836">
                  <a:moveTo>
                    <a:pt x="1836" y="3627"/>
                  </a:moveTo>
                  <a:cubicBezTo>
                    <a:pt x="1484" y="3363"/>
                    <a:pt x="280" y="984"/>
                    <a:pt x="1" y="1"/>
                  </a:cubicBezTo>
                  <a:cubicBezTo>
                    <a:pt x="294" y="617"/>
                    <a:pt x="588" y="1234"/>
                    <a:pt x="896" y="1836"/>
                  </a:cubicBezTo>
                  <a:cubicBezTo>
                    <a:pt x="1205" y="2438"/>
                    <a:pt x="1528" y="3025"/>
                    <a:pt x="1836" y="362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21"/>
            <p:cNvSpPr/>
            <p:nvPr/>
          </p:nvSpPr>
          <p:spPr>
            <a:xfrm>
              <a:off x="1635950" y="3690525"/>
              <a:ext cx="16175" cy="113800"/>
            </a:xfrm>
            <a:custGeom>
              <a:rect b="b" l="l" r="r" t="t"/>
              <a:pathLst>
                <a:path extrusionOk="0" h="4552" w="647">
                  <a:moveTo>
                    <a:pt x="397" y="4551"/>
                  </a:moveTo>
                  <a:cubicBezTo>
                    <a:pt x="74" y="3010"/>
                    <a:pt x="1" y="1483"/>
                    <a:pt x="646" y="0"/>
                  </a:cubicBezTo>
                  <a:cubicBezTo>
                    <a:pt x="397" y="720"/>
                    <a:pt x="265" y="1483"/>
                    <a:pt x="235" y="2261"/>
                  </a:cubicBezTo>
                  <a:cubicBezTo>
                    <a:pt x="191" y="3039"/>
                    <a:pt x="323" y="3803"/>
                    <a:pt x="397" y="455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21"/>
            <p:cNvSpPr/>
            <p:nvPr/>
          </p:nvSpPr>
          <p:spPr>
            <a:xfrm>
              <a:off x="1856175" y="3832200"/>
              <a:ext cx="45150" cy="88825"/>
            </a:xfrm>
            <a:custGeom>
              <a:rect b="b" l="l" r="r" t="t"/>
              <a:pathLst>
                <a:path extrusionOk="0" h="3553" w="1806">
                  <a:moveTo>
                    <a:pt x="0" y="0"/>
                  </a:moveTo>
                  <a:cubicBezTo>
                    <a:pt x="778" y="866"/>
                    <a:pt x="1806" y="2951"/>
                    <a:pt x="1732" y="3553"/>
                  </a:cubicBezTo>
                  <a:cubicBezTo>
                    <a:pt x="1630" y="3245"/>
                    <a:pt x="1527" y="2936"/>
                    <a:pt x="1409" y="2628"/>
                  </a:cubicBezTo>
                  <a:cubicBezTo>
                    <a:pt x="1292" y="2334"/>
                    <a:pt x="1145" y="2026"/>
                    <a:pt x="998" y="1732"/>
                  </a:cubicBezTo>
                  <a:cubicBezTo>
                    <a:pt x="837" y="1424"/>
                    <a:pt x="675" y="1145"/>
                    <a:pt x="514" y="852"/>
                  </a:cubicBezTo>
                  <a:cubicBezTo>
                    <a:pt x="338" y="558"/>
                    <a:pt x="176" y="279"/>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21"/>
            <p:cNvSpPr/>
            <p:nvPr/>
          </p:nvSpPr>
          <p:spPr>
            <a:xfrm>
              <a:off x="1608425" y="3889800"/>
              <a:ext cx="14325" cy="95100"/>
            </a:xfrm>
            <a:custGeom>
              <a:rect b="b" l="l" r="r" t="t"/>
              <a:pathLst>
                <a:path extrusionOk="0" h="3804" w="573">
                  <a:moveTo>
                    <a:pt x="426" y="1"/>
                  </a:moveTo>
                  <a:cubicBezTo>
                    <a:pt x="573" y="794"/>
                    <a:pt x="279" y="3436"/>
                    <a:pt x="0" y="3803"/>
                  </a:cubicBezTo>
                  <a:cubicBezTo>
                    <a:pt x="89" y="3187"/>
                    <a:pt x="206" y="2570"/>
                    <a:pt x="279" y="1939"/>
                  </a:cubicBezTo>
                  <a:cubicBezTo>
                    <a:pt x="353" y="1293"/>
                    <a:pt x="382" y="676"/>
                    <a:pt x="4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21"/>
            <p:cNvSpPr/>
            <p:nvPr/>
          </p:nvSpPr>
          <p:spPr>
            <a:xfrm>
              <a:off x="1764050" y="3879900"/>
              <a:ext cx="19100" cy="93250"/>
            </a:xfrm>
            <a:custGeom>
              <a:rect b="b" l="l" r="r" t="t"/>
              <a:pathLst>
                <a:path extrusionOk="0" h="3730" w="764">
                  <a:moveTo>
                    <a:pt x="30" y="1"/>
                  </a:moveTo>
                  <a:cubicBezTo>
                    <a:pt x="132" y="412"/>
                    <a:pt x="264" y="808"/>
                    <a:pt x="352" y="1219"/>
                  </a:cubicBezTo>
                  <a:cubicBezTo>
                    <a:pt x="485" y="1821"/>
                    <a:pt x="602" y="2423"/>
                    <a:pt x="720" y="3040"/>
                  </a:cubicBezTo>
                  <a:cubicBezTo>
                    <a:pt x="764" y="3260"/>
                    <a:pt x="749" y="3495"/>
                    <a:pt x="690" y="3730"/>
                  </a:cubicBezTo>
                  <a:cubicBezTo>
                    <a:pt x="646" y="3098"/>
                    <a:pt x="558" y="2482"/>
                    <a:pt x="411" y="1865"/>
                  </a:cubicBezTo>
                  <a:cubicBezTo>
                    <a:pt x="279" y="1248"/>
                    <a:pt x="132" y="632"/>
                    <a:pt x="0"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21"/>
            <p:cNvSpPr/>
            <p:nvPr/>
          </p:nvSpPr>
          <p:spPr>
            <a:xfrm>
              <a:off x="1837825" y="3628850"/>
              <a:ext cx="96550" cy="57300"/>
            </a:xfrm>
            <a:custGeom>
              <a:rect b="b" l="l" r="r" t="t"/>
              <a:pathLst>
                <a:path extrusionOk="0" h="2292" w="3862">
                  <a:moveTo>
                    <a:pt x="0" y="1"/>
                  </a:moveTo>
                  <a:cubicBezTo>
                    <a:pt x="411" y="16"/>
                    <a:pt x="763" y="206"/>
                    <a:pt x="1116" y="383"/>
                  </a:cubicBezTo>
                  <a:cubicBezTo>
                    <a:pt x="2085" y="867"/>
                    <a:pt x="2995" y="1484"/>
                    <a:pt x="3817" y="2203"/>
                  </a:cubicBezTo>
                  <a:cubicBezTo>
                    <a:pt x="3846" y="2218"/>
                    <a:pt x="3861" y="2247"/>
                    <a:pt x="3861" y="2291"/>
                  </a:cubicBezTo>
                  <a:cubicBezTo>
                    <a:pt x="3817" y="2262"/>
                    <a:pt x="3773" y="2232"/>
                    <a:pt x="3729" y="2188"/>
                  </a:cubicBezTo>
                  <a:cubicBezTo>
                    <a:pt x="3024" y="1601"/>
                    <a:pt x="2246" y="1073"/>
                    <a:pt x="1439" y="632"/>
                  </a:cubicBezTo>
                  <a:cubicBezTo>
                    <a:pt x="1042" y="427"/>
                    <a:pt x="631" y="265"/>
                    <a:pt x="220" y="89"/>
                  </a:cubicBezTo>
                  <a:cubicBezTo>
                    <a:pt x="147" y="60"/>
                    <a:pt x="73" y="30"/>
                    <a:pt x="1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21"/>
            <p:cNvSpPr/>
            <p:nvPr/>
          </p:nvSpPr>
          <p:spPr>
            <a:xfrm>
              <a:off x="1604025" y="3717300"/>
              <a:ext cx="34150" cy="103175"/>
            </a:xfrm>
            <a:custGeom>
              <a:rect b="b" l="l" r="r" t="t"/>
              <a:pathLst>
                <a:path extrusionOk="0" h="4127" w="1366">
                  <a:moveTo>
                    <a:pt x="1366" y="1"/>
                  </a:moveTo>
                  <a:cubicBezTo>
                    <a:pt x="632" y="1278"/>
                    <a:pt x="338" y="2717"/>
                    <a:pt x="0" y="4126"/>
                  </a:cubicBezTo>
                  <a:cubicBezTo>
                    <a:pt x="279" y="2688"/>
                    <a:pt x="543" y="1249"/>
                    <a:pt x="136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21"/>
            <p:cNvSpPr/>
            <p:nvPr/>
          </p:nvSpPr>
          <p:spPr>
            <a:xfrm>
              <a:off x="1725875" y="3655650"/>
              <a:ext cx="82600" cy="29750"/>
            </a:xfrm>
            <a:custGeom>
              <a:rect b="b" l="l" r="r" t="t"/>
              <a:pathLst>
                <a:path extrusionOk="0" h="1190" w="3304">
                  <a:moveTo>
                    <a:pt x="3304" y="1190"/>
                  </a:moveTo>
                  <a:cubicBezTo>
                    <a:pt x="2291" y="602"/>
                    <a:pt x="1175" y="206"/>
                    <a:pt x="0" y="1"/>
                  </a:cubicBezTo>
                  <a:cubicBezTo>
                    <a:pt x="1189" y="118"/>
                    <a:pt x="2320" y="529"/>
                    <a:pt x="3304" y="119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21"/>
            <p:cNvSpPr/>
            <p:nvPr/>
          </p:nvSpPr>
          <p:spPr>
            <a:xfrm>
              <a:off x="1947550" y="3727225"/>
              <a:ext cx="45175" cy="41125"/>
            </a:xfrm>
            <a:custGeom>
              <a:rect b="b" l="l" r="r" t="t"/>
              <a:pathLst>
                <a:path extrusionOk="0" h="1645" w="1807">
                  <a:moveTo>
                    <a:pt x="1" y="0"/>
                  </a:moveTo>
                  <a:cubicBezTo>
                    <a:pt x="823" y="544"/>
                    <a:pt x="1733" y="1366"/>
                    <a:pt x="1806" y="164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21"/>
            <p:cNvSpPr/>
            <p:nvPr/>
          </p:nvSpPr>
          <p:spPr>
            <a:xfrm>
              <a:off x="1713750" y="3712175"/>
              <a:ext cx="26100" cy="85900"/>
            </a:xfrm>
            <a:custGeom>
              <a:rect b="b" l="l" r="r" t="t"/>
              <a:pathLst>
                <a:path extrusionOk="0" h="3436" w="1044">
                  <a:moveTo>
                    <a:pt x="1043" y="3436"/>
                  </a:moveTo>
                  <a:cubicBezTo>
                    <a:pt x="544" y="2335"/>
                    <a:pt x="206" y="1190"/>
                    <a:pt x="1" y="0"/>
                  </a:cubicBezTo>
                  <a:cubicBezTo>
                    <a:pt x="280" y="1175"/>
                    <a:pt x="617" y="2305"/>
                    <a:pt x="1043" y="343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21"/>
            <p:cNvSpPr/>
            <p:nvPr/>
          </p:nvSpPr>
          <p:spPr>
            <a:xfrm>
              <a:off x="1774675" y="3691625"/>
              <a:ext cx="60600" cy="36000"/>
            </a:xfrm>
            <a:custGeom>
              <a:rect b="b" l="l" r="r" t="t"/>
              <a:pathLst>
                <a:path extrusionOk="0" h="1440" w="2424">
                  <a:moveTo>
                    <a:pt x="1" y="0"/>
                  </a:moveTo>
                  <a:lnTo>
                    <a:pt x="2423" y="1439"/>
                  </a:lnTo>
                  <a:cubicBezTo>
                    <a:pt x="2130" y="1395"/>
                    <a:pt x="353" y="338"/>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21"/>
            <p:cNvSpPr/>
            <p:nvPr/>
          </p:nvSpPr>
          <p:spPr>
            <a:xfrm>
              <a:off x="1592650" y="3728700"/>
              <a:ext cx="28275" cy="73775"/>
            </a:xfrm>
            <a:custGeom>
              <a:rect b="b" l="l" r="r" t="t"/>
              <a:pathLst>
                <a:path extrusionOk="0" h="2951" w="1131">
                  <a:moveTo>
                    <a:pt x="15" y="2951"/>
                  </a:moveTo>
                  <a:cubicBezTo>
                    <a:pt x="30" y="2760"/>
                    <a:pt x="59" y="2584"/>
                    <a:pt x="103" y="2422"/>
                  </a:cubicBezTo>
                  <a:cubicBezTo>
                    <a:pt x="411" y="1644"/>
                    <a:pt x="734" y="896"/>
                    <a:pt x="1042" y="132"/>
                  </a:cubicBezTo>
                  <a:cubicBezTo>
                    <a:pt x="1057" y="73"/>
                    <a:pt x="1087" y="44"/>
                    <a:pt x="1131" y="0"/>
                  </a:cubicBezTo>
                  <a:cubicBezTo>
                    <a:pt x="954" y="470"/>
                    <a:pt x="734" y="925"/>
                    <a:pt x="558" y="1380"/>
                  </a:cubicBezTo>
                  <a:cubicBezTo>
                    <a:pt x="382" y="1850"/>
                    <a:pt x="220" y="2349"/>
                    <a:pt x="59" y="2833"/>
                  </a:cubicBezTo>
                  <a:cubicBezTo>
                    <a:pt x="44" y="2878"/>
                    <a:pt x="15" y="2907"/>
                    <a:pt x="0" y="293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21"/>
            <p:cNvSpPr/>
            <p:nvPr/>
          </p:nvSpPr>
          <p:spPr>
            <a:xfrm>
              <a:off x="1778350" y="3771275"/>
              <a:ext cx="31600" cy="65700"/>
            </a:xfrm>
            <a:custGeom>
              <a:rect b="b" l="l" r="r" t="t"/>
              <a:pathLst>
                <a:path extrusionOk="0" h="2628" w="1264">
                  <a:moveTo>
                    <a:pt x="45" y="0"/>
                  </a:moveTo>
                  <a:cubicBezTo>
                    <a:pt x="456" y="866"/>
                    <a:pt x="852" y="1732"/>
                    <a:pt x="1263" y="2613"/>
                  </a:cubicBezTo>
                  <a:lnTo>
                    <a:pt x="1234" y="2628"/>
                  </a:lnTo>
                  <a:cubicBezTo>
                    <a:pt x="1190" y="2555"/>
                    <a:pt x="1131" y="2481"/>
                    <a:pt x="1102" y="2393"/>
                  </a:cubicBezTo>
                  <a:cubicBezTo>
                    <a:pt x="852" y="1850"/>
                    <a:pt x="603" y="1321"/>
                    <a:pt x="368" y="778"/>
                  </a:cubicBezTo>
                  <a:cubicBezTo>
                    <a:pt x="265" y="543"/>
                    <a:pt x="148" y="323"/>
                    <a:pt x="30" y="103"/>
                  </a:cubicBezTo>
                  <a:cubicBezTo>
                    <a:pt x="15" y="73"/>
                    <a:pt x="15" y="44"/>
                    <a:pt x="1"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21"/>
            <p:cNvSpPr/>
            <p:nvPr/>
          </p:nvSpPr>
          <p:spPr>
            <a:xfrm>
              <a:off x="1663850" y="3678400"/>
              <a:ext cx="11400" cy="68300"/>
            </a:xfrm>
            <a:custGeom>
              <a:rect b="b" l="l" r="r" t="t"/>
              <a:pathLst>
                <a:path extrusionOk="0" h="2732" w="456">
                  <a:moveTo>
                    <a:pt x="455" y="1"/>
                  </a:moveTo>
                  <a:cubicBezTo>
                    <a:pt x="191" y="882"/>
                    <a:pt x="88" y="1807"/>
                    <a:pt x="147" y="2731"/>
                  </a:cubicBezTo>
                  <a:cubicBezTo>
                    <a:pt x="0" y="1807"/>
                    <a:pt x="103" y="867"/>
                    <a:pt x="4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21"/>
            <p:cNvSpPr/>
            <p:nvPr/>
          </p:nvSpPr>
          <p:spPr>
            <a:xfrm>
              <a:off x="1775425" y="3620425"/>
              <a:ext cx="62775" cy="8450"/>
            </a:xfrm>
            <a:custGeom>
              <a:rect b="b" l="l" r="r" t="t"/>
              <a:pathLst>
                <a:path extrusionOk="0" h="338" w="2511">
                  <a:moveTo>
                    <a:pt x="2511" y="338"/>
                  </a:moveTo>
                  <a:cubicBezTo>
                    <a:pt x="2349" y="323"/>
                    <a:pt x="2202" y="308"/>
                    <a:pt x="2056" y="279"/>
                  </a:cubicBezTo>
                  <a:cubicBezTo>
                    <a:pt x="1468" y="147"/>
                    <a:pt x="866" y="103"/>
                    <a:pt x="265" y="132"/>
                  </a:cubicBezTo>
                  <a:cubicBezTo>
                    <a:pt x="176" y="132"/>
                    <a:pt x="88" y="132"/>
                    <a:pt x="0" y="118"/>
                  </a:cubicBezTo>
                  <a:cubicBezTo>
                    <a:pt x="837" y="0"/>
                    <a:pt x="1689" y="74"/>
                    <a:pt x="2496" y="33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21"/>
            <p:cNvSpPr/>
            <p:nvPr/>
          </p:nvSpPr>
          <p:spPr>
            <a:xfrm>
              <a:off x="1806625" y="3628850"/>
              <a:ext cx="60575" cy="20950"/>
            </a:xfrm>
            <a:custGeom>
              <a:rect b="b" l="l" r="r" t="t"/>
              <a:pathLst>
                <a:path extrusionOk="0" h="838" w="2423">
                  <a:moveTo>
                    <a:pt x="0" y="1"/>
                  </a:moveTo>
                  <a:cubicBezTo>
                    <a:pt x="896" y="30"/>
                    <a:pt x="1674" y="397"/>
                    <a:pt x="2423" y="838"/>
                  </a:cubicBezTo>
                  <a:cubicBezTo>
                    <a:pt x="2393" y="823"/>
                    <a:pt x="2364" y="823"/>
                    <a:pt x="2334" y="808"/>
                  </a:cubicBezTo>
                  <a:cubicBezTo>
                    <a:pt x="1630" y="427"/>
                    <a:pt x="881" y="177"/>
                    <a:pt x="88" y="45"/>
                  </a:cubicBezTo>
                  <a:cubicBezTo>
                    <a:pt x="59" y="30"/>
                    <a:pt x="30" y="16"/>
                    <a:pt x="1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21"/>
            <p:cNvSpPr/>
            <p:nvPr/>
          </p:nvSpPr>
          <p:spPr>
            <a:xfrm>
              <a:off x="1602550" y="3938250"/>
              <a:ext cx="7375" cy="55075"/>
            </a:xfrm>
            <a:custGeom>
              <a:rect b="b" l="l" r="r" t="t"/>
              <a:pathLst>
                <a:path extrusionOk="0" h="2203" w="295">
                  <a:moveTo>
                    <a:pt x="265" y="1"/>
                  </a:moveTo>
                  <a:cubicBezTo>
                    <a:pt x="294" y="735"/>
                    <a:pt x="206" y="1484"/>
                    <a:pt x="1" y="220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21"/>
            <p:cNvSpPr/>
            <p:nvPr/>
          </p:nvSpPr>
          <p:spPr>
            <a:xfrm>
              <a:off x="1875250" y="3882475"/>
              <a:ext cx="19850" cy="44425"/>
            </a:xfrm>
            <a:custGeom>
              <a:rect b="b" l="l" r="r" t="t"/>
              <a:pathLst>
                <a:path extrusionOk="0" h="1777" w="794">
                  <a:moveTo>
                    <a:pt x="0" y="0"/>
                  </a:moveTo>
                  <a:cubicBezTo>
                    <a:pt x="323" y="411"/>
                    <a:pt x="793" y="1468"/>
                    <a:pt x="793" y="1777"/>
                  </a:cubicBezTo>
                  <a:cubicBezTo>
                    <a:pt x="514" y="1160"/>
                    <a:pt x="265" y="573"/>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21"/>
            <p:cNvSpPr/>
            <p:nvPr/>
          </p:nvSpPr>
          <p:spPr>
            <a:xfrm>
              <a:off x="1632650" y="3828525"/>
              <a:ext cx="4050" cy="49925"/>
            </a:xfrm>
            <a:custGeom>
              <a:rect b="b" l="l" r="r" t="t"/>
              <a:pathLst>
                <a:path extrusionOk="0" h="1997" w="162">
                  <a:moveTo>
                    <a:pt x="0" y="1997"/>
                  </a:moveTo>
                  <a:cubicBezTo>
                    <a:pt x="30" y="1336"/>
                    <a:pt x="59" y="690"/>
                    <a:pt x="88" y="0"/>
                  </a:cubicBezTo>
                  <a:cubicBezTo>
                    <a:pt x="118" y="44"/>
                    <a:pt x="147" y="88"/>
                    <a:pt x="162" y="132"/>
                  </a:cubicBezTo>
                  <a:cubicBezTo>
                    <a:pt x="162" y="338"/>
                    <a:pt x="162" y="543"/>
                    <a:pt x="162" y="749"/>
                  </a:cubicBezTo>
                  <a:cubicBezTo>
                    <a:pt x="118" y="1175"/>
                    <a:pt x="74" y="1586"/>
                    <a:pt x="30" y="199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21"/>
            <p:cNvSpPr/>
            <p:nvPr/>
          </p:nvSpPr>
          <p:spPr>
            <a:xfrm>
              <a:off x="1765875" y="3715850"/>
              <a:ext cx="34525" cy="39300"/>
            </a:xfrm>
            <a:custGeom>
              <a:rect b="b" l="l" r="r" t="t"/>
              <a:pathLst>
                <a:path extrusionOk="0" h="1572" w="1381">
                  <a:moveTo>
                    <a:pt x="1351" y="1571"/>
                  </a:moveTo>
                  <a:lnTo>
                    <a:pt x="1" y="30"/>
                  </a:lnTo>
                  <a:lnTo>
                    <a:pt x="15" y="0"/>
                  </a:lnTo>
                  <a:cubicBezTo>
                    <a:pt x="133" y="132"/>
                    <a:pt x="265" y="250"/>
                    <a:pt x="382" y="367"/>
                  </a:cubicBezTo>
                  <a:cubicBezTo>
                    <a:pt x="691" y="676"/>
                    <a:pt x="984" y="1013"/>
                    <a:pt x="1248" y="1380"/>
                  </a:cubicBezTo>
                  <a:cubicBezTo>
                    <a:pt x="1292" y="1439"/>
                    <a:pt x="1337" y="1498"/>
                    <a:pt x="1381" y="155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21"/>
            <p:cNvSpPr/>
            <p:nvPr/>
          </p:nvSpPr>
          <p:spPr>
            <a:xfrm>
              <a:off x="1687325" y="3910000"/>
              <a:ext cx="20575" cy="35250"/>
            </a:xfrm>
            <a:custGeom>
              <a:rect b="b" l="l" r="r" t="t"/>
              <a:pathLst>
                <a:path extrusionOk="0" h="1410" w="823">
                  <a:moveTo>
                    <a:pt x="1" y="0"/>
                  </a:moveTo>
                  <a:cubicBezTo>
                    <a:pt x="280" y="456"/>
                    <a:pt x="559" y="911"/>
                    <a:pt x="823" y="1380"/>
                  </a:cubicBezTo>
                  <a:lnTo>
                    <a:pt x="779" y="1410"/>
                  </a:lnTo>
                  <a:cubicBezTo>
                    <a:pt x="471" y="969"/>
                    <a:pt x="206" y="500"/>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21"/>
            <p:cNvSpPr/>
            <p:nvPr/>
          </p:nvSpPr>
          <p:spPr>
            <a:xfrm>
              <a:off x="1765875" y="3625925"/>
              <a:ext cx="41125" cy="2950"/>
            </a:xfrm>
            <a:custGeom>
              <a:rect b="b" l="l" r="r" t="t"/>
              <a:pathLst>
                <a:path extrusionOk="0" h="118" w="1645">
                  <a:moveTo>
                    <a:pt x="1645" y="118"/>
                  </a:moveTo>
                  <a:lnTo>
                    <a:pt x="1" y="118"/>
                  </a:lnTo>
                  <a:cubicBezTo>
                    <a:pt x="529" y="0"/>
                    <a:pt x="1087" y="0"/>
                    <a:pt x="1630" y="1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21"/>
            <p:cNvSpPr/>
            <p:nvPr/>
          </p:nvSpPr>
          <p:spPr>
            <a:xfrm>
              <a:off x="1619075" y="3744850"/>
              <a:ext cx="12125" cy="37825"/>
            </a:xfrm>
            <a:custGeom>
              <a:rect b="b" l="l" r="r" t="t"/>
              <a:pathLst>
                <a:path extrusionOk="0" h="1513" w="485">
                  <a:moveTo>
                    <a:pt x="485" y="29"/>
                  </a:moveTo>
                  <a:lnTo>
                    <a:pt x="30" y="1512"/>
                  </a:lnTo>
                  <a:lnTo>
                    <a:pt x="0" y="1497"/>
                  </a:lnTo>
                  <a:lnTo>
                    <a:pt x="44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21"/>
            <p:cNvSpPr/>
            <p:nvPr/>
          </p:nvSpPr>
          <p:spPr>
            <a:xfrm>
              <a:off x="1782025" y="3791825"/>
              <a:ext cx="14700" cy="33050"/>
            </a:xfrm>
            <a:custGeom>
              <a:rect b="b" l="l" r="r" t="t"/>
              <a:pathLst>
                <a:path extrusionOk="0" h="1322" w="588">
                  <a:moveTo>
                    <a:pt x="15" y="0"/>
                  </a:moveTo>
                  <a:cubicBezTo>
                    <a:pt x="74" y="44"/>
                    <a:pt x="103" y="103"/>
                    <a:pt x="147" y="162"/>
                  </a:cubicBezTo>
                  <a:cubicBezTo>
                    <a:pt x="309" y="529"/>
                    <a:pt x="456" y="925"/>
                    <a:pt x="588" y="1321"/>
                  </a:cubicBezTo>
                  <a:cubicBezTo>
                    <a:pt x="397" y="881"/>
                    <a:pt x="206" y="441"/>
                    <a:pt x="1"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21"/>
            <p:cNvSpPr/>
            <p:nvPr/>
          </p:nvSpPr>
          <p:spPr>
            <a:xfrm>
              <a:off x="2002975" y="3737125"/>
              <a:ext cx="23525" cy="21325"/>
            </a:xfrm>
            <a:custGeom>
              <a:rect b="b" l="l" r="r" t="t"/>
              <a:pathLst>
                <a:path extrusionOk="0" h="853" w="941">
                  <a:moveTo>
                    <a:pt x="940" y="852"/>
                  </a:moveTo>
                  <a:lnTo>
                    <a:pt x="0" y="1"/>
                  </a:lnTo>
                  <a:cubicBezTo>
                    <a:pt x="279" y="133"/>
                    <a:pt x="837" y="632"/>
                    <a:pt x="940" y="85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21"/>
            <p:cNvSpPr/>
            <p:nvPr/>
          </p:nvSpPr>
          <p:spPr>
            <a:xfrm>
              <a:off x="1965900" y="3749975"/>
              <a:ext cx="19850" cy="18000"/>
            </a:xfrm>
            <a:custGeom>
              <a:rect b="b" l="l" r="r" t="t"/>
              <a:pathLst>
                <a:path extrusionOk="0" h="720" w="794">
                  <a:moveTo>
                    <a:pt x="1" y="1"/>
                  </a:moveTo>
                  <a:lnTo>
                    <a:pt x="793" y="720"/>
                  </a:lnTo>
                  <a:cubicBezTo>
                    <a:pt x="632" y="691"/>
                    <a:pt x="118" y="235"/>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21"/>
            <p:cNvSpPr/>
            <p:nvPr/>
          </p:nvSpPr>
          <p:spPr>
            <a:xfrm>
              <a:off x="1743500" y="3629225"/>
              <a:ext cx="16150" cy="4800"/>
            </a:xfrm>
            <a:custGeom>
              <a:rect b="b" l="l" r="r" t="t"/>
              <a:pathLst>
                <a:path extrusionOk="0" h="192" w="646">
                  <a:moveTo>
                    <a:pt x="646" y="1"/>
                  </a:moveTo>
                  <a:lnTo>
                    <a:pt x="0" y="191"/>
                  </a:lnTo>
                  <a:cubicBezTo>
                    <a:pt x="191" y="59"/>
                    <a:pt x="411" y="1"/>
                    <a:pt x="64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21"/>
            <p:cNvSpPr/>
            <p:nvPr/>
          </p:nvSpPr>
          <p:spPr>
            <a:xfrm>
              <a:off x="1115875" y="3494525"/>
              <a:ext cx="588000" cy="129575"/>
            </a:xfrm>
            <a:custGeom>
              <a:rect b="b" l="l" r="r" t="t"/>
              <a:pathLst>
                <a:path extrusionOk="0" h="5183" w="23520">
                  <a:moveTo>
                    <a:pt x="23490" y="5183"/>
                  </a:moveTo>
                  <a:cubicBezTo>
                    <a:pt x="23461" y="5168"/>
                    <a:pt x="23431" y="5139"/>
                    <a:pt x="23402" y="5110"/>
                  </a:cubicBezTo>
                  <a:cubicBezTo>
                    <a:pt x="22932" y="4434"/>
                    <a:pt x="22242" y="4155"/>
                    <a:pt x="21449" y="4141"/>
                  </a:cubicBezTo>
                  <a:cubicBezTo>
                    <a:pt x="20759" y="4126"/>
                    <a:pt x="20055" y="4185"/>
                    <a:pt x="19365" y="4302"/>
                  </a:cubicBezTo>
                  <a:cubicBezTo>
                    <a:pt x="18822" y="4376"/>
                    <a:pt x="18264" y="4449"/>
                    <a:pt x="17721" y="4493"/>
                  </a:cubicBezTo>
                  <a:cubicBezTo>
                    <a:pt x="17104" y="4522"/>
                    <a:pt x="16502" y="4420"/>
                    <a:pt x="15944" y="4199"/>
                  </a:cubicBezTo>
                  <a:cubicBezTo>
                    <a:pt x="15313" y="3994"/>
                    <a:pt x="14711" y="3774"/>
                    <a:pt x="14109" y="3509"/>
                  </a:cubicBezTo>
                  <a:cubicBezTo>
                    <a:pt x="13228" y="3142"/>
                    <a:pt x="12303" y="2863"/>
                    <a:pt x="11378" y="2673"/>
                  </a:cubicBezTo>
                  <a:cubicBezTo>
                    <a:pt x="11099" y="2629"/>
                    <a:pt x="10820" y="2599"/>
                    <a:pt x="10542" y="2614"/>
                  </a:cubicBezTo>
                  <a:cubicBezTo>
                    <a:pt x="9881" y="2629"/>
                    <a:pt x="9220" y="2673"/>
                    <a:pt x="8574" y="2775"/>
                  </a:cubicBezTo>
                  <a:cubicBezTo>
                    <a:pt x="8046" y="2849"/>
                    <a:pt x="7503" y="2893"/>
                    <a:pt x="6959" y="2937"/>
                  </a:cubicBezTo>
                  <a:cubicBezTo>
                    <a:pt x="6504" y="2966"/>
                    <a:pt x="6049" y="2981"/>
                    <a:pt x="5609" y="2981"/>
                  </a:cubicBezTo>
                  <a:cubicBezTo>
                    <a:pt x="4948" y="2981"/>
                    <a:pt x="4287" y="2878"/>
                    <a:pt x="3656" y="2673"/>
                  </a:cubicBezTo>
                  <a:cubicBezTo>
                    <a:pt x="2673" y="2335"/>
                    <a:pt x="1792" y="1806"/>
                    <a:pt x="1043" y="1102"/>
                  </a:cubicBezTo>
                  <a:cubicBezTo>
                    <a:pt x="691" y="764"/>
                    <a:pt x="353" y="412"/>
                    <a:pt x="1" y="74"/>
                  </a:cubicBezTo>
                  <a:cubicBezTo>
                    <a:pt x="133" y="1"/>
                    <a:pt x="191" y="89"/>
                    <a:pt x="250" y="147"/>
                  </a:cubicBezTo>
                  <a:cubicBezTo>
                    <a:pt x="529" y="426"/>
                    <a:pt x="808" y="705"/>
                    <a:pt x="1072" y="970"/>
                  </a:cubicBezTo>
                  <a:cubicBezTo>
                    <a:pt x="1924" y="1792"/>
                    <a:pt x="2981" y="2379"/>
                    <a:pt x="4126" y="2673"/>
                  </a:cubicBezTo>
                  <a:cubicBezTo>
                    <a:pt x="4566" y="2790"/>
                    <a:pt x="5007" y="2863"/>
                    <a:pt x="5462" y="2863"/>
                  </a:cubicBezTo>
                  <a:cubicBezTo>
                    <a:pt x="6108" y="2863"/>
                    <a:pt x="6754" y="2849"/>
                    <a:pt x="7400" y="2805"/>
                  </a:cubicBezTo>
                  <a:cubicBezTo>
                    <a:pt x="7840" y="2775"/>
                    <a:pt x="8266" y="2717"/>
                    <a:pt x="8706" y="2643"/>
                  </a:cubicBezTo>
                  <a:cubicBezTo>
                    <a:pt x="9499" y="2526"/>
                    <a:pt x="10321" y="2496"/>
                    <a:pt x="11129" y="2540"/>
                  </a:cubicBezTo>
                  <a:cubicBezTo>
                    <a:pt x="11349" y="2555"/>
                    <a:pt x="11584" y="2599"/>
                    <a:pt x="11804" y="2658"/>
                  </a:cubicBezTo>
                  <a:cubicBezTo>
                    <a:pt x="12656" y="2863"/>
                    <a:pt x="13507" y="3142"/>
                    <a:pt x="14315" y="3495"/>
                  </a:cubicBezTo>
                  <a:cubicBezTo>
                    <a:pt x="15107" y="3847"/>
                    <a:pt x="15929" y="4126"/>
                    <a:pt x="16766" y="4317"/>
                  </a:cubicBezTo>
                  <a:cubicBezTo>
                    <a:pt x="17221" y="4405"/>
                    <a:pt x="17691" y="4420"/>
                    <a:pt x="18146" y="4361"/>
                  </a:cubicBezTo>
                  <a:cubicBezTo>
                    <a:pt x="18924" y="4258"/>
                    <a:pt x="19688" y="4141"/>
                    <a:pt x="20466" y="4067"/>
                  </a:cubicBezTo>
                  <a:cubicBezTo>
                    <a:pt x="20980" y="3994"/>
                    <a:pt x="21508" y="4009"/>
                    <a:pt x="22037" y="4111"/>
                  </a:cubicBezTo>
                  <a:cubicBezTo>
                    <a:pt x="22551" y="4214"/>
                    <a:pt x="23020" y="4493"/>
                    <a:pt x="23373" y="4889"/>
                  </a:cubicBezTo>
                  <a:cubicBezTo>
                    <a:pt x="23431" y="4963"/>
                    <a:pt x="23519" y="5036"/>
                    <a:pt x="23490" y="518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6" name="Google Shape;1606;p21"/>
          <p:cNvSpPr/>
          <p:nvPr/>
        </p:nvSpPr>
        <p:spPr>
          <a:xfrm rot="4500069">
            <a:off x="8805101" y="2315575"/>
            <a:ext cx="583834" cy="267813"/>
          </a:xfrm>
          <a:custGeom>
            <a:rect b="b" l="l" r="r" t="t"/>
            <a:pathLst>
              <a:path extrusionOk="0" h="6821" w="14868">
                <a:moveTo>
                  <a:pt x="4094" y="1"/>
                </a:moveTo>
                <a:cubicBezTo>
                  <a:pt x="3732" y="1"/>
                  <a:pt x="3383" y="34"/>
                  <a:pt x="3054" y="105"/>
                </a:cubicBezTo>
                <a:cubicBezTo>
                  <a:pt x="1" y="773"/>
                  <a:pt x="4870" y="6820"/>
                  <a:pt x="9196" y="6820"/>
                </a:cubicBezTo>
                <a:cubicBezTo>
                  <a:pt x="9693" y="6820"/>
                  <a:pt x="10183" y="6741"/>
                  <a:pt x="10652" y="6564"/>
                </a:cubicBezTo>
                <a:cubicBezTo>
                  <a:pt x="14867" y="4990"/>
                  <a:pt x="8522" y="1"/>
                  <a:pt x="409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1608" name="Shape 1608"/>
        <p:cNvGrpSpPr/>
        <p:nvPr/>
      </p:nvGrpSpPr>
      <p:grpSpPr>
        <a:xfrm>
          <a:off x="0" y="0"/>
          <a:ext cx="0" cy="0"/>
          <a:chOff x="0" y="0"/>
          <a:chExt cx="0" cy="0"/>
        </a:xfrm>
      </p:grpSpPr>
      <p:sp>
        <p:nvSpPr>
          <p:cNvPr id="1609" name="Google Shape;1609;p22"/>
          <p:cNvSpPr txBox="1"/>
          <p:nvPr>
            <p:ph idx="1" type="subTitle"/>
          </p:nvPr>
        </p:nvSpPr>
        <p:spPr>
          <a:xfrm>
            <a:off x="720000" y="2978325"/>
            <a:ext cx="2336400" cy="3036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610" name="Google Shape;1610;p22"/>
          <p:cNvSpPr txBox="1"/>
          <p:nvPr>
            <p:ph idx="2" type="subTitle"/>
          </p:nvPr>
        </p:nvSpPr>
        <p:spPr>
          <a:xfrm>
            <a:off x="720000" y="3470524"/>
            <a:ext cx="2336400" cy="98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11" name="Google Shape;1611;p22"/>
          <p:cNvSpPr txBox="1"/>
          <p:nvPr>
            <p:ph idx="3" type="subTitle"/>
          </p:nvPr>
        </p:nvSpPr>
        <p:spPr>
          <a:xfrm>
            <a:off x="3403800" y="3470524"/>
            <a:ext cx="2336400" cy="98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12" name="Google Shape;1612;p22"/>
          <p:cNvSpPr txBox="1"/>
          <p:nvPr>
            <p:ph idx="4" type="subTitle"/>
          </p:nvPr>
        </p:nvSpPr>
        <p:spPr>
          <a:xfrm>
            <a:off x="6087600" y="3470524"/>
            <a:ext cx="2336400" cy="98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13" name="Google Shape;1613;p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14" name="Google Shape;1614;p22"/>
          <p:cNvSpPr txBox="1"/>
          <p:nvPr>
            <p:ph idx="5" type="subTitle"/>
          </p:nvPr>
        </p:nvSpPr>
        <p:spPr>
          <a:xfrm>
            <a:off x="3403800" y="2978325"/>
            <a:ext cx="2336400" cy="3036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615" name="Google Shape;1615;p22"/>
          <p:cNvSpPr txBox="1"/>
          <p:nvPr>
            <p:ph idx="6" type="subTitle"/>
          </p:nvPr>
        </p:nvSpPr>
        <p:spPr>
          <a:xfrm>
            <a:off x="6087600" y="2978325"/>
            <a:ext cx="2336400" cy="3036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616" name="Google Shape;1616;p22"/>
          <p:cNvSpPr/>
          <p:nvPr/>
        </p:nvSpPr>
        <p:spPr>
          <a:xfrm rot="5400000">
            <a:off x="8503867" y="4519095"/>
            <a:ext cx="839964" cy="611216"/>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dk1"/>
          </a:solidFill>
          <a:ln cap="flat" cmpd="sng" w="152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22"/>
          <p:cNvSpPr/>
          <p:nvPr/>
        </p:nvSpPr>
        <p:spPr>
          <a:xfrm rot="5400000">
            <a:off x="8329906" y="4689647"/>
            <a:ext cx="839964" cy="788220"/>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22"/>
          <p:cNvSpPr/>
          <p:nvPr/>
        </p:nvSpPr>
        <p:spPr>
          <a:xfrm>
            <a:off x="-209700" y="-83175"/>
            <a:ext cx="797619" cy="1764859"/>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22"/>
          <p:cNvSpPr/>
          <p:nvPr/>
        </p:nvSpPr>
        <p:spPr>
          <a:xfrm rot="-5400000">
            <a:off x="7729033" y="827074"/>
            <a:ext cx="2242043" cy="587909"/>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22"/>
          <p:cNvSpPr/>
          <p:nvPr/>
        </p:nvSpPr>
        <p:spPr>
          <a:xfrm>
            <a:off x="57375" y="4608500"/>
            <a:ext cx="649950" cy="333950"/>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22"/>
          <p:cNvSpPr/>
          <p:nvPr/>
        </p:nvSpPr>
        <p:spPr>
          <a:xfrm rot="1717834">
            <a:off x="181572" y="-227018"/>
            <a:ext cx="722215" cy="702726"/>
          </a:xfrm>
          <a:custGeom>
            <a:rect b="b" l="l" r="r" t="t"/>
            <a:pathLst>
              <a:path extrusionOk="0" h="13738" w="14119">
                <a:moveTo>
                  <a:pt x="10056" y="4455"/>
                </a:moveTo>
                <a:cubicBezTo>
                  <a:pt x="10123" y="4455"/>
                  <a:pt x="10191" y="4456"/>
                  <a:pt x="10258" y="4459"/>
                </a:cubicBezTo>
                <a:cubicBezTo>
                  <a:pt x="11170" y="4520"/>
                  <a:pt x="12052" y="4946"/>
                  <a:pt x="12356" y="5858"/>
                </a:cubicBezTo>
                <a:cubicBezTo>
                  <a:pt x="12629" y="6648"/>
                  <a:pt x="12492" y="7529"/>
                  <a:pt x="12234" y="8304"/>
                </a:cubicBezTo>
                <a:cubicBezTo>
                  <a:pt x="12134" y="8592"/>
                  <a:pt x="12018" y="8872"/>
                  <a:pt x="11888" y="9144"/>
                </a:cubicBezTo>
                <a:lnTo>
                  <a:pt x="11888" y="9144"/>
                </a:lnTo>
                <a:cubicBezTo>
                  <a:pt x="11735" y="9357"/>
                  <a:pt x="11576" y="9563"/>
                  <a:pt x="11413" y="9763"/>
                </a:cubicBezTo>
                <a:cubicBezTo>
                  <a:pt x="10851" y="10447"/>
                  <a:pt x="10213" y="11177"/>
                  <a:pt x="9301" y="11359"/>
                </a:cubicBezTo>
                <a:cubicBezTo>
                  <a:pt x="9159" y="11380"/>
                  <a:pt x="9017" y="11390"/>
                  <a:pt x="8875" y="11390"/>
                </a:cubicBezTo>
                <a:cubicBezTo>
                  <a:pt x="8288" y="11390"/>
                  <a:pt x="7712" y="11212"/>
                  <a:pt x="7234" y="10857"/>
                </a:cubicBezTo>
                <a:cubicBezTo>
                  <a:pt x="6596" y="10447"/>
                  <a:pt x="6110" y="9824"/>
                  <a:pt x="5882" y="9095"/>
                </a:cubicBezTo>
                <a:cubicBezTo>
                  <a:pt x="5654" y="8335"/>
                  <a:pt x="5745" y="7499"/>
                  <a:pt x="6125" y="6800"/>
                </a:cubicBezTo>
                <a:cubicBezTo>
                  <a:pt x="6913" y="5340"/>
                  <a:pt x="8417" y="4455"/>
                  <a:pt x="10056" y="4455"/>
                </a:cubicBezTo>
                <a:close/>
                <a:moveTo>
                  <a:pt x="11403" y="1"/>
                </a:moveTo>
                <a:cubicBezTo>
                  <a:pt x="11286" y="1"/>
                  <a:pt x="11210" y="176"/>
                  <a:pt x="11337" y="265"/>
                </a:cubicBezTo>
                <a:cubicBezTo>
                  <a:pt x="12812" y="1101"/>
                  <a:pt x="13587" y="2818"/>
                  <a:pt x="13602" y="4490"/>
                </a:cubicBezTo>
                <a:cubicBezTo>
                  <a:pt x="13602" y="5745"/>
                  <a:pt x="13197" y="6951"/>
                  <a:pt x="12590" y="8042"/>
                </a:cubicBezTo>
                <a:lnTo>
                  <a:pt x="12590" y="8042"/>
                </a:lnTo>
                <a:cubicBezTo>
                  <a:pt x="12943" y="6695"/>
                  <a:pt x="12861" y="5151"/>
                  <a:pt x="11474" y="4475"/>
                </a:cubicBezTo>
                <a:cubicBezTo>
                  <a:pt x="11012" y="4252"/>
                  <a:pt x="10511" y="4152"/>
                  <a:pt x="10003" y="4152"/>
                </a:cubicBezTo>
                <a:cubicBezTo>
                  <a:pt x="8710" y="4152"/>
                  <a:pt x="7376" y="4800"/>
                  <a:pt x="6535" y="5706"/>
                </a:cubicBezTo>
                <a:cubicBezTo>
                  <a:pt x="5942" y="6344"/>
                  <a:pt x="5563" y="7149"/>
                  <a:pt x="5471" y="8000"/>
                </a:cubicBezTo>
                <a:cubicBezTo>
                  <a:pt x="5426" y="8821"/>
                  <a:pt x="5669" y="9611"/>
                  <a:pt x="6170" y="10250"/>
                </a:cubicBezTo>
                <a:cubicBezTo>
                  <a:pt x="6822" y="11101"/>
                  <a:pt x="7837" y="11662"/>
                  <a:pt x="8862" y="11662"/>
                </a:cubicBezTo>
                <a:cubicBezTo>
                  <a:pt x="9392" y="11662"/>
                  <a:pt x="9924" y="11513"/>
                  <a:pt x="10410" y="11177"/>
                </a:cubicBezTo>
                <a:cubicBezTo>
                  <a:pt x="10518" y="11101"/>
                  <a:pt x="10623" y="11019"/>
                  <a:pt x="10725" y="10933"/>
                </a:cubicBezTo>
                <a:lnTo>
                  <a:pt x="10725" y="10933"/>
                </a:lnTo>
                <a:cubicBezTo>
                  <a:pt x="10258" y="11480"/>
                  <a:pt x="9719" y="11967"/>
                  <a:pt x="9119" y="12377"/>
                </a:cubicBezTo>
                <a:cubicBezTo>
                  <a:pt x="8091" y="13081"/>
                  <a:pt x="6873" y="13448"/>
                  <a:pt x="5643" y="13448"/>
                </a:cubicBezTo>
                <a:cubicBezTo>
                  <a:pt x="5200" y="13448"/>
                  <a:pt x="4755" y="13401"/>
                  <a:pt x="4316" y="13304"/>
                </a:cubicBezTo>
                <a:cubicBezTo>
                  <a:pt x="2751" y="12939"/>
                  <a:pt x="1307" y="11921"/>
                  <a:pt x="730" y="10386"/>
                </a:cubicBezTo>
                <a:cubicBezTo>
                  <a:pt x="213" y="8988"/>
                  <a:pt x="380" y="7301"/>
                  <a:pt x="1277" y="6116"/>
                </a:cubicBezTo>
                <a:cubicBezTo>
                  <a:pt x="1520" y="5797"/>
                  <a:pt x="1794" y="5538"/>
                  <a:pt x="2098" y="5326"/>
                </a:cubicBezTo>
                <a:cubicBezTo>
                  <a:pt x="2223" y="5238"/>
                  <a:pt x="2141" y="5056"/>
                  <a:pt x="2032" y="5056"/>
                </a:cubicBezTo>
                <a:cubicBezTo>
                  <a:pt x="2009" y="5056"/>
                  <a:pt x="1984" y="5064"/>
                  <a:pt x="1961" y="5083"/>
                </a:cubicBezTo>
                <a:cubicBezTo>
                  <a:pt x="608" y="6025"/>
                  <a:pt x="0" y="7742"/>
                  <a:pt x="198" y="9338"/>
                </a:cubicBezTo>
                <a:cubicBezTo>
                  <a:pt x="411" y="11055"/>
                  <a:pt x="1535" y="12529"/>
                  <a:pt x="3131" y="13213"/>
                </a:cubicBezTo>
                <a:cubicBezTo>
                  <a:pt x="3935" y="13563"/>
                  <a:pt x="4793" y="13737"/>
                  <a:pt x="5652" y="13737"/>
                </a:cubicBezTo>
                <a:cubicBezTo>
                  <a:pt x="6548" y="13737"/>
                  <a:pt x="7445" y="13547"/>
                  <a:pt x="8283" y="13167"/>
                </a:cubicBezTo>
                <a:cubicBezTo>
                  <a:pt x="9952" y="12406"/>
                  <a:pt x="11269" y="10995"/>
                  <a:pt x="12083" y="9371"/>
                </a:cubicBezTo>
                <a:lnTo>
                  <a:pt x="12083" y="9371"/>
                </a:lnTo>
                <a:cubicBezTo>
                  <a:pt x="12198" y="9207"/>
                  <a:pt x="12309" y="9043"/>
                  <a:pt x="12416" y="8882"/>
                </a:cubicBezTo>
                <a:cubicBezTo>
                  <a:pt x="13009" y="8000"/>
                  <a:pt x="13450" y="7013"/>
                  <a:pt x="13708" y="5979"/>
                </a:cubicBezTo>
                <a:cubicBezTo>
                  <a:pt x="14118" y="4201"/>
                  <a:pt x="13784" y="2195"/>
                  <a:pt x="12508" y="827"/>
                </a:cubicBezTo>
                <a:cubicBezTo>
                  <a:pt x="12204" y="508"/>
                  <a:pt x="11854" y="235"/>
                  <a:pt x="11474" y="22"/>
                </a:cubicBezTo>
                <a:cubicBezTo>
                  <a:pt x="11450" y="7"/>
                  <a:pt x="11426" y="1"/>
                  <a:pt x="114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22"/>
          <p:cNvSpPr/>
          <p:nvPr/>
        </p:nvSpPr>
        <p:spPr>
          <a:xfrm>
            <a:off x="891450" y="664475"/>
            <a:ext cx="310498" cy="218696"/>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23" name="Google Shape;1623;p22"/>
          <p:cNvGrpSpPr/>
          <p:nvPr/>
        </p:nvGrpSpPr>
        <p:grpSpPr>
          <a:xfrm>
            <a:off x="8423999" y="866121"/>
            <a:ext cx="285880" cy="572708"/>
            <a:chOff x="8423999" y="866121"/>
            <a:chExt cx="285880" cy="572708"/>
          </a:xfrm>
        </p:grpSpPr>
        <p:grpSp>
          <p:nvGrpSpPr>
            <p:cNvPr id="1624" name="Google Shape;1624;p22"/>
            <p:cNvGrpSpPr/>
            <p:nvPr/>
          </p:nvGrpSpPr>
          <p:grpSpPr>
            <a:xfrm>
              <a:off x="8556074" y="866121"/>
              <a:ext cx="153805" cy="572708"/>
              <a:chOff x="4588400" y="1621025"/>
              <a:chExt cx="48100" cy="179100"/>
            </a:xfrm>
          </p:grpSpPr>
          <p:sp>
            <p:nvSpPr>
              <p:cNvPr id="1625" name="Google Shape;1625;p22"/>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22"/>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22"/>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8" name="Google Shape;1628;p22"/>
            <p:cNvGrpSpPr/>
            <p:nvPr/>
          </p:nvGrpSpPr>
          <p:grpSpPr>
            <a:xfrm>
              <a:off x="8423999" y="866121"/>
              <a:ext cx="153805" cy="572708"/>
              <a:chOff x="4588400" y="1621025"/>
              <a:chExt cx="48100" cy="179100"/>
            </a:xfrm>
          </p:grpSpPr>
          <p:sp>
            <p:nvSpPr>
              <p:cNvPr id="1629" name="Google Shape;1629;p22"/>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22"/>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22"/>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632" name="Google Shape;1632;p22"/>
          <p:cNvSpPr/>
          <p:nvPr/>
        </p:nvSpPr>
        <p:spPr>
          <a:xfrm rot="6649345">
            <a:off x="-79263" y="4441007"/>
            <a:ext cx="658066" cy="841767"/>
          </a:xfrm>
          <a:custGeom>
            <a:rect b="b" l="l" r="r" t="t"/>
            <a:pathLst>
              <a:path extrusionOk="0" h="32305" w="25255">
                <a:moveTo>
                  <a:pt x="18719" y="4152"/>
                </a:moveTo>
                <a:cubicBezTo>
                  <a:pt x="18719" y="4182"/>
                  <a:pt x="18749" y="4211"/>
                  <a:pt x="18749" y="4241"/>
                </a:cubicBezTo>
                <a:lnTo>
                  <a:pt x="16768" y="5394"/>
                </a:lnTo>
                <a:cubicBezTo>
                  <a:pt x="15200" y="6311"/>
                  <a:pt x="13574" y="7080"/>
                  <a:pt x="11888" y="7730"/>
                </a:cubicBezTo>
                <a:cubicBezTo>
                  <a:pt x="11237" y="7967"/>
                  <a:pt x="10616" y="8292"/>
                  <a:pt x="9966" y="8558"/>
                </a:cubicBezTo>
                <a:cubicBezTo>
                  <a:pt x="8517" y="9298"/>
                  <a:pt x="7216" y="10333"/>
                  <a:pt x="6151" y="11575"/>
                </a:cubicBezTo>
                <a:cubicBezTo>
                  <a:pt x="3992" y="13881"/>
                  <a:pt x="2780" y="16661"/>
                  <a:pt x="2188" y="19737"/>
                </a:cubicBezTo>
                <a:cubicBezTo>
                  <a:pt x="2070" y="20446"/>
                  <a:pt x="2011" y="21156"/>
                  <a:pt x="1981" y="21866"/>
                </a:cubicBezTo>
                <a:cubicBezTo>
                  <a:pt x="1922" y="22043"/>
                  <a:pt x="1952" y="22250"/>
                  <a:pt x="1922" y="22428"/>
                </a:cubicBezTo>
                <a:cubicBezTo>
                  <a:pt x="1774" y="21156"/>
                  <a:pt x="1745" y="19885"/>
                  <a:pt x="1834" y="18613"/>
                </a:cubicBezTo>
                <a:cubicBezTo>
                  <a:pt x="1952" y="17282"/>
                  <a:pt x="2248" y="15951"/>
                  <a:pt x="2691" y="14680"/>
                </a:cubicBezTo>
                <a:cubicBezTo>
                  <a:pt x="3164" y="13290"/>
                  <a:pt x="3844" y="11989"/>
                  <a:pt x="4672" y="10776"/>
                </a:cubicBezTo>
                <a:cubicBezTo>
                  <a:pt x="5441" y="9771"/>
                  <a:pt x="6388" y="8913"/>
                  <a:pt x="7423" y="8233"/>
                </a:cubicBezTo>
                <a:cubicBezTo>
                  <a:pt x="7807" y="7967"/>
                  <a:pt x="8221" y="7730"/>
                  <a:pt x="8606" y="7464"/>
                </a:cubicBezTo>
                <a:cubicBezTo>
                  <a:pt x="9759" y="6725"/>
                  <a:pt x="11030" y="6193"/>
                  <a:pt x="12361" y="5897"/>
                </a:cubicBezTo>
                <a:cubicBezTo>
                  <a:pt x="14136" y="5483"/>
                  <a:pt x="15910" y="5039"/>
                  <a:pt x="17625" y="4477"/>
                </a:cubicBezTo>
                <a:cubicBezTo>
                  <a:pt x="17980" y="4359"/>
                  <a:pt x="18335" y="4241"/>
                  <a:pt x="18719" y="4152"/>
                </a:cubicBezTo>
                <a:close/>
                <a:moveTo>
                  <a:pt x="17773" y="4063"/>
                </a:moveTo>
                <a:lnTo>
                  <a:pt x="17773" y="4122"/>
                </a:lnTo>
                <a:cubicBezTo>
                  <a:pt x="16975" y="4389"/>
                  <a:pt x="16176" y="4655"/>
                  <a:pt x="15407" y="4862"/>
                </a:cubicBezTo>
                <a:cubicBezTo>
                  <a:pt x="14431" y="5128"/>
                  <a:pt x="13455" y="5335"/>
                  <a:pt x="12480" y="5631"/>
                </a:cubicBezTo>
                <a:cubicBezTo>
                  <a:pt x="10912" y="6045"/>
                  <a:pt x="9404" y="6695"/>
                  <a:pt x="8014" y="7553"/>
                </a:cubicBezTo>
                <a:cubicBezTo>
                  <a:pt x="7009" y="8203"/>
                  <a:pt x="6033" y="8943"/>
                  <a:pt x="5146" y="9741"/>
                </a:cubicBezTo>
                <a:cubicBezTo>
                  <a:pt x="4879" y="10007"/>
                  <a:pt x="4613" y="10333"/>
                  <a:pt x="4406" y="10658"/>
                </a:cubicBezTo>
                <a:cubicBezTo>
                  <a:pt x="3016" y="12669"/>
                  <a:pt x="2100" y="14976"/>
                  <a:pt x="1745" y="17400"/>
                </a:cubicBezTo>
                <a:cubicBezTo>
                  <a:pt x="1508" y="18761"/>
                  <a:pt x="1479" y="20151"/>
                  <a:pt x="1597" y="21541"/>
                </a:cubicBezTo>
                <a:cubicBezTo>
                  <a:pt x="1715" y="22369"/>
                  <a:pt x="1745" y="23167"/>
                  <a:pt x="1834" y="24084"/>
                </a:cubicBezTo>
                <a:cubicBezTo>
                  <a:pt x="1715" y="23788"/>
                  <a:pt x="1597" y="23581"/>
                  <a:pt x="1508" y="23345"/>
                </a:cubicBezTo>
                <a:cubicBezTo>
                  <a:pt x="710" y="21215"/>
                  <a:pt x="384" y="18938"/>
                  <a:pt x="503" y="16661"/>
                </a:cubicBezTo>
                <a:cubicBezTo>
                  <a:pt x="621" y="13645"/>
                  <a:pt x="1804" y="10747"/>
                  <a:pt x="3844" y="8499"/>
                </a:cubicBezTo>
                <a:cubicBezTo>
                  <a:pt x="5412" y="6754"/>
                  <a:pt x="7482" y="5542"/>
                  <a:pt x="9788" y="5039"/>
                </a:cubicBezTo>
                <a:cubicBezTo>
                  <a:pt x="11474" y="4655"/>
                  <a:pt x="13219" y="4389"/>
                  <a:pt x="14964" y="4300"/>
                </a:cubicBezTo>
                <a:cubicBezTo>
                  <a:pt x="15821" y="4270"/>
                  <a:pt x="16649" y="4152"/>
                  <a:pt x="17507" y="4063"/>
                </a:cubicBezTo>
                <a:close/>
                <a:moveTo>
                  <a:pt x="25003" y="1"/>
                </a:moveTo>
                <a:cubicBezTo>
                  <a:pt x="24817" y="1"/>
                  <a:pt x="24638" y="67"/>
                  <a:pt x="24515" y="189"/>
                </a:cubicBezTo>
                <a:cubicBezTo>
                  <a:pt x="23658" y="958"/>
                  <a:pt x="22800" y="1668"/>
                  <a:pt x="21972" y="2466"/>
                </a:cubicBezTo>
                <a:cubicBezTo>
                  <a:pt x="21617" y="2821"/>
                  <a:pt x="21174" y="3087"/>
                  <a:pt x="20701" y="3235"/>
                </a:cubicBezTo>
                <a:cubicBezTo>
                  <a:pt x="20109" y="3383"/>
                  <a:pt x="19488" y="3501"/>
                  <a:pt x="18897" y="3590"/>
                </a:cubicBezTo>
                <a:cubicBezTo>
                  <a:pt x="17329" y="3768"/>
                  <a:pt x="15762" y="3915"/>
                  <a:pt x="14195" y="4034"/>
                </a:cubicBezTo>
                <a:cubicBezTo>
                  <a:pt x="12687" y="4152"/>
                  <a:pt x="11208" y="4389"/>
                  <a:pt x="9759" y="4714"/>
                </a:cubicBezTo>
                <a:cubicBezTo>
                  <a:pt x="7925" y="5098"/>
                  <a:pt x="6240" y="5897"/>
                  <a:pt x="4820" y="7109"/>
                </a:cubicBezTo>
                <a:cubicBezTo>
                  <a:pt x="1863" y="9564"/>
                  <a:pt x="414" y="12846"/>
                  <a:pt x="148" y="16632"/>
                </a:cubicBezTo>
                <a:cubicBezTo>
                  <a:pt x="0" y="18761"/>
                  <a:pt x="325" y="20920"/>
                  <a:pt x="1065" y="22960"/>
                </a:cubicBezTo>
                <a:cubicBezTo>
                  <a:pt x="1331" y="23699"/>
                  <a:pt x="1656" y="24409"/>
                  <a:pt x="1952" y="25119"/>
                </a:cubicBezTo>
                <a:cubicBezTo>
                  <a:pt x="2035" y="25257"/>
                  <a:pt x="2092" y="25447"/>
                  <a:pt x="2341" y="25447"/>
                </a:cubicBezTo>
                <a:cubicBezTo>
                  <a:pt x="2358" y="25447"/>
                  <a:pt x="2376" y="25446"/>
                  <a:pt x="2395" y="25444"/>
                </a:cubicBezTo>
                <a:lnTo>
                  <a:pt x="2395" y="25001"/>
                </a:lnTo>
                <a:cubicBezTo>
                  <a:pt x="2366" y="24409"/>
                  <a:pt x="2366" y="23877"/>
                  <a:pt x="2277" y="23315"/>
                </a:cubicBezTo>
                <a:cubicBezTo>
                  <a:pt x="2159" y="22221"/>
                  <a:pt x="2188" y="21097"/>
                  <a:pt x="2425" y="20003"/>
                </a:cubicBezTo>
                <a:cubicBezTo>
                  <a:pt x="2928" y="17400"/>
                  <a:pt x="3815" y="14946"/>
                  <a:pt x="5500" y="12846"/>
                </a:cubicBezTo>
                <a:cubicBezTo>
                  <a:pt x="6624" y="11456"/>
                  <a:pt x="7748" y="10126"/>
                  <a:pt x="9345" y="9268"/>
                </a:cubicBezTo>
                <a:cubicBezTo>
                  <a:pt x="10232" y="8795"/>
                  <a:pt x="11149" y="8351"/>
                  <a:pt x="12095" y="7996"/>
                </a:cubicBezTo>
                <a:cubicBezTo>
                  <a:pt x="14106" y="7198"/>
                  <a:pt x="16058" y="6222"/>
                  <a:pt x="17891" y="5098"/>
                </a:cubicBezTo>
                <a:cubicBezTo>
                  <a:pt x="18749" y="4596"/>
                  <a:pt x="19606" y="4152"/>
                  <a:pt x="20494" y="3679"/>
                </a:cubicBezTo>
                <a:cubicBezTo>
                  <a:pt x="20612" y="3620"/>
                  <a:pt x="20760" y="3590"/>
                  <a:pt x="20908" y="3561"/>
                </a:cubicBezTo>
                <a:lnTo>
                  <a:pt x="20908" y="3561"/>
                </a:lnTo>
                <a:cubicBezTo>
                  <a:pt x="20789" y="3679"/>
                  <a:pt x="20760" y="3768"/>
                  <a:pt x="20701" y="3797"/>
                </a:cubicBezTo>
                <a:cubicBezTo>
                  <a:pt x="19488" y="5276"/>
                  <a:pt x="18424" y="6902"/>
                  <a:pt x="17596" y="8617"/>
                </a:cubicBezTo>
                <a:cubicBezTo>
                  <a:pt x="15821" y="12225"/>
                  <a:pt x="14372" y="15981"/>
                  <a:pt x="13248" y="19855"/>
                </a:cubicBezTo>
                <a:cubicBezTo>
                  <a:pt x="12598" y="22162"/>
                  <a:pt x="11829" y="24439"/>
                  <a:pt x="10971" y="26686"/>
                </a:cubicBezTo>
                <a:cubicBezTo>
                  <a:pt x="10173" y="28756"/>
                  <a:pt x="8842" y="30560"/>
                  <a:pt x="7097" y="31921"/>
                </a:cubicBezTo>
                <a:cubicBezTo>
                  <a:pt x="7009" y="31980"/>
                  <a:pt x="6950" y="32039"/>
                  <a:pt x="6831" y="32128"/>
                </a:cubicBezTo>
                <a:lnTo>
                  <a:pt x="7097" y="32305"/>
                </a:lnTo>
                <a:lnTo>
                  <a:pt x="7304" y="32157"/>
                </a:lnTo>
                <a:cubicBezTo>
                  <a:pt x="9049" y="30797"/>
                  <a:pt x="10409" y="28993"/>
                  <a:pt x="11208" y="26923"/>
                </a:cubicBezTo>
                <a:cubicBezTo>
                  <a:pt x="11977" y="25001"/>
                  <a:pt x="12657" y="23019"/>
                  <a:pt x="13219" y="21008"/>
                </a:cubicBezTo>
                <a:cubicBezTo>
                  <a:pt x="14343" y="17105"/>
                  <a:pt x="15762" y="13290"/>
                  <a:pt x="17477" y="9593"/>
                </a:cubicBezTo>
                <a:cubicBezTo>
                  <a:pt x="19133" y="5897"/>
                  <a:pt x="21736" y="2673"/>
                  <a:pt x="24989" y="248"/>
                </a:cubicBezTo>
                <a:cubicBezTo>
                  <a:pt x="25077" y="189"/>
                  <a:pt x="25136" y="101"/>
                  <a:pt x="25255" y="41"/>
                </a:cubicBezTo>
                <a:cubicBezTo>
                  <a:pt x="25172" y="14"/>
                  <a:pt x="25087" y="1"/>
                  <a:pt x="250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1633" name="Shape 1633"/>
        <p:cNvGrpSpPr/>
        <p:nvPr/>
      </p:nvGrpSpPr>
      <p:grpSpPr>
        <a:xfrm>
          <a:off x="0" y="0"/>
          <a:ext cx="0" cy="0"/>
          <a:chOff x="0" y="0"/>
          <a:chExt cx="0" cy="0"/>
        </a:xfrm>
      </p:grpSpPr>
      <p:sp>
        <p:nvSpPr>
          <p:cNvPr id="1634" name="Google Shape;1634;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35" name="Google Shape;1635;p23"/>
          <p:cNvSpPr txBox="1"/>
          <p:nvPr>
            <p:ph idx="1" type="subTitle"/>
          </p:nvPr>
        </p:nvSpPr>
        <p:spPr>
          <a:xfrm>
            <a:off x="4911275" y="1310300"/>
            <a:ext cx="2336400" cy="2466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SzPts val="2400"/>
              <a:buFont typeface="Playfair Display"/>
              <a:buNone/>
              <a:defRPr sz="1800">
                <a:latin typeface="Playfair Display"/>
                <a:ea typeface="Playfair Display"/>
                <a:cs typeface="Playfair Display"/>
                <a:sym typeface="Playfair Display"/>
              </a:defRPr>
            </a:lvl1pPr>
            <a:lvl2pPr lvl="1"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2pPr>
            <a:lvl3pPr lvl="2"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3pPr>
            <a:lvl4pPr lvl="3"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4pPr>
            <a:lvl5pPr lvl="4"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5pPr>
            <a:lvl6pPr lvl="5"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6pPr>
            <a:lvl7pPr lvl="6"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7pPr>
            <a:lvl8pPr lvl="7"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8pPr>
            <a:lvl9pPr lvl="8"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9pPr>
          </a:lstStyle>
          <a:p/>
        </p:txBody>
      </p:sp>
      <p:sp>
        <p:nvSpPr>
          <p:cNvPr id="1636" name="Google Shape;1636;p23"/>
          <p:cNvSpPr txBox="1"/>
          <p:nvPr>
            <p:ph idx="2" type="subTitle"/>
          </p:nvPr>
        </p:nvSpPr>
        <p:spPr>
          <a:xfrm>
            <a:off x="4911275" y="1606036"/>
            <a:ext cx="23364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37" name="Google Shape;1637;p23"/>
          <p:cNvSpPr txBox="1"/>
          <p:nvPr>
            <p:ph idx="3" type="subTitle"/>
          </p:nvPr>
        </p:nvSpPr>
        <p:spPr>
          <a:xfrm>
            <a:off x="4911275" y="2806023"/>
            <a:ext cx="23364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38" name="Google Shape;1638;p23"/>
          <p:cNvSpPr txBox="1"/>
          <p:nvPr>
            <p:ph idx="4" type="subTitle"/>
          </p:nvPr>
        </p:nvSpPr>
        <p:spPr>
          <a:xfrm>
            <a:off x="4911275" y="4006011"/>
            <a:ext cx="23364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39" name="Google Shape;1639;p23"/>
          <p:cNvSpPr txBox="1"/>
          <p:nvPr>
            <p:ph idx="5" type="subTitle"/>
          </p:nvPr>
        </p:nvSpPr>
        <p:spPr>
          <a:xfrm>
            <a:off x="4911275" y="2508575"/>
            <a:ext cx="2336400" cy="2466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SzPts val="2400"/>
              <a:buFont typeface="Playfair Display"/>
              <a:buNone/>
              <a:defRPr sz="1800">
                <a:latin typeface="Playfair Display"/>
                <a:ea typeface="Playfair Display"/>
                <a:cs typeface="Playfair Display"/>
                <a:sym typeface="Playfair Display"/>
              </a:defRPr>
            </a:lvl1pPr>
            <a:lvl2pPr lvl="1"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2pPr>
            <a:lvl3pPr lvl="2"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3pPr>
            <a:lvl4pPr lvl="3"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4pPr>
            <a:lvl5pPr lvl="4"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5pPr>
            <a:lvl6pPr lvl="5"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6pPr>
            <a:lvl7pPr lvl="6"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7pPr>
            <a:lvl8pPr lvl="7"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8pPr>
            <a:lvl9pPr lvl="8"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9pPr>
          </a:lstStyle>
          <a:p/>
        </p:txBody>
      </p:sp>
      <p:sp>
        <p:nvSpPr>
          <p:cNvPr id="1640" name="Google Shape;1640;p23"/>
          <p:cNvSpPr txBox="1"/>
          <p:nvPr>
            <p:ph idx="6" type="subTitle"/>
          </p:nvPr>
        </p:nvSpPr>
        <p:spPr>
          <a:xfrm>
            <a:off x="4911275" y="3706850"/>
            <a:ext cx="2336400" cy="2466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SzPts val="2400"/>
              <a:buFont typeface="Playfair Display"/>
              <a:buNone/>
              <a:defRPr sz="1800">
                <a:latin typeface="Playfair Display"/>
                <a:ea typeface="Playfair Display"/>
                <a:cs typeface="Playfair Display"/>
                <a:sym typeface="Playfair Display"/>
              </a:defRPr>
            </a:lvl1pPr>
            <a:lvl2pPr lvl="1"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2pPr>
            <a:lvl3pPr lvl="2"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3pPr>
            <a:lvl4pPr lvl="3"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4pPr>
            <a:lvl5pPr lvl="4"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5pPr>
            <a:lvl6pPr lvl="5"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6pPr>
            <a:lvl7pPr lvl="6"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7pPr>
            <a:lvl8pPr lvl="7"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8pPr>
            <a:lvl9pPr lvl="8" rtl="0" algn="ctr">
              <a:lnSpc>
                <a:spcPct val="100000"/>
              </a:lnSpc>
              <a:spcBef>
                <a:spcPts val="0"/>
              </a:spcBef>
              <a:spcAft>
                <a:spcPts val="0"/>
              </a:spcAft>
              <a:buSzPts val="2400"/>
              <a:buFont typeface="Playfair Display"/>
              <a:buNone/>
              <a:defRPr sz="2400">
                <a:latin typeface="Playfair Display"/>
                <a:ea typeface="Playfair Display"/>
                <a:cs typeface="Playfair Display"/>
                <a:sym typeface="Playfair Display"/>
              </a:defRPr>
            </a:lvl9pPr>
          </a:lstStyle>
          <a:p/>
        </p:txBody>
      </p:sp>
      <p:sp>
        <p:nvSpPr>
          <p:cNvPr id="1641" name="Google Shape;1641;p23"/>
          <p:cNvSpPr/>
          <p:nvPr/>
        </p:nvSpPr>
        <p:spPr>
          <a:xfrm rot="8879186">
            <a:off x="8308115" y="-210689"/>
            <a:ext cx="1023116" cy="68450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23"/>
          <p:cNvSpPr/>
          <p:nvPr/>
        </p:nvSpPr>
        <p:spPr>
          <a:xfrm flipH="1" rot="9868616">
            <a:off x="8445987" y="-648440"/>
            <a:ext cx="599799" cy="1129613"/>
          </a:xfrm>
          <a:custGeom>
            <a:rect b="b" l="l" r="r" t="t"/>
            <a:pathLst>
              <a:path extrusionOk="0" h="13992" w="7429">
                <a:moveTo>
                  <a:pt x="5550" y="13977"/>
                </a:moveTo>
                <a:cubicBezTo>
                  <a:pt x="5550" y="13947"/>
                  <a:pt x="5550" y="13933"/>
                  <a:pt x="5550" y="13903"/>
                </a:cubicBezTo>
                <a:cubicBezTo>
                  <a:pt x="5579" y="13874"/>
                  <a:pt x="5608" y="13830"/>
                  <a:pt x="5623" y="13786"/>
                </a:cubicBezTo>
                <a:cubicBezTo>
                  <a:pt x="6049" y="13022"/>
                  <a:pt x="6416" y="12230"/>
                  <a:pt x="6533" y="11349"/>
                </a:cubicBezTo>
                <a:cubicBezTo>
                  <a:pt x="6592" y="10791"/>
                  <a:pt x="6636" y="10233"/>
                  <a:pt x="6621" y="9690"/>
                </a:cubicBezTo>
                <a:cubicBezTo>
                  <a:pt x="6621" y="8295"/>
                  <a:pt x="6093" y="6974"/>
                  <a:pt x="5153" y="5961"/>
                </a:cubicBezTo>
                <a:cubicBezTo>
                  <a:pt x="4786" y="5521"/>
                  <a:pt x="4375" y="5124"/>
                  <a:pt x="3964" y="4713"/>
                </a:cubicBezTo>
                <a:cubicBezTo>
                  <a:pt x="3289" y="4008"/>
                  <a:pt x="2614" y="3304"/>
                  <a:pt x="1924" y="2614"/>
                </a:cubicBezTo>
                <a:cubicBezTo>
                  <a:pt x="1468" y="2144"/>
                  <a:pt x="1057" y="1645"/>
                  <a:pt x="690" y="1102"/>
                </a:cubicBezTo>
                <a:cubicBezTo>
                  <a:pt x="470" y="793"/>
                  <a:pt x="265" y="470"/>
                  <a:pt x="59" y="147"/>
                </a:cubicBezTo>
                <a:cubicBezTo>
                  <a:pt x="30" y="103"/>
                  <a:pt x="15" y="45"/>
                  <a:pt x="0" y="0"/>
                </a:cubicBezTo>
                <a:cubicBezTo>
                  <a:pt x="74" y="0"/>
                  <a:pt x="133" y="30"/>
                  <a:pt x="191" y="74"/>
                </a:cubicBezTo>
                <a:cubicBezTo>
                  <a:pt x="573" y="368"/>
                  <a:pt x="940" y="676"/>
                  <a:pt x="1336" y="925"/>
                </a:cubicBezTo>
                <a:cubicBezTo>
                  <a:pt x="2114" y="1439"/>
                  <a:pt x="2907" y="1924"/>
                  <a:pt x="3700" y="2408"/>
                </a:cubicBezTo>
                <a:cubicBezTo>
                  <a:pt x="4566" y="2907"/>
                  <a:pt x="5344" y="3553"/>
                  <a:pt x="6005" y="4302"/>
                </a:cubicBezTo>
                <a:cubicBezTo>
                  <a:pt x="6695" y="5124"/>
                  <a:pt x="7121" y="6137"/>
                  <a:pt x="7253" y="7194"/>
                </a:cubicBezTo>
                <a:cubicBezTo>
                  <a:pt x="7429" y="8310"/>
                  <a:pt x="7341" y="9426"/>
                  <a:pt x="7018" y="10497"/>
                </a:cubicBezTo>
                <a:cubicBezTo>
                  <a:pt x="6754" y="11320"/>
                  <a:pt x="6475" y="12127"/>
                  <a:pt x="6166" y="12920"/>
                </a:cubicBezTo>
                <a:cubicBezTo>
                  <a:pt x="6049" y="13199"/>
                  <a:pt x="5917" y="13463"/>
                  <a:pt x="5770" y="13712"/>
                </a:cubicBezTo>
                <a:cubicBezTo>
                  <a:pt x="5726" y="13815"/>
                  <a:pt x="5653" y="13903"/>
                  <a:pt x="5594" y="13991"/>
                </a:cubicBezTo>
                <a:close/>
                <a:moveTo>
                  <a:pt x="7047" y="10057"/>
                </a:moveTo>
                <a:cubicBezTo>
                  <a:pt x="7385" y="8413"/>
                  <a:pt x="7326" y="6783"/>
                  <a:pt x="6519" y="5256"/>
                </a:cubicBezTo>
                <a:cubicBezTo>
                  <a:pt x="6299" y="4831"/>
                  <a:pt x="6020" y="4449"/>
                  <a:pt x="5682" y="4096"/>
                </a:cubicBezTo>
                <a:cubicBezTo>
                  <a:pt x="4977" y="3392"/>
                  <a:pt x="4184" y="2775"/>
                  <a:pt x="3304" y="2291"/>
                </a:cubicBezTo>
                <a:cubicBezTo>
                  <a:pt x="2335" y="1733"/>
                  <a:pt x="1380" y="1131"/>
                  <a:pt x="455" y="485"/>
                </a:cubicBezTo>
                <a:cubicBezTo>
                  <a:pt x="485" y="544"/>
                  <a:pt x="514" y="602"/>
                  <a:pt x="558" y="661"/>
                </a:cubicBezTo>
                <a:cubicBezTo>
                  <a:pt x="852" y="1028"/>
                  <a:pt x="1190" y="1366"/>
                  <a:pt x="1571" y="1674"/>
                </a:cubicBezTo>
                <a:cubicBezTo>
                  <a:pt x="2114" y="2100"/>
                  <a:pt x="2643" y="2540"/>
                  <a:pt x="3171" y="2981"/>
                </a:cubicBezTo>
                <a:cubicBezTo>
                  <a:pt x="3553" y="3289"/>
                  <a:pt x="3950" y="3583"/>
                  <a:pt x="4331" y="3891"/>
                </a:cubicBezTo>
                <a:cubicBezTo>
                  <a:pt x="5080" y="4464"/>
                  <a:pt x="5726" y="5154"/>
                  <a:pt x="6240" y="5946"/>
                </a:cubicBezTo>
                <a:cubicBezTo>
                  <a:pt x="6900" y="7018"/>
                  <a:pt x="7194" y="8295"/>
                  <a:pt x="7033" y="9543"/>
                </a:cubicBezTo>
                <a:cubicBezTo>
                  <a:pt x="7003" y="9778"/>
                  <a:pt x="6974" y="10013"/>
                  <a:pt x="6944" y="10233"/>
                </a:cubicBezTo>
                <a:lnTo>
                  <a:pt x="6974" y="10248"/>
                </a:lnTo>
                <a:cubicBezTo>
                  <a:pt x="7003" y="10189"/>
                  <a:pt x="7033" y="10130"/>
                  <a:pt x="7047" y="10057"/>
                </a:cubicBezTo>
                <a:close/>
                <a:moveTo>
                  <a:pt x="1689" y="2188"/>
                </a:moveTo>
                <a:cubicBezTo>
                  <a:pt x="2716" y="3392"/>
                  <a:pt x="3891" y="4464"/>
                  <a:pt x="4977" y="5594"/>
                </a:cubicBezTo>
                <a:cubicBezTo>
                  <a:pt x="5653" y="6269"/>
                  <a:pt x="6166" y="7091"/>
                  <a:pt x="6475" y="8002"/>
                </a:cubicBezTo>
                <a:cubicBezTo>
                  <a:pt x="6666" y="8589"/>
                  <a:pt x="6754" y="9205"/>
                  <a:pt x="6754" y="9837"/>
                </a:cubicBezTo>
                <a:cubicBezTo>
                  <a:pt x="6754" y="10042"/>
                  <a:pt x="6754" y="10262"/>
                  <a:pt x="6768" y="10468"/>
                </a:cubicBezTo>
                <a:cubicBezTo>
                  <a:pt x="6812" y="10292"/>
                  <a:pt x="6856" y="10116"/>
                  <a:pt x="6886" y="9939"/>
                </a:cubicBezTo>
                <a:cubicBezTo>
                  <a:pt x="7135" y="8530"/>
                  <a:pt x="6842" y="7077"/>
                  <a:pt x="6064" y="5873"/>
                </a:cubicBezTo>
                <a:cubicBezTo>
                  <a:pt x="5873" y="5594"/>
                  <a:pt x="5667" y="5330"/>
                  <a:pt x="5447" y="5095"/>
                </a:cubicBezTo>
                <a:cubicBezTo>
                  <a:pt x="4889" y="4508"/>
                  <a:pt x="4287" y="3964"/>
                  <a:pt x="3641" y="3495"/>
                </a:cubicBezTo>
                <a:cubicBezTo>
                  <a:pt x="3010" y="2995"/>
                  <a:pt x="2393" y="2496"/>
                  <a:pt x="1777" y="1982"/>
                </a:cubicBezTo>
                <a:cubicBezTo>
                  <a:pt x="1513" y="1777"/>
                  <a:pt x="1263" y="1557"/>
                  <a:pt x="1013" y="1336"/>
                </a:cubicBezTo>
                <a:lnTo>
                  <a:pt x="984" y="136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23"/>
          <p:cNvSpPr/>
          <p:nvPr/>
        </p:nvSpPr>
        <p:spPr>
          <a:xfrm rot="10800000">
            <a:off x="-74860" y="-11"/>
            <a:ext cx="2258456" cy="572691"/>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23"/>
          <p:cNvSpPr/>
          <p:nvPr/>
        </p:nvSpPr>
        <p:spPr>
          <a:xfrm rot="10800000">
            <a:off x="7260614" y="3774427"/>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23"/>
          <p:cNvSpPr/>
          <p:nvPr/>
        </p:nvSpPr>
        <p:spPr>
          <a:xfrm rot="10800000">
            <a:off x="75019" y="4431589"/>
            <a:ext cx="1234961" cy="463278"/>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23"/>
          <p:cNvSpPr/>
          <p:nvPr/>
        </p:nvSpPr>
        <p:spPr>
          <a:xfrm rot="10800000">
            <a:off x="-179149" y="4492139"/>
            <a:ext cx="963854" cy="778415"/>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23"/>
          <p:cNvSpPr/>
          <p:nvPr/>
        </p:nvSpPr>
        <p:spPr>
          <a:xfrm rot="-9697301">
            <a:off x="8676845" y="2880883"/>
            <a:ext cx="285667" cy="395777"/>
          </a:xfrm>
          <a:custGeom>
            <a:rect b="b" l="l" r="r" t="t"/>
            <a:pathLst>
              <a:path extrusionOk="0" h="9404" w="17010">
                <a:moveTo>
                  <a:pt x="5821" y="1"/>
                </a:moveTo>
                <a:cubicBezTo>
                  <a:pt x="4498" y="1"/>
                  <a:pt x="3378" y="322"/>
                  <a:pt x="2751" y="1043"/>
                </a:cubicBezTo>
                <a:cubicBezTo>
                  <a:pt x="0" y="4173"/>
                  <a:pt x="5106" y="7213"/>
                  <a:pt x="7052" y="8064"/>
                </a:cubicBezTo>
                <a:cubicBezTo>
                  <a:pt x="9144" y="8982"/>
                  <a:pt x="10839" y="9403"/>
                  <a:pt x="12138" y="9403"/>
                </a:cubicBezTo>
                <a:cubicBezTo>
                  <a:pt x="13613" y="9403"/>
                  <a:pt x="14578" y="8859"/>
                  <a:pt x="15030" y="7881"/>
                </a:cubicBezTo>
                <a:cubicBezTo>
                  <a:pt x="17010" y="3630"/>
                  <a:pt x="10268" y="1"/>
                  <a:pt x="582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48" name="Google Shape;1648;p23"/>
          <p:cNvGrpSpPr/>
          <p:nvPr/>
        </p:nvGrpSpPr>
        <p:grpSpPr>
          <a:xfrm rot="10800000">
            <a:off x="-375538" y="-288422"/>
            <a:ext cx="1356627" cy="1646838"/>
            <a:chOff x="3882500" y="3523525"/>
            <a:chExt cx="821800" cy="997600"/>
          </a:xfrm>
        </p:grpSpPr>
        <p:sp>
          <p:nvSpPr>
            <p:cNvPr id="1649" name="Google Shape;1649;p23"/>
            <p:cNvSpPr/>
            <p:nvPr/>
          </p:nvSpPr>
          <p:spPr>
            <a:xfrm>
              <a:off x="3882500" y="3523525"/>
              <a:ext cx="504675" cy="642675"/>
            </a:xfrm>
            <a:custGeom>
              <a:rect b="b" l="l" r="r" t="t"/>
              <a:pathLst>
                <a:path extrusionOk="0" h="25707" w="20187">
                  <a:moveTo>
                    <a:pt x="7326" y="15269"/>
                  </a:moveTo>
                  <a:cubicBezTo>
                    <a:pt x="7297" y="15239"/>
                    <a:pt x="7253" y="15225"/>
                    <a:pt x="7209" y="15210"/>
                  </a:cubicBezTo>
                  <a:cubicBezTo>
                    <a:pt x="6137" y="14931"/>
                    <a:pt x="5124" y="14476"/>
                    <a:pt x="4199" y="13845"/>
                  </a:cubicBezTo>
                  <a:cubicBezTo>
                    <a:pt x="3730" y="13566"/>
                    <a:pt x="3274" y="13243"/>
                    <a:pt x="2834" y="12890"/>
                  </a:cubicBezTo>
                  <a:cubicBezTo>
                    <a:pt x="2159" y="12303"/>
                    <a:pt x="1425" y="11819"/>
                    <a:pt x="720" y="11275"/>
                  </a:cubicBezTo>
                  <a:cubicBezTo>
                    <a:pt x="558" y="11143"/>
                    <a:pt x="412" y="10996"/>
                    <a:pt x="265" y="10850"/>
                  </a:cubicBezTo>
                  <a:cubicBezTo>
                    <a:pt x="118" y="10673"/>
                    <a:pt x="30" y="10453"/>
                    <a:pt x="15" y="10218"/>
                  </a:cubicBezTo>
                  <a:cubicBezTo>
                    <a:pt x="1" y="9925"/>
                    <a:pt x="74" y="9763"/>
                    <a:pt x="353" y="9660"/>
                  </a:cubicBezTo>
                  <a:cubicBezTo>
                    <a:pt x="617" y="9587"/>
                    <a:pt x="881" y="9543"/>
                    <a:pt x="1146" y="9499"/>
                  </a:cubicBezTo>
                  <a:cubicBezTo>
                    <a:pt x="1395" y="9455"/>
                    <a:pt x="1630" y="9396"/>
                    <a:pt x="1880" y="9323"/>
                  </a:cubicBezTo>
                  <a:cubicBezTo>
                    <a:pt x="2658" y="9015"/>
                    <a:pt x="3495" y="8868"/>
                    <a:pt x="4331" y="8897"/>
                  </a:cubicBezTo>
                  <a:cubicBezTo>
                    <a:pt x="5066" y="8926"/>
                    <a:pt x="5785" y="9044"/>
                    <a:pt x="6490" y="9279"/>
                  </a:cubicBezTo>
                  <a:cubicBezTo>
                    <a:pt x="6563" y="9308"/>
                    <a:pt x="6651" y="9323"/>
                    <a:pt x="6783" y="9352"/>
                  </a:cubicBezTo>
                  <a:cubicBezTo>
                    <a:pt x="6724" y="9279"/>
                    <a:pt x="6695" y="9235"/>
                    <a:pt x="6666" y="9191"/>
                  </a:cubicBezTo>
                  <a:cubicBezTo>
                    <a:pt x="5888" y="8310"/>
                    <a:pt x="5403" y="7209"/>
                    <a:pt x="5286" y="6034"/>
                  </a:cubicBezTo>
                  <a:cubicBezTo>
                    <a:pt x="5198" y="5286"/>
                    <a:pt x="5212" y="4522"/>
                    <a:pt x="5330" y="3788"/>
                  </a:cubicBezTo>
                  <a:cubicBezTo>
                    <a:pt x="5359" y="3494"/>
                    <a:pt x="5491" y="3230"/>
                    <a:pt x="5711" y="3039"/>
                  </a:cubicBezTo>
                  <a:cubicBezTo>
                    <a:pt x="5902" y="2849"/>
                    <a:pt x="6196" y="2790"/>
                    <a:pt x="6446" y="2907"/>
                  </a:cubicBezTo>
                  <a:cubicBezTo>
                    <a:pt x="6695" y="3025"/>
                    <a:pt x="6945" y="3171"/>
                    <a:pt x="7180" y="3348"/>
                  </a:cubicBezTo>
                  <a:cubicBezTo>
                    <a:pt x="7708" y="3744"/>
                    <a:pt x="8237" y="4170"/>
                    <a:pt x="8765" y="4581"/>
                  </a:cubicBezTo>
                  <a:cubicBezTo>
                    <a:pt x="9264" y="4933"/>
                    <a:pt x="9675" y="5374"/>
                    <a:pt x="9998" y="5887"/>
                  </a:cubicBezTo>
                  <a:cubicBezTo>
                    <a:pt x="10013" y="5770"/>
                    <a:pt x="10013" y="5711"/>
                    <a:pt x="10013" y="5653"/>
                  </a:cubicBezTo>
                  <a:cubicBezTo>
                    <a:pt x="10028" y="5344"/>
                    <a:pt x="10072" y="5036"/>
                    <a:pt x="10057" y="4728"/>
                  </a:cubicBezTo>
                  <a:cubicBezTo>
                    <a:pt x="10042" y="4111"/>
                    <a:pt x="10013" y="3509"/>
                    <a:pt x="9984" y="2893"/>
                  </a:cubicBezTo>
                  <a:cubicBezTo>
                    <a:pt x="9969" y="2467"/>
                    <a:pt x="9910" y="2056"/>
                    <a:pt x="10013" y="1630"/>
                  </a:cubicBezTo>
                  <a:cubicBezTo>
                    <a:pt x="10116" y="1292"/>
                    <a:pt x="10336" y="1013"/>
                    <a:pt x="10630" y="808"/>
                  </a:cubicBezTo>
                  <a:cubicBezTo>
                    <a:pt x="10791" y="690"/>
                    <a:pt x="11011" y="676"/>
                    <a:pt x="11202" y="778"/>
                  </a:cubicBezTo>
                  <a:cubicBezTo>
                    <a:pt x="11305" y="808"/>
                    <a:pt x="11408" y="867"/>
                    <a:pt x="11510" y="925"/>
                  </a:cubicBezTo>
                  <a:cubicBezTo>
                    <a:pt x="12832" y="1836"/>
                    <a:pt x="14036" y="2849"/>
                    <a:pt x="14887" y="4214"/>
                  </a:cubicBezTo>
                  <a:cubicBezTo>
                    <a:pt x="15107" y="4551"/>
                    <a:pt x="15298" y="4919"/>
                    <a:pt x="15489" y="5271"/>
                  </a:cubicBezTo>
                  <a:lnTo>
                    <a:pt x="15592" y="5432"/>
                  </a:lnTo>
                  <a:lnTo>
                    <a:pt x="15680" y="5007"/>
                  </a:lnTo>
                  <a:cubicBezTo>
                    <a:pt x="15812" y="4390"/>
                    <a:pt x="16018" y="3788"/>
                    <a:pt x="16282" y="3216"/>
                  </a:cubicBezTo>
                  <a:cubicBezTo>
                    <a:pt x="16546" y="2570"/>
                    <a:pt x="16781" y="1894"/>
                    <a:pt x="16957" y="1219"/>
                  </a:cubicBezTo>
                  <a:cubicBezTo>
                    <a:pt x="17016" y="969"/>
                    <a:pt x="17119" y="734"/>
                    <a:pt x="17251" y="514"/>
                  </a:cubicBezTo>
                  <a:cubicBezTo>
                    <a:pt x="17530" y="44"/>
                    <a:pt x="17999" y="0"/>
                    <a:pt x="18381" y="397"/>
                  </a:cubicBezTo>
                  <a:cubicBezTo>
                    <a:pt x="18748" y="793"/>
                    <a:pt x="19042" y="1248"/>
                    <a:pt x="19218" y="1747"/>
                  </a:cubicBezTo>
                  <a:cubicBezTo>
                    <a:pt x="20187" y="4258"/>
                    <a:pt x="20114" y="7047"/>
                    <a:pt x="18998" y="9499"/>
                  </a:cubicBezTo>
                  <a:cubicBezTo>
                    <a:pt x="18440" y="10717"/>
                    <a:pt x="17618" y="11789"/>
                    <a:pt x="16590" y="12655"/>
                  </a:cubicBezTo>
                  <a:cubicBezTo>
                    <a:pt x="16032" y="13140"/>
                    <a:pt x="15401" y="13522"/>
                    <a:pt x="14711" y="13800"/>
                  </a:cubicBezTo>
                  <a:cubicBezTo>
                    <a:pt x="13977" y="14094"/>
                    <a:pt x="13551" y="14872"/>
                    <a:pt x="13727" y="15636"/>
                  </a:cubicBezTo>
                  <a:cubicBezTo>
                    <a:pt x="13727" y="15680"/>
                    <a:pt x="13727" y="15709"/>
                    <a:pt x="13727" y="15738"/>
                  </a:cubicBezTo>
                  <a:cubicBezTo>
                    <a:pt x="13580" y="15738"/>
                    <a:pt x="13551" y="15636"/>
                    <a:pt x="13507" y="15548"/>
                  </a:cubicBezTo>
                  <a:cubicBezTo>
                    <a:pt x="13346" y="15269"/>
                    <a:pt x="13096" y="15034"/>
                    <a:pt x="12802" y="14887"/>
                  </a:cubicBezTo>
                  <a:cubicBezTo>
                    <a:pt x="12582" y="14769"/>
                    <a:pt x="12303" y="14813"/>
                    <a:pt x="12142" y="15019"/>
                  </a:cubicBezTo>
                  <a:cubicBezTo>
                    <a:pt x="11320" y="15885"/>
                    <a:pt x="10747" y="16972"/>
                    <a:pt x="10497" y="18146"/>
                  </a:cubicBezTo>
                  <a:cubicBezTo>
                    <a:pt x="10380" y="18763"/>
                    <a:pt x="10365" y="19394"/>
                    <a:pt x="10468" y="20025"/>
                  </a:cubicBezTo>
                  <a:cubicBezTo>
                    <a:pt x="10586" y="20833"/>
                    <a:pt x="10732" y="21655"/>
                    <a:pt x="10850" y="22462"/>
                  </a:cubicBezTo>
                  <a:cubicBezTo>
                    <a:pt x="10997" y="23226"/>
                    <a:pt x="10923" y="24004"/>
                    <a:pt x="10630" y="24708"/>
                  </a:cubicBezTo>
                  <a:cubicBezTo>
                    <a:pt x="10497" y="25031"/>
                    <a:pt x="10292" y="25310"/>
                    <a:pt x="10013" y="25501"/>
                  </a:cubicBezTo>
                  <a:cubicBezTo>
                    <a:pt x="9793" y="25707"/>
                    <a:pt x="9470" y="25692"/>
                    <a:pt x="9279" y="25472"/>
                  </a:cubicBezTo>
                  <a:cubicBezTo>
                    <a:pt x="9176" y="25369"/>
                    <a:pt x="9088" y="25252"/>
                    <a:pt x="9015" y="25134"/>
                  </a:cubicBezTo>
                  <a:cubicBezTo>
                    <a:pt x="8706" y="24650"/>
                    <a:pt x="8325" y="24239"/>
                    <a:pt x="7870" y="23886"/>
                  </a:cubicBezTo>
                  <a:cubicBezTo>
                    <a:pt x="7209" y="23328"/>
                    <a:pt x="6710" y="22609"/>
                    <a:pt x="6431" y="21787"/>
                  </a:cubicBezTo>
                  <a:cubicBezTo>
                    <a:pt x="6167" y="21112"/>
                    <a:pt x="5976" y="20392"/>
                    <a:pt x="5873" y="19673"/>
                  </a:cubicBezTo>
                  <a:cubicBezTo>
                    <a:pt x="5756" y="18777"/>
                    <a:pt x="5814" y="17867"/>
                    <a:pt x="6079" y="17016"/>
                  </a:cubicBezTo>
                  <a:cubicBezTo>
                    <a:pt x="6269" y="16355"/>
                    <a:pt x="6666" y="15782"/>
                    <a:pt x="7224" y="15371"/>
                  </a:cubicBezTo>
                  <a:cubicBezTo>
                    <a:pt x="7238" y="15342"/>
                    <a:pt x="7282" y="15313"/>
                    <a:pt x="7326" y="15269"/>
                  </a:cubicBezTo>
                  <a:close/>
                  <a:moveTo>
                    <a:pt x="10086" y="6504"/>
                  </a:moveTo>
                  <a:cubicBezTo>
                    <a:pt x="10101" y="6856"/>
                    <a:pt x="10130" y="7400"/>
                    <a:pt x="10189" y="7928"/>
                  </a:cubicBezTo>
                  <a:cubicBezTo>
                    <a:pt x="10204" y="8192"/>
                    <a:pt x="10277" y="8471"/>
                    <a:pt x="10336" y="8736"/>
                  </a:cubicBezTo>
                  <a:cubicBezTo>
                    <a:pt x="10439" y="9499"/>
                    <a:pt x="10659" y="10248"/>
                    <a:pt x="10953" y="10952"/>
                  </a:cubicBezTo>
                  <a:cubicBezTo>
                    <a:pt x="11452" y="12009"/>
                    <a:pt x="12156" y="12934"/>
                    <a:pt x="12876" y="13845"/>
                  </a:cubicBezTo>
                  <a:cubicBezTo>
                    <a:pt x="13052" y="14065"/>
                    <a:pt x="13346" y="14138"/>
                    <a:pt x="13610" y="14050"/>
                  </a:cubicBezTo>
                  <a:cubicBezTo>
                    <a:pt x="13948" y="13947"/>
                    <a:pt x="14256" y="13786"/>
                    <a:pt x="14505" y="13566"/>
                  </a:cubicBezTo>
                  <a:cubicBezTo>
                    <a:pt x="15078" y="13066"/>
                    <a:pt x="15504" y="12435"/>
                    <a:pt x="15783" y="11716"/>
                  </a:cubicBezTo>
                  <a:cubicBezTo>
                    <a:pt x="16282" y="10541"/>
                    <a:pt x="16355" y="9308"/>
                    <a:pt x="16208" y="8046"/>
                  </a:cubicBezTo>
                  <a:cubicBezTo>
                    <a:pt x="16076" y="7121"/>
                    <a:pt x="15812" y="6225"/>
                    <a:pt x="15401" y="5388"/>
                  </a:cubicBezTo>
                  <a:cubicBezTo>
                    <a:pt x="14535" y="3494"/>
                    <a:pt x="13096" y="2129"/>
                    <a:pt x="11393" y="999"/>
                  </a:cubicBezTo>
                  <a:cubicBezTo>
                    <a:pt x="11276" y="925"/>
                    <a:pt x="11158" y="881"/>
                    <a:pt x="11041" y="837"/>
                  </a:cubicBezTo>
                  <a:cubicBezTo>
                    <a:pt x="10909" y="793"/>
                    <a:pt x="10776" y="823"/>
                    <a:pt x="10674" y="896"/>
                  </a:cubicBezTo>
                  <a:cubicBezTo>
                    <a:pt x="10424" y="1116"/>
                    <a:pt x="10160" y="1351"/>
                    <a:pt x="10101" y="1689"/>
                  </a:cubicBezTo>
                  <a:cubicBezTo>
                    <a:pt x="10042" y="1953"/>
                    <a:pt x="10028" y="2232"/>
                    <a:pt x="10057" y="2511"/>
                  </a:cubicBezTo>
                  <a:cubicBezTo>
                    <a:pt x="10130" y="3216"/>
                    <a:pt x="10145" y="3906"/>
                    <a:pt x="10145" y="4610"/>
                  </a:cubicBezTo>
                  <a:cubicBezTo>
                    <a:pt x="10130" y="5183"/>
                    <a:pt x="10101" y="5755"/>
                    <a:pt x="10072" y="6504"/>
                  </a:cubicBezTo>
                  <a:close/>
                  <a:moveTo>
                    <a:pt x="9367" y="15327"/>
                  </a:moveTo>
                  <a:cubicBezTo>
                    <a:pt x="10130" y="15342"/>
                    <a:pt x="10909" y="15180"/>
                    <a:pt x="11628" y="14887"/>
                  </a:cubicBezTo>
                  <a:cubicBezTo>
                    <a:pt x="11951" y="14740"/>
                    <a:pt x="12259" y="14579"/>
                    <a:pt x="12567" y="14373"/>
                  </a:cubicBezTo>
                  <a:cubicBezTo>
                    <a:pt x="12817" y="14226"/>
                    <a:pt x="12846" y="14050"/>
                    <a:pt x="12685" y="13786"/>
                  </a:cubicBezTo>
                  <a:cubicBezTo>
                    <a:pt x="12641" y="13712"/>
                    <a:pt x="12582" y="13639"/>
                    <a:pt x="12538" y="13580"/>
                  </a:cubicBezTo>
                  <a:cubicBezTo>
                    <a:pt x="12333" y="13331"/>
                    <a:pt x="12112" y="13081"/>
                    <a:pt x="11907" y="12817"/>
                  </a:cubicBezTo>
                  <a:cubicBezTo>
                    <a:pt x="11540" y="12288"/>
                    <a:pt x="11026" y="11863"/>
                    <a:pt x="10424" y="11584"/>
                  </a:cubicBezTo>
                  <a:cubicBezTo>
                    <a:pt x="10101" y="11452"/>
                    <a:pt x="9763" y="11334"/>
                    <a:pt x="9411" y="11246"/>
                  </a:cubicBezTo>
                  <a:cubicBezTo>
                    <a:pt x="8912" y="11129"/>
                    <a:pt x="8413" y="11070"/>
                    <a:pt x="7914" y="10996"/>
                  </a:cubicBezTo>
                  <a:cubicBezTo>
                    <a:pt x="6636" y="10806"/>
                    <a:pt x="5403" y="10409"/>
                    <a:pt x="4258" y="9837"/>
                  </a:cubicBezTo>
                  <a:cubicBezTo>
                    <a:pt x="3964" y="9690"/>
                    <a:pt x="3656" y="9558"/>
                    <a:pt x="3348" y="9470"/>
                  </a:cubicBezTo>
                  <a:cubicBezTo>
                    <a:pt x="2907" y="9293"/>
                    <a:pt x="2423" y="9293"/>
                    <a:pt x="1968" y="9426"/>
                  </a:cubicBezTo>
                  <a:cubicBezTo>
                    <a:pt x="1660" y="9528"/>
                    <a:pt x="1322" y="9602"/>
                    <a:pt x="999" y="9631"/>
                  </a:cubicBezTo>
                  <a:cubicBezTo>
                    <a:pt x="779" y="9660"/>
                    <a:pt x="558" y="9719"/>
                    <a:pt x="353" y="9793"/>
                  </a:cubicBezTo>
                  <a:cubicBezTo>
                    <a:pt x="162" y="9866"/>
                    <a:pt x="59" y="10072"/>
                    <a:pt x="133" y="10262"/>
                  </a:cubicBezTo>
                  <a:cubicBezTo>
                    <a:pt x="177" y="10453"/>
                    <a:pt x="265" y="10629"/>
                    <a:pt x="382" y="10791"/>
                  </a:cubicBezTo>
                  <a:cubicBezTo>
                    <a:pt x="514" y="10952"/>
                    <a:pt x="661" y="11099"/>
                    <a:pt x="837" y="11217"/>
                  </a:cubicBezTo>
                  <a:cubicBezTo>
                    <a:pt x="1571" y="11775"/>
                    <a:pt x="2320" y="12303"/>
                    <a:pt x="3040" y="12890"/>
                  </a:cubicBezTo>
                  <a:cubicBezTo>
                    <a:pt x="3686" y="13419"/>
                    <a:pt x="4405" y="13889"/>
                    <a:pt x="5154" y="14270"/>
                  </a:cubicBezTo>
                  <a:cubicBezTo>
                    <a:pt x="6431" y="14990"/>
                    <a:pt x="7884" y="15342"/>
                    <a:pt x="9352" y="15327"/>
                  </a:cubicBezTo>
                  <a:close/>
                  <a:moveTo>
                    <a:pt x="11393" y="15151"/>
                  </a:moveTo>
                  <a:lnTo>
                    <a:pt x="11378" y="15107"/>
                  </a:lnTo>
                  <a:cubicBezTo>
                    <a:pt x="11334" y="15122"/>
                    <a:pt x="11305" y="15122"/>
                    <a:pt x="11261" y="15136"/>
                  </a:cubicBezTo>
                  <a:cubicBezTo>
                    <a:pt x="10747" y="15313"/>
                    <a:pt x="10219" y="15401"/>
                    <a:pt x="9675" y="15430"/>
                  </a:cubicBezTo>
                  <a:cubicBezTo>
                    <a:pt x="9059" y="15474"/>
                    <a:pt x="8442" y="15445"/>
                    <a:pt x="7840" y="15327"/>
                  </a:cubicBezTo>
                  <a:cubicBezTo>
                    <a:pt x="7620" y="15269"/>
                    <a:pt x="7370" y="15342"/>
                    <a:pt x="7209" y="15503"/>
                  </a:cubicBezTo>
                  <a:cubicBezTo>
                    <a:pt x="6813" y="15797"/>
                    <a:pt x="6504" y="16193"/>
                    <a:pt x="6313" y="16649"/>
                  </a:cubicBezTo>
                  <a:cubicBezTo>
                    <a:pt x="5976" y="17515"/>
                    <a:pt x="5844" y="18440"/>
                    <a:pt x="5946" y="19350"/>
                  </a:cubicBezTo>
                  <a:cubicBezTo>
                    <a:pt x="6020" y="20157"/>
                    <a:pt x="6211" y="20965"/>
                    <a:pt x="6519" y="21728"/>
                  </a:cubicBezTo>
                  <a:cubicBezTo>
                    <a:pt x="6827" y="22594"/>
                    <a:pt x="7370" y="23372"/>
                    <a:pt x="8119" y="23945"/>
                  </a:cubicBezTo>
                  <a:cubicBezTo>
                    <a:pt x="8325" y="24107"/>
                    <a:pt x="8530" y="24312"/>
                    <a:pt x="8706" y="24518"/>
                  </a:cubicBezTo>
                  <a:cubicBezTo>
                    <a:pt x="8868" y="24708"/>
                    <a:pt x="8985" y="24914"/>
                    <a:pt x="9117" y="25105"/>
                  </a:cubicBezTo>
                  <a:cubicBezTo>
                    <a:pt x="9206" y="25208"/>
                    <a:pt x="9294" y="25310"/>
                    <a:pt x="9382" y="25413"/>
                  </a:cubicBezTo>
                  <a:cubicBezTo>
                    <a:pt x="9514" y="25560"/>
                    <a:pt x="9749" y="25575"/>
                    <a:pt x="9881" y="25428"/>
                  </a:cubicBezTo>
                  <a:cubicBezTo>
                    <a:pt x="10042" y="25325"/>
                    <a:pt x="10174" y="25193"/>
                    <a:pt x="10292" y="25046"/>
                  </a:cubicBezTo>
                  <a:cubicBezTo>
                    <a:pt x="10630" y="24591"/>
                    <a:pt x="10776" y="24018"/>
                    <a:pt x="10688" y="23461"/>
                  </a:cubicBezTo>
                  <a:cubicBezTo>
                    <a:pt x="10615" y="23035"/>
                    <a:pt x="10439" y="22638"/>
                    <a:pt x="10174" y="22286"/>
                  </a:cubicBezTo>
                  <a:cubicBezTo>
                    <a:pt x="9837" y="21787"/>
                    <a:pt x="9558" y="21258"/>
                    <a:pt x="9352" y="20701"/>
                  </a:cubicBezTo>
                  <a:cubicBezTo>
                    <a:pt x="8883" y="19526"/>
                    <a:pt x="8956" y="18190"/>
                    <a:pt x="9573" y="17089"/>
                  </a:cubicBezTo>
                  <a:cubicBezTo>
                    <a:pt x="9881" y="16575"/>
                    <a:pt x="10263" y="16135"/>
                    <a:pt x="10718" y="15753"/>
                  </a:cubicBezTo>
                  <a:cubicBezTo>
                    <a:pt x="10938" y="15548"/>
                    <a:pt x="11173" y="15357"/>
                    <a:pt x="11393" y="15151"/>
                  </a:cubicBezTo>
                  <a:close/>
                  <a:moveTo>
                    <a:pt x="14887" y="13404"/>
                  </a:moveTo>
                  <a:lnTo>
                    <a:pt x="14916" y="13448"/>
                  </a:lnTo>
                  <a:cubicBezTo>
                    <a:pt x="14990" y="13404"/>
                    <a:pt x="15063" y="13360"/>
                    <a:pt x="15137" y="13301"/>
                  </a:cubicBezTo>
                  <a:cubicBezTo>
                    <a:pt x="15401" y="13096"/>
                    <a:pt x="15650" y="12876"/>
                    <a:pt x="15871" y="12626"/>
                  </a:cubicBezTo>
                  <a:cubicBezTo>
                    <a:pt x="17192" y="11261"/>
                    <a:pt x="18190" y="9616"/>
                    <a:pt x="18792" y="7811"/>
                  </a:cubicBezTo>
                  <a:cubicBezTo>
                    <a:pt x="19115" y="6886"/>
                    <a:pt x="19306" y="5932"/>
                    <a:pt x="19379" y="4948"/>
                  </a:cubicBezTo>
                  <a:cubicBezTo>
                    <a:pt x="19423" y="4155"/>
                    <a:pt x="19379" y="3348"/>
                    <a:pt x="19233" y="2555"/>
                  </a:cubicBezTo>
                  <a:cubicBezTo>
                    <a:pt x="19145" y="1997"/>
                    <a:pt x="18939" y="1469"/>
                    <a:pt x="18645" y="984"/>
                  </a:cubicBezTo>
                  <a:cubicBezTo>
                    <a:pt x="18513" y="778"/>
                    <a:pt x="18366" y="602"/>
                    <a:pt x="18205" y="441"/>
                  </a:cubicBezTo>
                  <a:cubicBezTo>
                    <a:pt x="17897" y="162"/>
                    <a:pt x="17574" y="206"/>
                    <a:pt x="17353" y="544"/>
                  </a:cubicBezTo>
                  <a:cubicBezTo>
                    <a:pt x="17221" y="749"/>
                    <a:pt x="17119" y="969"/>
                    <a:pt x="17060" y="1190"/>
                  </a:cubicBezTo>
                  <a:cubicBezTo>
                    <a:pt x="16840" y="2012"/>
                    <a:pt x="16561" y="2819"/>
                    <a:pt x="16238" y="3597"/>
                  </a:cubicBezTo>
                  <a:cubicBezTo>
                    <a:pt x="16062" y="4038"/>
                    <a:pt x="15915" y="4478"/>
                    <a:pt x="15797" y="4933"/>
                  </a:cubicBezTo>
                  <a:cubicBezTo>
                    <a:pt x="15665" y="5359"/>
                    <a:pt x="15695" y="5799"/>
                    <a:pt x="15841" y="6210"/>
                  </a:cubicBezTo>
                  <a:cubicBezTo>
                    <a:pt x="16340" y="7488"/>
                    <a:pt x="16487" y="8868"/>
                    <a:pt x="16311" y="10218"/>
                  </a:cubicBezTo>
                  <a:cubicBezTo>
                    <a:pt x="16150" y="11349"/>
                    <a:pt x="15680" y="12420"/>
                    <a:pt x="14946" y="13316"/>
                  </a:cubicBezTo>
                  <a:cubicBezTo>
                    <a:pt x="14931" y="13345"/>
                    <a:pt x="14902" y="13375"/>
                    <a:pt x="14872" y="13419"/>
                  </a:cubicBezTo>
                  <a:close/>
                  <a:moveTo>
                    <a:pt x="11422" y="12083"/>
                  </a:moveTo>
                  <a:lnTo>
                    <a:pt x="11466" y="12053"/>
                  </a:lnTo>
                  <a:cubicBezTo>
                    <a:pt x="11408" y="11965"/>
                    <a:pt x="11349" y="11877"/>
                    <a:pt x="11290" y="11775"/>
                  </a:cubicBezTo>
                  <a:cubicBezTo>
                    <a:pt x="11085" y="11422"/>
                    <a:pt x="10909" y="11055"/>
                    <a:pt x="10747" y="10673"/>
                  </a:cubicBezTo>
                  <a:cubicBezTo>
                    <a:pt x="10542" y="10072"/>
                    <a:pt x="10351" y="9470"/>
                    <a:pt x="10219" y="8838"/>
                  </a:cubicBezTo>
                  <a:cubicBezTo>
                    <a:pt x="10042" y="8060"/>
                    <a:pt x="9984" y="7253"/>
                    <a:pt x="10013" y="6445"/>
                  </a:cubicBezTo>
                  <a:cubicBezTo>
                    <a:pt x="10028" y="6078"/>
                    <a:pt x="9837" y="5741"/>
                    <a:pt x="9514" y="5550"/>
                  </a:cubicBezTo>
                  <a:cubicBezTo>
                    <a:pt x="9308" y="5418"/>
                    <a:pt x="9073" y="5300"/>
                    <a:pt x="8839" y="5227"/>
                  </a:cubicBezTo>
                  <a:cubicBezTo>
                    <a:pt x="8090" y="4992"/>
                    <a:pt x="7444" y="4493"/>
                    <a:pt x="7018" y="3832"/>
                  </a:cubicBezTo>
                  <a:cubicBezTo>
                    <a:pt x="6886" y="3612"/>
                    <a:pt x="6739" y="3406"/>
                    <a:pt x="6592" y="3201"/>
                  </a:cubicBezTo>
                  <a:cubicBezTo>
                    <a:pt x="6431" y="2937"/>
                    <a:pt x="6064" y="2893"/>
                    <a:pt x="5844" y="3098"/>
                  </a:cubicBezTo>
                  <a:cubicBezTo>
                    <a:pt x="5638" y="3245"/>
                    <a:pt x="5506" y="3465"/>
                    <a:pt x="5477" y="3715"/>
                  </a:cubicBezTo>
                  <a:cubicBezTo>
                    <a:pt x="5374" y="4170"/>
                    <a:pt x="5374" y="4654"/>
                    <a:pt x="5491" y="5109"/>
                  </a:cubicBezTo>
                  <a:cubicBezTo>
                    <a:pt x="5682" y="5932"/>
                    <a:pt x="6034" y="6724"/>
                    <a:pt x="6563" y="7400"/>
                  </a:cubicBezTo>
                  <a:cubicBezTo>
                    <a:pt x="7077" y="8060"/>
                    <a:pt x="7620" y="8692"/>
                    <a:pt x="8119" y="9352"/>
                  </a:cubicBezTo>
                  <a:cubicBezTo>
                    <a:pt x="8604" y="9969"/>
                    <a:pt x="9176" y="10497"/>
                    <a:pt x="9822" y="10908"/>
                  </a:cubicBezTo>
                  <a:cubicBezTo>
                    <a:pt x="10263" y="11187"/>
                    <a:pt x="10674" y="11510"/>
                    <a:pt x="11085" y="11819"/>
                  </a:cubicBezTo>
                  <a:cubicBezTo>
                    <a:pt x="11187" y="11892"/>
                    <a:pt x="11305" y="11995"/>
                    <a:pt x="11408" y="12098"/>
                  </a:cubicBezTo>
                  <a:close/>
                  <a:moveTo>
                    <a:pt x="12112" y="14858"/>
                  </a:moveTo>
                  <a:lnTo>
                    <a:pt x="12068" y="14813"/>
                  </a:lnTo>
                  <a:cubicBezTo>
                    <a:pt x="11951" y="14872"/>
                    <a:pt x="11848" y="14946"/>
                    <a:pt x="11760" y="15019"/>
                  </a:cubicBezTo>
                  <a:cubicBezTo>
                    <a:pt x="11378" y="15357"/>
                    <a:pt x="10982" y="15680"/>
                    <a:pt x="10630" y="16017"/>
                  </a:cubicBezTo>
                  <a:cubicBezTo>
                    <a:pt x="10248" y="16340"/>
                    <a:pt x="9925" y="16737"/>
                    <a:pt x="9675" y="17177"/>
                  </a:cubicBezTo>
                  <a:cubicBezTo>
                    <a:pt x="9250" y="17955"/>
                    <a:pt x="9088" y="18851"/>
                    <a:pt x="9235" y="19732"/>
                  </a:cubicBezTo>
                  <a:cubicBezTo>
                    <a:pt x="9338" y="20363"/>
                    <a:pt x="9558" y="20979"/>
                    <a:pt x="9881" y="21537"/>
                  </a:cubicBezTo>
                  <a:cubicBezTo>
                    <a:pt x="10072" y="21860"/>
                    <a:pt x="10292" y="22183"/>
                    <a:pt x="10483" y="22521"/>
                  </a:cubicBezTo>
                  <a:cubicBezTo>
                    <a:pt x="10586" y="22697"/>
                    <a:pt x="10674" y="22888"/>
                    <a:pt x="10747" y="23079"/>
                  </a:cubicBezTo>
                  <a:cubicBezTo>
                    <a:pt x="10762" y="22829"/>
                    <a:pt x="10747" y="22580"/>
                    <a:pt x="10718" y="22345"/>
                  </a:cubicBezTo>
                  <a:cubicBezTo>
                    <a:pt x="10600" y="21523"/>
                    <a:pt x="10453" y="20715"/>
                    <a:pt x="10336" y="19893"/>
                  </a:cubicBezTo>
                  <a:cubicBezTo>
                    <a:pt x="10248" y="19335"/>
                    <a:pt x="10263" y="18763"/>
                    <a:pt x="10365" y="18219"/>
                  </a:cubicBezTo>
                  <a:cubicBezTo>
                    <a:pt x="10586" y="17016"/>
                    <a:pt x="11143" y="15915"/>
                    <a:pt x="11966" y="15019"/>
                  </a:cubicBezTo>
                  <a:close/>
                  <a:moveTo>
                    <a:pt x="2570" y="9176"/>
                  </a:moveTo>
                  <a:lnTo>
                    <a:pt x="2570" y="9205"/>
                  </a:lnTo>
                  <a:cubicBezTo>
                    <a:pt x="2805" y="9235"/>
                    <a:pt x="3040" y="9264"/>
                    <a:pt x="3274" y="9323"/>
                  </a:cubicBezTo>
                  <a:cubicBezTo>
                    <a:pt x="3641" y="9440"/>
                    <a:pt x="4009" y="9587"/>
                    <a:pt x="4361" y="9749"/>
                  </a:cubicBezTo>
                  <a:cubicBezTo>
                    <a:pt x="5535" y="10350"/>
                    <a:pt x="6813" y="10732"/>
                    <a:pt x="8119" y="10908"/>
                  </a:cubicBezTo>
                  <a:cubicBezTo>
                    <a:pt x="8824" y="10967"/>
                    <a:pt x="9529" y="11129"/>
                    <a:pt x="10204" y="11378"/>
                  </a:cubicBezTo>
                  <a:cubicBezTo>
                    <a:pt x="10233" y="11393"/>
                    <a:pt x="10277" y="11378"/>
                    <a:pt x="10351" y="11378"/>
                  </a:cubicBezTo>
                  <a:cubicBezTo>
                    <a:pt x="10233" y="11319"/>
                    <a:pt x="10160" y="11275"/>
                    <a:pt x="10086" y="11217"/>
                  </a:cubicBezTo>
                  <a:cubicBezTo>
                    <a:pt x="9162" y="10556"/>
                    <a:pt x="8149" y="10013"/>
                    <a:pt x="7092" y="9616"/>
                  </a:cubicBezTo>
                  <a:cubicBezTo>
                    <a:pt x="5902" y="9161"/>
                    <a:pt x="4684" y="8897"/>
                    <a:pt x="3407" y="9044"/>
                  </a:cubicBezTo>
                  <a:cubicBezTo>
                    <a:pt x="3128" y="9088"/>
                    <a:pt x="2849" y="9132"/>
                    <a:pt x="2570" y="9176"/>
                  </a:cubicBezTo>
                  <a:close/>
                  <a:moveTo>
                    <a:pt x="19423" y="2702"/>
                  </a:moveTo>
                  <a:lnTo>
                    <a:pt x="19379" y="2702"/>
                  </a:lnTo>
                  <a:lnTo>
                    <a:pt x="19379" y="2819"/>
                  </a:lnTo>
                  <a:cubicBezTo>
                    <a:pt x="19409" y="3274"/>
                    <a:pt x="19482" y="3729"/>
                    <a:pt x="19497" y="4199"/>
                  </a:cubicBezTo>
                  <a:cubicBezTo>
                    <a:pt x="19512" y="4860"/>
                    <a:pt x="19453" y="5520"/>
                    <a:pt x="19321" y="6181"/>
                  </a:cubicBezTo>
                  <a:cubicBezTo>
                    <a:pt x="19042" y="7723"/>
                    <a:pt x="18469" y="9191"/>
                    <a:pt x="17647" y="10527"/>
                  </a:cubicBezTo>
                  <a:cubicBezTo>
                    <a:pt x="17001" y="11554"/>
                    <a:pt x="16223" y="12494"/>
                    <a:pt x="15342" y="13316"/>
                  </a:cubicBezTo>
                  <a:cubicBezTo>
                    <a:pt x="15313" y="13345"/>
                    <a:pt x="15298" y="13375"/>
                    <a:pt x="15283" y="13404"/>
                  </a:cubicBezTo>
                  <a:cubicBezTo>
                    <a:pt x="15372" y="13360"/>
                    <a:pt x="15416" y="13345"/>
                    <a:pt x="15460" y="13316"/>
                  </a:cubicBezTo>
                  <a:cubicBezTo>
                    <a:pt x="15797" y="13125"/>
                    <a:pt x="16106" y="12905"/>
                    <a:pt x="16385" y="12670"/>
                  </a:cubicBezTo>
                  <a:cubicBezTo>
                    <a:pt x="17133" y="12053"/>
                    <a:pt x="17779" y="11334"/>
                    <a:pt x="18293" y="10527"/>
                  </a:cubicBezTo>
                  <a:cubicBezTo>
                    <a:pt x="19130" y="9205"/>
                    <a:pt x="19629" y="7708"/>
                    <a:pt x="19746" y="6152"/>
                  </a:cubicBezTo>
                  <a:cubicBezTo>
                    <a:pt x="19820" y="5344"/>
                    <a:pt x="19791" y="4551"/>
                    <a:pt x="19658" y="3759"/>
                  </a:cubicBezTo>
                  <a:cubicBezTo>
                    <a:pt x="19585" y="3421"/>
                    <a:pt x="19497" y="3069"/>
                    <a:pt x="19409" y="2716"/>
                  </a:cubicBezTo>
                  <a:close/>
                  <a:moveTo>
                    <a:pt x="5389" y="5286"/>
                  </a:moveTo>
                  <a:lnTo>
                    <a:pt x="5344" y="5286"/>
                  </a:lnTo>
                  <a:cubicBezTo>
                    <a:pt x="5359" y="5579"/>
                    <a:pt x="5374" y="5873"/>
                    <a:pt x="5418" y="6166"/>
                  </a:cubicBezTo>
                  <a:cubicBezTo>
                    <a:pt x="5535" y="7165"/>
                    <a:pt x="5946" y="8119"/>
                    <a:pt x="6578" y="8912"/>
                  </a:cubicBezTo>
                  <a:cubicBezTo>
                    <a:pt x="6769" y="9147"/>
                    <a:pt x="6989" y="9352"/>
                    <a:pt x="7253" y="9514"/>
                  </a:cubicBezTo>
                  <a:cubicBezTo>
                    <a:pt x="7664" y="9763"/>
                    <a:pt x="8119" y="9939"/>
                    <a:pt x="8560" y="10130"/>
                  </a:cubicBezTo>
                  <a:cubicBezTo>
                    <a:pt x="8560" y="10130"/>
                    <a:pt x="8589" y="10130"/>
                    <a:pt x="8618" y="10130"/>
                  </a:cubicBezTo>
                  <a:cubicBezTo>
                    <a:pt x="8604" y="10101"/>
                    <a:pt x="8604" y="10086"/>
                    <a:pt x="8589" y="10057"/>
                  </a:cubicBezTo>
                  <a:cubicBezTo>
                    <a:pt x="8046" y="9411"/>
                    <a:pt x="7488" y="8750"/>
                    <a:pt x="6959" y="8104"/>
                  </a:cubicBezTo>
                  <a:cubicBezTo>
                    <a:pt x="6490" y="7561"/>
                    <a:pt x="6093" y="6974"/>
                    <a:pt x="5785" y="6328"/>
                  </a:cubicBezTo>
                  <a:cubicBezTo>
                    <a:pt x="5638" y="6005"/>
                    <a:pt x="5521" y="5653"/>
                    <a:pt x="5374" y="5300"/>
                  </a:cubicBezTo>
                  <a:close/>
                  <a:moveTo>
                    <a:pt x="6813" y="3230"/>
                  </a:moveTo>
                  <a:cubicBezTo>
                    <a:pt x="7180" y="3861"/>
                    <a:pt x="7576" y="4463"/>
                    <a:pt x="8222" y="4816"/>
                  </a:cubicBezTo>
                  <a:cubicBezTo>
                    <a:pt x="8574" y="5007"/>
                    <a:pt x="9191" y="5242"/>
                    <a:pt x="9382" y="5227"/>
                  </a:cubicBezTo>
                  <a:cubicBezTo>
                    <a:pt x="8530" y="4522"/>
                    <a:pt x="7620" y="3950"/>
                    <a:pt x="6813" y="324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23"/>
            <p:cNvSpPr/>
            <p:nvPr/>
          </p:nvSpPr>
          <p:spPr>
            <a:xfrm>
              <a:off x="4264950" y="3653450"/>
              <a:ext cx="61300" cy="186475"/>
            </a:xfrm>
            <a:custGeom>
              <a:rect b="b" l="l" r="r" t="t"/>
              <a:pathLst>
                <a:path extrusionOk="0" h="7459" w="2452">
                  <a:moveTo>
                    <a:pt x="2452" y="15"/>
                  </a:moveTo>
                  <a:cubicBezTo>
                    <a:pt x="2393" y="500"/>
                    <a:pt x="2378" y="984"/>
                    <a:pt x="2276" y="1483"/>
                  </a:cubicBezTo>
                  <a:cubicBezTo>
                    <a:pt x="2100" y="2335"/>
                    <a:pt x="1938" y="3201"/>
                    <a:pt x="1703" y="4052"/>
                  </a:cubicBezTo>
                  <a:cubicBezTo>
                    <a:pt x="1395" y="5212"/>
                    <a:pt x="881" y="6328"/>
                    <a:pt x="162" y="7297"/>
                  </a:cubicBezTo>
                  <a:cubicBezTo>
                    <a:pt x="118" y="7356"/>
                    <a:pt x="74" y="7400"/>
                    <a:pt x="44" y="7458"/>
                  </a:cubicBezTo>
                  <a:lnTo>
                    <a:pt x="0" y="7429"/>
                  </a:lnTo>
                  <a:cubicBezTo>
                    <a:pt x="30" y="7356"/>
                    <a:pt x="74" y="7282"/>
                    <a:pt x="118" y="7209"/>
                  </a:cubicBezTo>
                  <a:cubicBezTo>
                    <a:pt x="1131" y="5770"/>
                    <a:pt x="1659" y="4140"/>
                    <a:pt x="2011" y="2437"/>
                  </a:cubicBezTo>
                  <a:cubicBezTo>
                    <a:pt x="2158" y="1733"/>
                    <a:pt x="2261" y="999"/>
                    <a:pt x="2393" y="294"/>
                  </a:cubicBezTo>
                  <a:cubicBezTo>
                    <a:pt x="2408" y="191"/>
                    <a:pt x="2408" y="103"/>
                    <a:pt x="240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23"/>
            <p:cNvSpPr/>
            <p:nvPr/>
          </p:nvSpPr>
          <p:spPr>
            <a:xfrm>
              <a:off x="4148600" y="3694925"/>
              <a:ext cx="62050" cy="174350"/>
            </a:xfrm>
            <a:custGeom>
              <a:rect b="b" l="l" r="r" t="t"/>
              <a:pathLst>
                <a:path extrusionOk="0" h="6974" w="2482">
                  <a:moveTo>
                    <a:pt x="44" y="0"/>
                  </a:moveTo>
                  <a:cubicBezTo>
                    <a:pt x="132" y="500"/>
                    <a:pt x="206" y="999"/>
                    <a:pt x="309" y="1498"/>
                  </a:cubicBezTo>
                  <a:cubicBezTo>
                    <a:pt x="588" y="3039"/>
                    <a:pt x="1116" y="4551"/>
                    <a:pt x="1850" y="5946"/>
                  </a:cubicBezTo>
                  <a:cubicBezTo>
                    <a:pt x="2012" y="6240"/>
                    <a:pt x="2202" y="6504"/>
                    <a:pt x="2379" y="6783"/>
                  </a:cubicBezTo>
                  <a:cubicBezTo>
                    <a:pt x="2423" y="6842"/>
                    <a:pt x="2452" y="6900"/>
                    <a:pt x="2481" y="6974"/>
                  </a:cubicBezTo>
                  <a:cubicBezTo>
                    <a:pt x="2232" y="6739"/>
                    <a:pt x="2012" y="6475"/>
                    <a:pt x="1850" y="6181"/>
                  </a:cubicBezTo>
                  <a:cubicBezTo>
                    <a:pt x="1498" y="5535"/>
                    <a:pt x="1189" y="4860"/>
                    <a:pt x="940" y="4155"/>
                  </a:cubicBezTo>
                  <a:cubicBezTo>
                    <a:pt x="558" y="3098"/>
                    <a:pt x="279" y="1997"/>
                    <a:pt x="118" y="867"/>
                  </a:cubicBezTo>
                  <a:cubicBezTo>
                    <a:pt x="74" y="588"/>
                    <a:pt x="44" y="294"/>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23"/>
            <p:cNvSpPr/>
            <p:nvPr/>
          </p:nvSpPr>
          <p:spPr>
            <a:xfrm>
              <a:off x="3953700" y="3820450"/>
              <a:ext cx="174000" cy="85525"/>
            </a:xfrm>
            <a:custGeom>
              <a:rect b="b" l="l" r="r" t="t"/>
              <a:pathLst>
                <a:path extrusionOk="0" h="3421" w="6960">
                  <a:moveTo>
                    <a:pt x="6959" y="3318"/>
                  </a:moveTo>
                  <a:cubicBezTo>
                    <a:pt x="5991" y="3421"/>
                    <a:pt x="5007" y="3127"/>
                    <a:pt x="4053" y="2731"/>
                  </a:cubicBezTo>
                  <a:cubicBezTo>
                    <a:pt x="3231" y="2364"/>
                    <a:pt x="2452" y="1909"/>
                    <a:pt x="1748" y="1380"/>
                  </a:cubicBezTo>
                  <a:cubicBezTo>
                    <a:pt x="1175" y="969"/>
                    <a:pt x="617" y="529"/>
                    <a:pt x="45" y="118"/>
                  </a:cubicBezTo>
                  <a:cubicBezTo>
                    <a:pt x="15" y="88"/>
                    <a:pt x="1" y="44"/>
                    <a:pt x="1" y="0"/>
                  </a:cubicBezTo>
                  <a:lnTo>
                    <a:pt x="720" y="514"/>
                  </a:lnTo>
                  <a:cubicBezTo>
                    <a:pt x="1498" y="1101"/>
                    <a:pt x="2306" y="1659"/>
                    <a:pt x="3157" y="2173"/>
                  </a:cubicBezTo>
                  <a:cubicBezTo>
                    <a:pt x="4038" y="2672"/>
                    <a:pt x="4992" y="3039"/>
                    <a:pt x="6005" y="3245"/>
                  </a:cubicBezTo>
                  <a:cubicBezTo>
                    <a:pt x="6314" y="3274"/>
                    <a:pt x="6636" y="3303"/>
                    <a:pt x="6959" y="33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23"/>
            <p:cNvSpPr/>
            <p:nvPr/>
          </p:nvSpPr>
          <p:spPr>
            <a:xfrm>
              <a:off x="4336875" y="3561325"/>
              <a:ext cx="20225" cy="165550"/>
            </a:xfrm>
            <a:custGeom>
              <a:rect b="b" l="l" r="r" t="t"/>
              <a:pathLst>
                <a:path extrusionOk="0" h="6622" w="809">
                  <a:moveTo>
                    <a:pt x="1" y="6607"/>
                  </a:moveTo>
                  <a:cubicBezTo>
                    <a:pt x="74" y="6284"/>
                    <a:pt x="133" y="5976"/>
                    <a:pt x="221" y="5667"/>
                  </a:cubicBezTo>
                  <a:cubicBezTo>
                    <a:pt x="426" y="4831"/>
                    <a:pt x="573" y="3994"/>
                    <a:pt x="661" y="3142"/>
                  </a:cubicBezTo>
                  <a:cubicBezTo>
                    <a:pt x="735" y="2496"/>
                    <a:pt x="735" y="1836"/>
                    <a:pt x="676" y="1190"/>
                  </a:cubicBezTo>
                  <a:cubicBezTo>
                    <a:pt x="632" y="793"/>
                    <a:pt x="617" y="397"/>
                    <a:pt x="603" y="1"/>
                  </a:cubicBezTo>
                  <a:cubicBezTo>
                    <a:pt x="661" y="265"/>
                    <a:pt x="705" y="529"/>
                    <a:pt x="735" y="793"/>
                  </a:cubicBezTo>
                  <a:cubicBezTo>
                    <a:pt x="764" y="1439"/>
                    <a:pt x="808" y="2085"/>
                    <a:pt x="779" y="2746"/>
                  </a:cubicBezTo>
                  <a:cubicBezTo>
                    <a:pt x="720" y="3656"/>
                    <a:pt x="573" y="4566"/>
                    <a:pt x="353" y="5462"/>
                  </a:cubicBezTo>
                  <a:cubicBezTo>
                    <a:pt x="265" y="5800"/>
                    <a:pt x="162" y="6137"/>
                    <a:pt x="74" y="6475"/>
                  </a:cubicBezTo>
                  <a:cubicBezTo>
                    <a:pt x="59" y="6519"/>
                    <a:pt x="45" y="6578"/>
                    <a:pt x="15" y="662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23"/>
            <p:cNvSpPr/>
            <p:nvPr/>
          </p:nvSpPr>
          <p:spPr>
            <a:xfrm>
              <a:off x="4072250" y="3906325"/>
              <a:ext cx="69775" cy="160775"/>
            </a:xfrm>
            <a:custGeom>
              <a:rect b="b" l="l" r="r" t="t"/>
              <a:pathLst>
                <a:path extrusionOk="0" h="6431" w="2791">
                  <a:moveTo>
                    <a:pt x="2702" y="133"/>
                  </a:moveTo>
                  <a:cubicBezTo>
                    <a:pt x="2614" y="147"/>
                    <a:pt x="2526" y="177"/>
                    <a:pt x="2438" y="206"/>
                  </a:cubicBezTo>
                  <a:cubicBezTo>
                    <a:pt x="1792" y="529"/>
                    <a:pt x="1249" y="1043"/>
                    <a:pt x="882" y="1674"/>
                  </a:cubicBezTo>
                  <a:cubicBezTo>
                    <a:pt x="514" y="2261"/>
                    <a:pt x="280" y="2937"/>
                    <a:pt x="177" y="3627"/>
                  </a:cubicBezTo>
                  <a:cubicBezTo>
                    <a:pt x="118" y="4009"/>
                    <a:pt x="103" y="4390"/>
                    <a:pt x="118" y="4772"/>
                  </a:cubicBezTo>
                  <a:cubicBezTo>
                    <a:pt x="133" y="5271"/>
                    <a:pt x="206" y="5785"/>
                    <a:pt x="250" y="6284"/>
                  </a:cubicBezTo>
                  <a:lnTo>
                    <a:pt x="250" y="6431"/>
                  </a:lnTo>
                  <a:cubicBezTo>
                    <a:pt x="59" y="5565"/>
                    <a:pt x="1" y="4684"/>
                    <a:pt x="89" y="3803"/>
                  </a:cubicBezTo>
                  <a:cubicBezTo>
                    <a:pt x="221" y="2394"/>
                    <a:pt x="823" y="1190"/>
                    <a:pt x="1997" y="338"/>
                  </a:cubicBezTo>
                  <a:cubicBezTo>
                    <a:pt x="2217" y="162"/>
                    <a:pt x="2496" y="45"/>
                    <a:pt x="2790" y="1"/>
                  </a:cubicBezTo>
                  <a:lnTo>
                    <a:pt x="2790" y="89"/>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23"/>
            <p:cNvSpPr/>
            <p:nvPr/>
          </p:nvSpPr>
          <p:spPr>
            <a:xfrm>
              <a:off x="4171350" y="3549575"/>
              <a:ext cx="35625" cy="158575"/>
            </a:xfrm>
            <a:custGeom>
              <a:rect b="b" l="l" r="r" t="t"/>
              <a:pathLst>
                <a:path extrusionOk="0" h="6343" w="1425">
                  <a:moveTo>
                    <a:pt x="1" y="1"/>
                  </a:moveTo>
                  <a:cubicBezTo>
                    <a:pt x="823" y="2041"/>
                    <a:pt x="1116" y="4200"/>
                    <a:pt x="1425" y="6343"/>
                  </a:cubicBezTo>
                  <a:cubicBezTo>
                    <a:pt x="1234" y="5286"/>
                    <a:pt x="1043" y="4214"/>
                    <a:pt x="823" y="3142"/>
                  </a:cubicBezTo>
                  <a:cubicBezTo>
                    <a:pt x="617" y="2085"/>
                    <a:pt x="338" y="1028"/>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23"/>
            <p:cNvSpPr/>
            <p:nvPr/>
          </p:nvSpPr>
          <p:spPr>
            <a:xfrm>
              <a:off x="4044350" y="3829250"/>
              <a:ext cx="148300" cy="58750"/>
            </a:xfrm>
            <a:custGeom>
              <a:rect b="b" l="l" r="r" t="t"/>
              <a:pathLst>
                <a:path extrusionOk="0" h="2350" w="5932">
                  <a:moveTo>
                    <a:pt x="5932" y="2159"/>
                  </a:moveTo>
                  <a:cubicBezTo>
                    <a:pt x="5580" y="2291"/>
                    <a:pt x="5198" y="2350"/>
                    <a:pt x="4816" y="2306"/>
                  </a:cubicBezTo>
                  <a:cubicBezTo>
                    <a:pt x="3510" y="2159"/>
                    <a:pt x="2262" y="1689"/>
                    <a:pt x="1190" y="926"/>
                  </a:cubicBezTo>
                  <a:cubicBezTo>
                    <a:pt x="779" y="632"/>
                    <a:pt x="383" y="324"/>
                    <a:pt x="1" y="1"/>
                  </a:cubicBezTo>
                  <a:cubicBezTo>
                    <a:pt x="45" y="30"/>
                    <a:pt x="89" y="45"/>
                    <a:pt x="118" y="74"/>
                  </a:cubicBezTo>
                  <a:cubicBezTo>
                    <a:pt x="339" y="221"/>
                    <a:pt x="559" y="353"/>
                    <a:pt x="779" y="500"/>
                  </a:cubicBezTo>
                  <a:cubicBezTo>
                    <a:pt x="1058" y="705"/>
                    <a:pt x="1322" y="926"/>
                    <a:pt x="1630" y="1102"/>
                  </a:cubicBezTo>
                  <a:cubicBezTo>
                    <a:pt x="2497" y="1645"/>
                    <a:pt x="3451" y="2012"/>
                    <a:pt x="4464" y="2173"/>
                  </a:cubicBezTo>
                  <a:cubicBezTo>
                    <a:pt x="4948" y="2261"/>
                    <a:pt x="5448" y="2261"/>
                    <a:pt x="5932" y="215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23"/>
            <p:cNvSpPr/>
            <p:nvPr/>
          </p:nvSpPr>
          <p:spPr>
            <a:xfrm>
              <a:off x="4083625" y="3901200"/>
              <a:ext cx="77100" cy="110850"/>
            </a:xfrm>
            <a:custGeom>
              <a:rect b="b" l="l" r="r" t="t"/>
              <a:pathLst>
                <a:path extrusionOk="0" h="4434" w="3084">
                  <a:moveTo>
                    <a:pt x="2247" y="338"/>
                  </a:moveTo>
                  <a:lnTo>
                    <a:pt x="2335" y="308"/>
                  </a:lnTo>
                  <a:lnTo>
                    <a:pt x="3084" y="0"/>
                  </a:lnTo>
                  <a:cubicBezTo>
                    <a:pt x="3040" y="147"/>
                    <a:pt x="2937" y="147"/>
                    <a:pt x="2878" y="176"/>
                  </a:cubicBezTo>
                  <a:cubicBezTo>
                    <a:pt x="2570" y="338"/>
                    <a:pt x="2247" y="470"/>
                    <a:pt x="1968" y="646"/>
                  </a:cubicBezTo>
                  <a:cubicBezTo>
                    <a:pt x="1484" y="984"/>
                    <a:pt x="1058" y="1409"/>
                    <a:pt x="749" y="1923"/>
                  </a:cubicBezTo>
                  <a:cubicBezTo>
                    <a:pt x="456" y="2422"/>
                    <a:pt x="236" y="2980"/>
                    <a:pt x="133" y="3553"/>
                  </a:cubicBezTo>
                  <a:cubicBezTo>
                    <a:pt x="74" y="3847"/>
                    <a:pt x="45" y="4125"/>
                    <a:pt x="1" y="4434"/>
                  </a:cubicBezTo>
                  <a:cubicBezTo>
                    <a:pt x="15" y="2789"/>
                    <a:pt x="617" y="1454"/>
                    <a:pt x="1983" y="514"/>
                  </a:cubicBezTo>
                  <a:cubicBezTo>
                    <a:pt x="2071" y="455"/>
                    <a:pt x="2159" y="396"/>
                    <a:pt x="2247" y="33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23"/>
            <p:cNvSpPr/>
            <p:nvPr/>
          </p:nvSpPr>
          <p:spPr>
            <a:xfrm>
              <a:off x="4234100" y="3735300"/>
              <a:ext cx="25000" cy="135075"/>
            </a:xfrm>
            <a:custGeom>
              <a:rect b="b" l="l" r="r" t="t"/>
              <a:pathLst>
                <a:path extrusionOk="0" h="5403" w="1000">
                  <a:moveTo>
                    <a:pt x="1" y="5374"/>
                  </a:moveTo>
                  <a:cubicBezTo>
                    <a:pt x="60" y="5285"/>
                    <a:pt x="133" y="5183"/>
                    <a:pt x="206" y="5095"/>
                  </a:cubicBezTo>
                  <a:cubicBezTo>
                    <a:pt x="471" y="4713"/>
                    <a:pt x="574" y="4272"/>
                    <a:pt x="706" y="3832"/>
                  </a:cubicBezTo>
                  <a:cubicBezTo>
                    <a:pt x="838" y="3392"/>
                    <a:pt x="911" y="2922"/>
                    <a:pt x="911" y="2452"/>
                  </a:cubicBezTo>
                  <a:cubicBezTo>
                    <a:pt x="911" y="1689"/>
                    <a:pt x="852" y="940"/>
                    <a:pt x="720" y="191"/>
                  </a:cubicBezTo>
                  <a:cubicBezTo>
                    <a:pt x="720" y="132"/>
                    <a:pt x="720" y="59"/>
                    <a:pt x="735" y="0"/>
                  </a:cubicBezTo>
                  <a:cubicBezTo>
                    <a:pt x="779" y="235"/>
                    <a:pt x="808" y="470"/>
                    <a:pt x="838" y="705"/>
                  </a:cubicBezTo>
                  <a:cubicBezTo>
                    <a:pt x="867" y="940"/>
                    <a:pt x="911" y="1175"/>
                    <a:pt x="926" y="1410"/>
                  </a:cubicBezTo>
                  <a:cubicBezTo>
                    <a:pt x="955" y="1777"/>
                    <a:pt x="970" y="2158"/>
                    <a:pt x="985" y="2540"/>
                  </a:cubicBezTo>
                  <a:cubicBezTo>
                    <a:pt x="999" y="3098"/>
                    <a:pt x="896" y="3641"/>
                    <a:pt x="706" y="4170"/>
                  </a:cubicBezTo>
                  <a:cubicBezTo>
                    <a:pt x="603" y="4463"/>
                    <a:pt x="485" y="4742"/>
                    <a:pt x="353" y="5021"/>
                  </a:cubicBezTo>
                  <a:cubicBezTo>
                    <a:pt x="280" y="5183"/>
                    <a:pt x="177" y="5315"/>
                    <a:pt x="30" y="540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23"/>
            <p:cNvSpPr/>
            <p:nvPr/>
          </p:nvSpPr>
          <p:spPr>
            <a:xfrm>
              <a:off x="3987475" y="3769425"/>
              <a:ext cx="112700" cy="81500"/>
            </a:xfrm>
            <a:custGeom>
              <a:rect b="b" l="l" r="r" t="t"/>
              <a:pathLst>
                <a:path extrusionOk="0" h="3260" w="4508">
                  <a:moveTo>
                    <a:pt x="4493" y="3260"/>
                  </a:moveTo>
                  <a:cubicBezTo>
                    <a:pt x="4302" y="3142"/>
                    <a:pt x="4126" y="3010"/>
                    <a:pt x="3935" y="2907"/>
                  </a:cubicBezTo>
                  <a:cubicBezTo>
                    <a:pt x="2643" y="2144"/>
                    <a:pt x="1424" y="1278"/>
                    <a:pt x="294" y="294"/>
                  </a:cubicBezTo>
                  <a:cubicBezTo>
                    <a:pt x="206" y="221"/>
                    <a:pt x="132" y="147"/>
                    <a:pt x="44" y="74"/>
                  </a:cubicBezTo>
                  <a:cubicBezTo>
                    <a:pt x="30" y="45"/>
                    <a:pt x="15" y="30"/>
                    <a:pt x="0" y="1"/>
                  </a:cubicBezTo>
                  <a:cubicBezTo>
                    <a:pt x="749" y="573"/>
                    <a:pt x="1468" y="1160"/>
                    <a:pt x="2217" y="1689"/>
                  </a:cubicBezTo>
                  <a:cubicBezTo>
                    <a:pt x="2966" y="2217"/>
                    <a:pt x="3744" y="2702"/>
                    <a:pt x="4507" y="321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23"/>
            <p:cNvSpPr/>
            <p:nvPr/>
          </p:nvSpPr>
          <p:spPr>
            <a:xfrm>
              <a:off x="4083275" y="3691975"/>
              <a:ext cx="67925" cy="105750"/>
            </a:xfrm>
            <a:custGeom>
              <a:rect b="b" l="l" r="r" t="t"/>
              <a:pathLst>
                <a:path extrusionOk="0" h="4230" w="2717">
                  <a:moveTo>
                    <a:pt x="2687" y="4229"/>
                  </a:moveTo>
                  <a:cubicBezTo>
                    <a:pt x="1556" y="2967"/>
                    <a:pt x="602" y="1586"/>
                    <a:pt x="0" y="1"/>
                  </a:cubicBezTo>
                  <a:cubicBezTo>
                    <a:pt x="15" y="30"/>
                    <a:pt x="44" y="60"/>
                    <a:pt x="59" y="89"/>
                  </a:cubicBezTo>
                  <a:cubicBezTo>
                    <a:pt x="88" y="118"/>
                    <a:pt x="103" y="162"/>
                    <a:pt x="118" y="192"/>
                  </a:cubicBezTo>
                  <a:cubicBezTo>
                    <a:pt x="646" y="1322"/>
                    <a:pt x="1292" y="2394"/>
                    <a:pt x="2055" y="3378"/>
                  </a:cubicBezTo>
                  <a:cubicBezTo>
                    <a:pt x="2276" y="3657"/>
                    <a:pt x="2496" y="3921"/>
                    <a:pt x="2716" y="418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23"/>
            <p:cNvSpPr/>
            <p:nvPr/>
          </p:nvSpPr>
          <p:spPr>
            <a:xfrm>
              <a:off x="4176500" y="3656025"/>
              <a:ext cx="33400" cy="145725"/>
            </a:xfrm>
            <a:custGeom>
              <a:rect b="b" l="l" r="r" t="t"/>
              <a:pathLst>
                <a:path extrusionOk="0" h="5829" w="1336">
                  <a:moveTo>
                    <a:pt x="0" y="0"/>
                  </a:moveTo>
                  <a:cubicBezTo>
                    <a:pt x="264" y="1982"/>
                    <a:pt x="705" y="3935"/>
                    <a:pt x="1336" y="5829"/>
                  </a:cubicBezTo>
                  <a:cubicBezTo>
                    <a:pt x="925" y="5139"/>
                    <a:pt x="88" y="1512"/>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23"/>
            <p:cNvSpPr/>
            <p:nvPr/>
          </p:nvSpPr>
          <p:spPr>
            <a:xfrm>
              <a:off x="4050600" y="4011675"/>
              <a:ext cx="24975" cy="102425"/>
            </a:xfrm>
            <a:custGeom>
              <a:rect b="b" l="l" r="r" t="t"/>
              <a:pathLst>
                <a:path extrusionOk="0" h="4097" w="999">
                  <a:moveTo>
                    <a:pt x="0" y="0"/>
                  </a:moveTo>
                  <a:cubicBezTo>
                    <a:pt x="162" y="1395"/>
                    <a:pt x="279" y="2804"/>
                    <a:pt x="999" y="4096"/>
                  </a:cubicBezTo>
                  <a:cubicBezTo>
                    <a:pt x="896" y="4067"/>
                    <a:pt x="823" y="3993"/>
                    <a:pt x="793" y="3905"/>
                  </a:cubicBezTo>
                  <a:cubicBezTo>
                    <a:pt x="573" y="3509"/>
                    <a:pt x="412" y="3068"/>
                    <a:pt x="309" y="2628"/>
                  </a:cubicBezTo>
                  <a:cubicBezTo>
                    <a:pt x="118" y="1850"/>
                    <a:pt x="15" y="1057"/>
                    <a:pt x="0" y="26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23"/>
            <p:cNvSpPr/>
            <p:nvPr/>
          </p:nvSpPr>
          <p:spPr>
            <a:xfrm>
              <a:off x="4269725" y="3658950"/>
              <a:ext cx="12850" cy="91775"/>
            </a:xfrm>
            <a:custGeom>
              <a:rect b="b" l="l" r="r" t="t"/>
              <a:pathLst>
                <a:path extrusionOk="0" h="3671" w="514">
                  <a:moveTo>
                    <a:pt x="499" y="3671"/>
                  </a:moveTo>
                  <a:cubicBezTo>
                    <a:pt x="440" y="2452"/>
                    <a:pt x="264" y="1249"/>
                    <a:pt x="0" y="59"/>
                  </a:cubicBezTo>
                  <a:cubicBezTo>
                    <a:pt x="0" y="45"/>
                    <a:pt x="15" y="30"/>
                    <a:pt x="59" y="1"/>
                  </a:cubicBezTo>
                  <a:cubicBezTo>
                    <a:pt x="426" y="1205"/>
                    <a:pt x="514" y="2423"/>
                    <a:pt x="499" y="367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23"/>
            <p:cNvSpPr/>
            <p:nvPr/>
          </p:nvSpPr>
          <p:spPr>
            <a:xfrm>
              <a:off x="4109700" y="3680600"/>
              <a:ext cx="34525" cy="83725"/>
            </a:xfrm>
            <a:custGeom>
              <a:rect b="b" l="l" r="r" t="t"/>
              <a:pathLst>
                <a:path extrusionOk="0" h="3349" w="1381">
                  <a:moveTo>
                    <a:pt x="1380" y="3348"/>
                  </a:moveTo>
                  <a:cubicBezTo>
                    <a:pt x="998" y="2203"/>
                    <a:pt x="543" y="1087"/>
                    <a:pt x="0" y="1"/>
                  </a:cubicBezTo>
                  <a:cubicBezTo>
                    <a:pt x="29" y="45"/>
                    <a:pt x="59" y="89"/>
                    <a:pt x="103" y="133"/>
                  </a:cubicBezTo>
                  <a:cubicBezTo>
                    <a:pt x="455" y="735"/>
                    <a:pt x="764" y="1381"/>
                    <a:pt x="1013" y="2041"/>
                  </a:cubicBezTo>
                  <a:cubicBezTo>
                    <a:pt x="1145" y="2379"/>
                    <a:pt x="1336" y="2717"/>
                    <a:pt x="1365" y="3084"/>
                  </a:cubicBezTo>
                  <a:cubicBezTo>
                    <a:pt x="1365" y="3172"/>
                    <a:pt x="1380" y="3260"/>
                    <a:pt x="1380" y="334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23"/>
            <p:cNvSpPr/>
            <p:nvPr/>
          </p:nvSpPr>
          <p:spPr>
            <a:xfrm>
              <a:off x="4225675" y="3594725"/>
              <a:ext cx="23875" cy="84450"/>
            </a:xfrm>
            <a:custGeom>
              <a:rect b="b" l="l" r="r" t="t"/>
              <a:pathLst>
                <a:path extrusionOk="0" h="3378" w="955">
                  <a:moveTo>
                    <a:pt x="74" y="1"/>
                  </a:moveTo>
                  <a:cubicBezTo>
                    <a:pt x="573" y="1072"/>
                    <a:pt x="866" y="2203"/>
                    <a:pt x="955" y="3377"/>
                  </a:cubicBezTo>
                  <a:cubicBezTo>
                    <a:pt x="866" y="2995"/>
                    <a:pt x="793" y="2614"/>
                    <a:pt x="705" y="2232"/>
                  </a:cubicBezTo>
                  <a:cubicBezTo>
                    <a:pt x="617" y="1865"/>
                    <a:pt x="529" y="1483"/>
                    <a:pt x="397" y="1116"/>
                  </a:cubicBezTo>
                  <a:cubicBezTo>
                    <a:pt x="279" y="749"/>
                    <a:pt x="132" y="397"/>
                    <a:pt x="0" y="3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23"/>
            <p:cNvSpPr/>
            <p:nvPr/>
          </p:nvSpPr>
          <p:spPr>
            <a:xfrm>
              <a:off x="4288800" y="3693825"/>
              <a:ext cx="21300" cy="89950"/>
            </a:xfrm>
            <a:custGeom>
              <a:rect b="b" l="l" r="r" t="t"/>
              <a:pathLst>
                <a:path extrusionOk="0" h="3598" w="852">
                  <a:moveTo>
                    <a:pt x="852" y="0"/>
                  </a:moveTo>
                  <a:cubicBezTo>
                    <a:pt x="852" y="734"/>
                    <a:pt x="411" y="2834"/>
                    <a:pt x="0" y="3597"/>
                  </a:cubicBezTo>
                  <a:cubicBezTo>
                    <a:pt x="15" y="3524"/>
                    <a:pt x="30" y="3450"/>
                    <a:pt x="59" y="3377"/>
                  </a:cubicBezTo>
                  <a:cubicBezTo>
                    <a:pt x="279" y="2687"/>
                    <a:pt x="470" y="1982"/>
                    <a:pt x="602" y="1263"/>
                  </a:cubicBezTo>
                  <a:cubicBezTo>
                    <a:pt x="690" y="837"/>
                    <a:pt x="764" y="426"/>
                    <a:pt x="85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23"/>
            <p:cNvSpPr/>
            <p:nvPr/>
          </p:nvSpPr>
          <p:spPr>
            <a:xfrm>
              <a:off x="4118125" y="4074800"/>
              <a:ext cx="16925" cy="86625"/>
            </a:xfrm>
            <a:custGeom>
              <a:rect b="b" l="l" r="r" t="t"/>
              <a:pathLst>
                <a:path extrusionOk="0" h="3465" w="677">
                  <a:moveTo>
                    <a:pt x="30" y="0"/>
                  </a:moveTo>
                  <a:cubicBezTo>
                    <a:pt x="118" y="294"/>
                    <a:pt x="221" y="529"/>
                    <a:pt x="265" y="778"/>
                  </a:cubicBezTo>
                  <a:cubicBezTo>
                    <a:pt x="412" y="1351"/>
                    <a:pt x="544" y="1923"/>
                    <a:pt x="632" y="2496"/>
                  </a:cubicBezTo>
                  <a:cubicBezTo>
                    <a:pt x="676" y="2716"/>
                    <a:pt x="676" y="2922"/>
                    <a:pt x="647" y="3142"/>
                  </a:cubicBezTo>
                  <a:cubicBezTo>
                    <a:pt x="632" y="3259"/>
                    <a:pt x="588" y="3362"/>
                    <a:pt x="529" y="3465"/>
                  </a:cubicBezTo>
                  <a:cubicBezTo>
                    <a:pt x="500" y="3391"/>
                    <a:pt x="485" y="3377"/>
                    <a:pt x="485" y="3362"/>
                  </a:cubicBezTo>
                  <a:cubicBezTo>
                    <a:pt x="647" y="2995"/>
                    <a:pt x="573" y="2628"/>
                    <a:pt x="485" y="2276"/>
                  </a:cubicBezTo>
                  <a:cubicBezTo>
                    <a:pt x="338" y="1542"/>
                    <a:pt x="162" y="822"/>
                    <a:pt x="1" y="103"/>
                  </a:cubicBezTo>
                  <a:cubicBezTo>
                    <a:pt x="15" y="74"/>
                    <a:pt x="15" y="30"/>
                    <a:pt x="3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23"/>
            <p:cNvSpPr/>
            <p:nvPr/>
          </p:nvSpPr>
          <p:spPr>
            <a:xfrm>
              <a:off x="4169150" y="3738975"/>
              <a:ext cx="29750" cy="98750"/>
            </a:xfrm>
            <a:custGeom>
              <a:rect b="b" l="l" r="r" t="t"/>
              <a:pathLst>
                <a:path extrusionOk="0" h="3950" w="1190">
                  <a:moveTo>
                    <a:pt x="1190" y="3949"/>
                  </a:moveTo>
                  <a:cubicBezTo>
                    <a:pt x="646" y="3142"/>
                    <a:pt x="44" y="1087"/>
                    <a:pt x="0" y="0"/>
                  </a:cubicBezTo>
                  <a:cubicBezTo>
                    <a:pt x="59" y="279"/>
                    <a:pt x="133" y="558"/>
                    <a:pt x="191" y="852"/>
                  </a:cubicBezTo>
                  <a:cubicBezTo>
                    <a:pt x="367" y="1909"/>
                    <a:pt x="705" y="2922"/>
                    <a:pt x="1175" y="3891"/>
                  </a:cubicBezTo>
                  <a:cubicBezTo>
                    <a:pt x="1175" y="3905"/>
                    <a:pt x="1190" y="3935"/>
                    <a:pt x="1190" y="394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23"/>
            <p:cNvSpPr/>
            <p:nvPr/>
          </p:nvSpPr>
          <p:spPr>
            <a:xfrm>
              <a:off x="4248425" y="3777500"/>
              <a:ext cx="19100" cy="82975"/>
            </a:xfrm>
            <a:custGeom>
              <a:rect b="b" l="l" r="r" t="t"/>
              <a:pathLst>
                <a:path extrusionOk="0" h="3319" w="764">
                  <a:moveTo>
                    <a:pt x="749" y="1"/>
                  </a:moveTo>
                  <a:cubicBezTo>
                    <a:pt x="764" y="514"/>
                    <a:pt x="749" y="1028"/>
                    <a:pt x="676" y="1527"/>
                  </a:cubicBezTo>
                  <a:cubicBezTo>
                    <a:pt x="617" y="1968"/>
                    <a:pt x="514" y="2394"/>
                    <a:pt x="368" y="2819"/>
                  </a:cubicBezTo>
                  <a:cubicBezTo>
                    <a:pt x="294" y="3010"/>
                    <a:pt x="177" y="3186"/>
                    <a:pt x="1" y="3319"/>
                  </a:cubicBezTo>
                  <a:cubicBezTo>
                    <a:pt x="15" y="3274"/>
                    <a:pt x="45" y="3216"/>
                    <a:pt x="59" y="3172"/>
                  </a:cubicBezTo>
                  <a:cubicBezTo>
                    <a:pt x="353" y="2702"/>
                    <a:pt x="529" y="2159"/>
                    <a:pt x="573" y="1601"/>
                  </a:cubicBezTo>
                  <a:cubicBezTo>
                    <a:pt x="646" y="1043"/>
                    <a:pt x="705" y="470"/>
                    <a:pt x="7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23"/>
            <p:cNvSpPr/>
            <p:nvPr/>
          </p:nvSpPr>
          <p:spPr>
            <a:xfrm>
              <a:off x="4296875" y="3560950"/>
              <a:ext cx="8825" cy="88125"/>
            </a:xfrm>
            <a:custGeom>
              <a:rect b="b" l="l" r="r" t="t"/>
              <a:pathLst>
                <a:path extrusionOk="0" h="3525" w="353">
                  <a:moveTo>
                    <a:pt x="0" y="3524"/>
                  </a:moveTo>
                  <a:cubicBezTo>
                    <a:pt x="15" y="2335"/>
                    <a:pt x="118" y="1161"/>
                    <a:pt x="309" y="1"/>
                  </a:cubicBezTo>
                  <a:lnTo>
                    <a:pt x="353" y="1"/>
                  </a:lnTo>
                  <a:cubicBezTo>
                    <a:pt x="235" y="1175"/>
                    <a:pt x="118" y="2350"/>
                    <a:pt x="0" y="352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23"/>
            <p:cNvSpPr/>
            <p:nvPr/>
          </p:nvSpPr>
          <p:spPr>
            <a:xfrm>
              <a:off x="4215025" y="3742625"/>
              <a:ext cx="16550" cy="102075"/>
            </a:xfrm>
            <a:custGeom>
              <a:rect b="b" l="l" r="r" t="t"/>
              <a:pathLst>
                <a:path extrusionOk="0" h="4083" w="662">
                  <a:moveTo>
                    <a:pt x="1" y="1"/>
                  </a:moveTo>
                  <a:cubicBezTo>
                    <a:pt x="353" y="1366"/>
                    <a:pt x="661" y="2761"/>
                    <a:pt x="647" y="4082"/>
                  </a:cubicBezTo>
                  <a:cubicBezTo>
                    <a:pt x="573" y="3480"/>
                    <a:pt x="500" y="2776"/>
                    <a:pt x="397" y="2071"/>
                  </a:cubicBezTo>
                  <a:cubicBezTo>
                    <a:pt x="279" y="1366"/>
                    <a:pt x="133" y="691"/>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23"/>
            <p:cNvSpPr/>
            <p:nvPr/>
          </p:nvSpPr>
          <p:spPr>
            <a:xfrm>
              <a:off x="4017200" y="3613800"/>
              <a:ext cx="27550" cy="67575"/>
            </a:xfrm>
            <a:custGeom>
              <a:rect b="b" l="l" r="r" t="t"/>
              <a:pathLst>
                <a:path extrusionOk="0" h="2703" w="1102">
                  <a:moveTo>
                    <a:pt x="1102" y="2702"/>
                  </a:moveTo>
                  <a:cubicBezTo>
                    <a:pt x="544" y="1895"/>
                    <a:pt x="177" y="985"/>
                    <a:pt x="1" y="16"/>
                  </a:cubicBezTo>
                  <a:lnTo>
                    <a:pt x="59" y="1"/>
                  </a:lnTo>
                  <a:cubicBezTo>
                    <a:pt x="89" y="45"/>
                    <a:pt x="103" y="89"/>
                    <a:pt x="118" y="133"/>
                  </a:cubicBezTo>
                  <a:cubicBezTo>
                    <a:pt x="294" y="838"/>
                    <a:pt x="529" y="1513"/>
                    <a:pt x="823" y="2159"/>
                  </a:cubicBezTo>
                  <a:cubicBezTo>
                    <a:pt x="911" y="2335"/>
                    <a:pt x="1013" y="2526"/>
                    <a:pt x="1102" y="270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23"/>
            <p:cNvSpPr/>
            <p:nvPr/>
          </p:nvSpPr>
          <p:spPr>
            <a:xfrm>
              <a:off x="4134650" y="3560600"/>
              <a:ext cx="16175" cy="60575"/>
            </a:xfrm>
            <a:custGeom>
              <a:rect b="b" l="l" r="r" t="t"/>
              <a:pathLst>
                <a:path extrusionOk="0" h="2423" w="647">
                  <a:moveTo>
                    <a:pt x="59" y="0"/>
                  </a:moveTo>
                  <a:cubicBezTo>
                    <a:pt x="265" y="353"/>
                    <a:pt x="279" y="764"/>
                    <a:pt x="382" y="1145"/>
                  </a:cubicBezTo>
                  <a:cubicBezTo>
                    <a:pt x="485" y="1571"/>
                    <a:pt x="558" y="1997"/>
                    <a:pt x="646" y="2423"/>
                  </a:cubicBezTo>
                  <a:cubicBezTo>
                    <a:pt x="573" y="2232"/>
                    <a:pt x="514" y="2041"/>
                    <a:pt x="456" y="1850"/>
                  </a:cubicBezTo>
                  <a:cubicBezTo>
                    <a:pt x="382" y="1571"/>
                    <a:pt x="323" y="1307"/>
                    <a:pt x="250" y="1028"/>
                  </a:cubicBezTo>
                  <a:cubicBezTo>
                    <a:pt x="177" y="778"/>
                    <a:pt x="103" y="543"/>
                    <a:pt x="30" y="308"/>
                  </a:cubicBezTo>
                  <a:cubicBezTo>
                    <a:pt x="15" y="206"/>
                    <a:pt x="0" y="118"/>
                    <a:pt x="0"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23"/>
            <p:cNvSpPr/>
            <p:nvPr/>
          </p:nvSpPr>
          <p:spPr>
            <a:xfrm>
              <a:off x="4056475" y="3615650"/>
              <a:ext cx="37825" cy="64250"/>
            </a:xfrm>
            <a:custGeom>
              <a:rect b="b" l="l" r="r" t="t"/>
              <a:pathLst>
                <a:path extrusionOk="0" h="2570" w="1513">
                  <a:moveTo>
                    <a:pt x="1513" y="2569"/>
                  </a:moveTo>
                  <a:cubicBezTo>
                    <a:pt x="1013" y="1733"/>
                    <a:pt x="500" y="852"/>
                    <a:pt x="0" y="0"/>
                  </a:cubicBezTo>
                  <a:cubicBezTo>
                    <a:pt x="235" y="162"/>
                    <a:pt x="1307" y="1982"/>
                    <a:pt x="1513" y="256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23"/>
            <p:cNvSpPr/>
            <p:nvPr/>
          </p:nvSpPr>
          <p:spPr>
            <a:xfrm>
              <a:off x="4073000" y="3825950"/>
              <a:ext cx="77825" cy="37825"/>
            </a:xfrm>
            <a:custGeom>
              <a:rect b="b" l="l" r="r" t="t"/>
              <a:pathLst>
                <a:path extrusionOk="0" h="1513" w="3113">
                  <a:moveTo>
                    <a:pt x="0" y="1"/>
                  </a:moveTo>
                  <a:cubicBezTo>
                    <a:pt x="484" y="250"/>
                    <a:pt x="969" y="500"/>
                    <a:pt x="1424" y="793"/>
                  </a:cubicBezTo>
                  <a:cubicBezTo>
                    <a:pt x="1909" y="1072"/>
                    <a:pt x="2408" y="1292"/>
                    <a:pt x="2951" y="1454"/>
                  </a:cubicBezTo>
                  <a:lnTo>
                    <a:pt x="3083" y="1498"/>
                  </a:lnTo>
                  <a:cubicBezTo>
                    <a:pt x="3083" y="1498"/>
                    <a:pt x="3098" y="1513"/>
                    <a:pt x="3112" y="1513"/>
                  </a:cubicBezTo>
                  <a:cubicBezTo>
                    <a:pt x="1938" y="1292"/>
                    <a:pt x="998" y="588"/>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23"/>
            <p:cNvSpPr/>
            <p:nvPr/>
          </p:nvSpPr>
          <p:spPr>
            <a:xfrm>
              <a:off x="4339450" y="3531600"/>
              <a:ext cx="6625" cy="60575"/>
            </a:xfrm>
            <a:custGeom>
              <a:rect b="b" l="l" r="r" t="t"/>
              <a:pathLst>
                <a:path extrusionOk="0" h="2423" w="265">
                  <a:moveTo>
                    <a:pt x="206" y="2423"/>
                  </a:moveTo>
                  <a:cubicBezTo>
                    <a:pt x="147" y="1674"/>
                    <a:pt x="74" y="867"/>
                    <a:pt x="0" y="0"/>
                  </a:cubicBezTo>
                  <a:cubicBezTo>
                    <a:pt x="177" y="279"/>
                    <a:pt x="265" y="1439"/>
                    <a:pt x="206" y="242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23"/>
            <p:cNvSpPr/>
            <p:nvPr/>
          </p:nvSpPr>
          <p:spPr>
            <a:xfrm>
              <a:off x="4098675" y="3800625"/>
              <a:ext cx="51400" cy="30125"/>
            </a:xfrm>
            <a:custGeom>
              <a:rect b="b" l="l" r="r" t="t"/>
              <a:pathLst>
                <a:path extrusionOk="0" h="1205" w="2056">
                  <a:moveTo>
                    <a:pt x="2056" y="1204"/>
                  </a:moveTo>
                  <a:lnTo>
                    <a:pt x="1" y="1"/>
                  </a:lnTo>
                  <a:cubicBezTo>
                    <a:pt x="192" y="1"/>
                    <a:pt x="1660" y="823"/>
                    <a:pt x="2056" y="12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23"/>
            <p:cNvSpPr/>
            <p:nvPr/>
          </p:nvSpPr>
          <p:spPr>
            <a:xfrm>
              <a:off x="4068950" y="3908175"/>
              <a:ext cx="44800" cy="38175"/>
            </a:xfrm>
            <a:custGeom>
              <a:rect b="b" l="l" r="r" t="t"/>
              <a:pathLst>
                <a:path extrusionOk="0" h="1527" w="1792">
                  <a:moveTo>
                    <a:pt x="1792" y="44"/>
                  </a:moveTo>
                  <a:cubicBezTo>
                    <a:pt x="969" y="308"/>
                    <a:pt x="456" y="866"/>
                    <a:pt x="1" y="1527"/>
                  </a:cubicBezTo>
                  <a:cubicBezTo>
                    <a:pt x="15" y="1512"/>
                    <a:pt x="15" y="1483"/>
                    <a:pt x="30" y="1468"/>
                  </a:cubicBezTo>
                  <a:cubicBezTo>
                    <a:pt x="30" y="1453"/>
                    <a:pt x="45" y="1424"/>
                    <a:pt x="59" y="1409"/>
                  </a:cubicBezTo>
                  <a:cubicBezTo>
                    <a:pt x="353" y="881"/>
                    <a:pt x="793" y="440"/>
                    <a:pt x="1322" y="132"/>
                  </a:cubicBezTo>
                  <a:cubicBezTo>
                    <a:pt x="1454" y="44"/>
                    <a:pt x="1630" y="0"/>
                    <a:pt x="1792" y="4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23"/>
            <p:cNvSpPr/>
            <p:nvPr/>
          </p:nvSpPr>
          <p:spPr>
            <a:xfrm>
              <a:off x="4292100" y="3585550"/>
              <a:ext cx="6275" cy="48475"/>
            </a:xfrm>
            <a:custGeom>
              <a:rect b="b" l="l" r="r" t="t"/>
              <a:pathLst>
                <a:path extrusionOk="0" h="1939" w="251">
                  <a:moveTo>
                    <a:pt x="250" y="0"/>
                  </a:moveTo>
                  <a:cubicBezTo>
                    <a:pt x="162" y="646"/>
                    <a:pt x="74" y="1292"/>
                    <a:pt x="1" y="1938"/>
                  </a:cubicBezTo>
                  <a:cubicBezTo>
                    <a:pt x="1" y="1278"/>
                    <a:pt x="59" y="632"/>
                    <a:pt x="17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23"/>
            <p:cNvSpPr/>
            <p:nvPr/>
          </p:nvSpPr>
          <p:spPr>
            <a:xfrm>
              <a:off x="4123275" y="4122500"/>
              <a:ext cx="5525" cy="38200"/>
            </a:xfrm>
            <a:custGeom>
              <a:rect b="b" l="l" r="r" t="t"/>
              <a:pathLst>
                <a:path extrusionOk="0" h="1528" w="221">
                  <a:moveTo>
                    <a:pt x="162" y="1528"/>
                  </a:moveTo>
                  <a:cubicBezTo>
                    <a:pt x="103" y="1014"/>
                    <a:pt x="44" y="500"/>
                    <a:pt x="0" y="1"/>
                  </a:cubicBezTo>
                  <a:cubicBezTo>
                    <a:pt x="132" y="485"/>
                    <a:pt x="221" y="999"/>
                    <a:pt x="221" y="152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23"/>
            <p:cNvSpPr/>
            <p:nvPr/>
          </p:nvSpPr>
          <p:spPr>
            <a:xfrm>
              <a:off x="4020500" y="3606825"/>
              <a:ext cx="11775" cy="34900"/>
            </a:xfrm>
            <a:custGeom>
              <a:rect b="b" l="l" r="r" t="t"/>
              <a:pathLst>
                <a:path extrusionOk="0" h="1396" w="471">
                  <a:moveTo>
                    <a:pt x="470" y="1396"/>
                  </a:moveTo>
                  <a:cubicBezTo>
                    <a:pt x="236" y="955"/>
                    <a:pt x="89" y="500"/>
                    <a:pt x="1" y="16"/>
                  </a:cubicBezTo>
                  <a:lnTo>
                    <a:pt x="5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23"/>
            <p:cNvSpPr/>
            <p:nvPr/>
          </p:nvSpPr>
          <p:spPr>
            <a:xfrm>
              <a:off x="4236325" y="3607575"/>
              <a:ext cx="11025" cy="36350"/>
            </a:xfrm>
            <a:custGeom>
              <a:rect b="b" l="l" r="r" t="t"/>
              <a:pathLst>
                <a:path extrusionOk="0" h="1454" w="441">
                  <a:moveTo>
                    <a:pt x="0" y="0"/>
                  </a:moveTo>
                  <a:cubicBezTo>
                    <a:pt x="235" y="455"/>
                    <a:pt x="382" y="940"/>
                    <a:pt x="440" y="1454"/>
                  </a:cubicBezTo>
                  <a:cubicBezTo>
                    <a:pt x="294" y="969"/>
                    <a:pt x="147" y="485"/>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23"/>
            <p:cNvSpPr/>
            <p:nvPr/>
          </p:nvSpPr>
          <p:spPr>
            <a:xfrm>
              <a:off x="4180900" y="3559125"/>
              <a:ext cx="9200" cy="27550"/>
            </a:xfrm>
            <a:custGeom>
              <a:rect b="b" l="l" r="r" t="t"/>
              <a:pathLst>
                <a:path extrusionOk="0" h="1102" w="368">
                  <a:moveTo>
                    <a:pt x="367" y="1102"/>
                  </a:moveTo>
                  <a:cubicBezTo>
                    <a:pt x="250" y="735"/>
                    <a:pt x="118" y="382"/>
                    <a:pt x="0" y="15"/>
                  </a:cubicBezTo>
                  <a:lnTo>
                    <a:pt x="59" y="0"/>
                  </a:lnTo>
                  <a:cubicBezTo>
                    <a:pt x="235" y="338"/>
                    <a:pt x="338" y="720"/>
                    <a:pt x="367" y="110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23"/>
            <p:cNvSpPr/>
            <p:nvPr/>
          </p:nvSpPr>
          <p:spPr>
            <a:xfrm>
              <a:off x="4077025" y="3908175"/>
              <a:ext cx="24625" cy="16150"/>
            </a:xfrm>
            <a:custGeom>
              <a:rect b="b" l="l" r="r" t="t"/>
              <a:pathLst>
                <a:path extrusionOk="0" h="646" w="985">
                  <a:moveTo>
                    <a:pt x="1" y="617"/>
                  </a:moveTo>
                  <a:cubicBezTo>
                    <a:pt x="279" y="352"/>
                    <a:pt x="544" y="59"/>
                    <a:pt x="984" y="0"/>
                  </a:cubicBezTo>
                  <a:cubicBezTo>
                    <a:pt x="911" y="117"/>
                    <a:pt x="764" y="117"/>
                    <a:pt x="661" y="176"/>
                  </a:cubicBezTo>
                  <a:cubicBezTo>
                    <a:pt x="558" y="250"/>
                    <a:pt x="441" y="323"/>
                    <a:pt x="338" y="411"/>
                  </a:cubicBezTo>
                  <a:cubicBezTo>
                    <a:pt x="221" y="485"/>
                    <a:pt x="133" y="573"/>
                    <a:pt x="30" y="64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23"/>
            <p:cNvSpPr/>
            <p:nvPr/>
          </p:nvSpPr>
          <p:spPr>
            <a:xfrm>
              <a:off x="4139775" y="3556925"/>
              <a:ext cx="8475" cy="29375"/>
            </a:xfrm>
            <a:custGeom>
              <a:rect b="b" l="l" r="r" t="t"/>
              <a:pathLst>
                <a:path extrusionOk="0" h="1175" w="339">
                  <a:moveTo>
                    <a:pt x="339" y="1175"/>
                  </a:moveTo>
                  <a:cubicBezTo>
                    <a:pt x="162" y="808"/>
                    <a:pt x="60" y="411"/>
                    <a:pt x="1" y="15"/>
                  </a:cubicBezTo>
                  <a:lnTo>
                    <a:pt x="74" y="0"/>
                  </a:lnTo>
                  <a:cubicBezTo>
                    <a:pt x="162" y="382"/>
                    <a:pt x="251" y="778"/>
                    <a:pt x="339" y="117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23"/>
            <p:cNvSpPr/>
            <p:nvPr/>
          </p:nvSpPr>
          <p:spPr>
            <a:xfrm>
              <a:off x="4280725" y="3661900"/>
              <a:ext cx="3325" cy="36725"/>
            </a:xfrm>
            <a:custGeom>
              <a:rect b="b" l="l" r="r" t="t"/>
              <a:pathLst>
                <a:path extrusionOk="0" h="1469" w="133">
                  <a:moveTo>
                    <a:pt x="59" y="0"/>
                  </a:moveTo>
                  <a:cubicBezTo>
                    <a:pt x="89" y="514"/>
                    <a:pt x="118" y="969"/>
                    <a:pt x="133" y="1468"/>
                  </a:cubicBezTo>
                  <a:cubicBezTo>
                    <a:pt x="30" y="1292"/>
                    <a:pt x="0" y="352"/>
                    <a:pt x="5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23"/>
            <p:cNvSpPr/>
            <p:nvPr/>
          </p:nvSpPr>
          <p:spPr>
            <a:xfrm>
              <a:off x="4102725" y="3745575"/>
              <a:ext cx="20575" cy="27550"/>
            </a:xfrm>
            <a:custGeom>
              <a:rect b="b" l="l" r="r" t="t"/>
              <a:pathLst>
                <a:path extrusionOk="0" h="1102" w="823">
                  <a:moveTo>
                    <a:pt x="0" y="0"/>
                  </a:moveTo>
                  <a:lnTo>
                    <a:pt x="822" y="1101"/>
                  </a:lnTo>
                  <a:cubicBezTo>
                    <a:pt x="631" y="999"/>
                    <a:pt x="176" y="411"/>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23"/>
            <p:cNvSpPr/>
            <p:nvPr/>
          </p:nvSpPr>
          <p:spPr>
            <a:xfrm>
              <a:off x="4032975" y="3597650"/>
              <a:ext cx="12875" cy="20600"/>
            </a:xfrm>
            <a:custGeom>
              <a:rect b="b" l="l" r="r" t="t"/>
              <a:pathLst>
                <a:path extrusionOk="0" h="824" w="515">
                  <a:moveTo>
                    <a:pt x="74" y="1"/>
                  </a:moveTo>
                  <a:lnTo>
                    <a:pt x="515" y="808"/>
                  </a:lnTo>
                  <a:lnTo>
                    <a:pt x="485" y="823"/>
                  </a:lnTo>
                  <a:lnTo>
                    <a:pt x="1" y="45"/>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23"/>
            <p:cNvSpPr/>
            <p:nvPr/>
          </p:nvSpPr>
          <p:spPr>
            <a:xfrm>
              <a:off x="4524425" y="4056450"/>
              <a:ext cx="66825" cy="335850"/>
            </a:xfrm>
            <a:custGeom>
              <a:rect b="b" l="l" r="r" t="t"/>
              <a:pathLst>
                <a:path extrusionOk="0" h="13434" w="2673">
                  <a:moveTo>
                    <a:pt x="2658" y="13433"/>
                  </a:moveTo>
                  <a:cubicBezTo>
                    <a:pt x="2526" y="13374"/>
                    <a:pt x="2408" y="13301"/>
                    <a:pt x="2291" y="13228"/>
                  </a:cubicBezTo>
                  <a:cubicBezTo>
                    <a:pt x="2100" y="13096"/>
                    <a:pt x="1924" y="12934"/>
                    <a:pt x="1762" y="12773"/>
                  </a:cubicBezTo>
                  <a:cubicBezTo>
                    <a:pt x="999" y="11980"/>
                    <a:pt x="456" y="11011"/>
                    <a:pt x="177" y="9954"/>
                  </a:cubicBezTo>
                  <a:cubicBezTo>
                    <a:pt x="1" y="9249"/>
                    <a:pt x="1" y="8500"/>
                    <a:pt x="162" y="7796"/>
                  </a:cubicBezTo>
                  <a:cubicBezTo>
                    <a:pt x="412" y="6783"/>
                    <a:pt x="661" y="5770"/>
                    <a:pt x="896" y="4742"/>
                  </a:cubicBezTo>
                  <a:cubicBezTo>
                    <a:pt x="1160" y="3758"/>
                    <a:pt x="1351" y="2745"/>
                    <a:pt x="1483" y="1732"/>
                  </a:cubicBezTo>
                  <a:cubicBezTo>
                    <a:pt x="1513" y="1483"/>
                    <a:pt x="1571" y="1248"/>
                    <a:pt x="1615" y="998"/>
                  </a:cubicBezTo>
                  <a:cubicBezTo>
                    <a:pt x="1660" y="764"/>
                    <a:pt x="1674" y="499"/>
                    <a:pt x="1718" y="250"/>
                  </a:cubicBezTo>
                  <a:cubicBezTo>
                    <a:pt x="1718" y="162"/>
                    <a:pt x="1748" y="74"/>
                    <a:pt x="1762" y="0"/>
                  </a:cubicBezTo>
                  <a:lnTo>
                    <a:pt x="1806" y="0"/>
                  </a:lnTo>
                  <a:cubicBezTo>
                    <a:pt x="1850" y="162"/>
                    <a:pt x="1894" y="323"/>
                    <a:pt x="1924" y="485"/>
                  </a:cubicBezTo>
                  <a:cubicBezTo>
                    <a:pt x="2085" y="1263"/>
                    <a:pt x="2247" y="2055"/>
                    <a:pt x="2394" y="2834"/>
                  </a:cubicBezTo>
                  <a:cubicBezTo>
                    <a:pt x="2526" y="3656"/>
                    <a:pt x="2555" y="4478"/>
                    <a:pt x="2467" y="5315"/>
                  </a:cubicBezTo>
                  <a:cubicBezTo>
                    <a:pt x="2305" y="6563"/>
                    <a:pt x="2027" y="7810"/>
                    <a:pt x="1601" y="9014"/>
                  </a:cubicBezTo>
                  <a:cubicBezTo>
                    <a:pt x="1381" y="9690"/>
                    <a:pt x="1248" y="10409"/>
                    <a:pt x="1234" y="11128"/>
                  </a:cubicBezTo>
                  <a:cubicBezTo>
                    <a:pt x="1204" y="11804"/>
                    <a:pt x="1498" y="12435"/>
                    <a:pt x="2027" y="12861"/>
                  </a:cubicBezTo>
                  <a:cubicBezTo>
                    <a:pt x="2232" y="13051"/>
                    <a:pt x="2452" y="13228"/>
                    <a:pt x="2673" y="13404"/>
                  </a:cubicBezTo>
                  <a:close/>
                  <a:moveTo>
                    <a:pt x="1938" y="1028"/>
                  </a:moveTo>
                  <a:lnTo>
                    <a:pt x="1894" y="1028"/>
                  </a:lnTo>
                  <a:lnTo>
                    <a:pt x="1894" y="1321"/>
                  </a:lnTo>
                  <a:cubicBezTo>
                    <a:pt x="1894" y="1879"/>
                    <a:pt x="1909" y="2422"/>
                    <a:pt x="1894" y="2980"/>
                  </a:cubicBezTo>
                  <a:cubicBezTo>
                    <a:pt x="1894" y="3289"/>
                    <a:pt x="1850" y="3612"/>
                    <a:pt x="1821" y="3920"/>
                  </a:cubicBezTo>
                  <a:cubicBezTo>
                    <a:pt x="1748" y="4448"/>
                    <a:pt x="1645" y="4977"/>
                    <a:pt x="1498" y="5491"/>
                  </a:cubicBezTo>
                  <a:cubicBezTo>
                    <a:pt x="1293" y="6151"/>
                    <a:pt x="1160" y="6827"/>
                    <a:pt x="999" y="7502"/>
                  </a:cubicBezTo>
                  <a:cubicBezTo>
                    <a:pt x="837" y="8148"/>
                    <a:pt x="720" y="8794"/>
                    <a:pt x="632" y="9469"/>
                  </a:cubicBezTo>
                  <a:cubicBezTo>
                    <a:pt x="573" y="10218"/>
                    <a:pt x="720" y="10981"/>
                    <a:pt x="1087" y="11671"/>
                  </a:cubicBezTo>
                  <a:cubicBezTo>
                    <a:pt x="1102" y="11701"/>
                    <a:pt x="1131" y="11730"/>
                    <a:pt x="1160" y="11760"/>
                  </a:cubicBezTo>
                  <a:cubicBezTo>
                    <a:pt x="1072" y="11172"/>
                    <a:pt x="1102" y="10556"/>
                    <a:pt x="1234" y="9968"/>
                  </a:cubicBezTo>
                  <a:cubicBezTo>
                    <a:pt x="1337" y="9484"/>
                    <a:pt x="1469" y="9000"/>
                    <a:pt x="1630" y="8530"/>
                  </a:cubicBezTo>
                  <a:cubicBezTo>
                    <a:pt x="2027" y="7355"/>
                    <a:pt x="2291" y="6137"/>
                    <a:pt x="2408" y="4904"/>
                  </a:cubicBezTo>
                  <a:cubicBezTo>
                    <a:pt x="2438" y="4434"/>
                    <a:pt x="2423" y="3949"/>
                    <a:pt x="2364" y="3465"/>
                  </a:cubicBezTo>
                  <a:cubicBezTo>
                    <a:pt x="2320" y="2995"/>
                    <a:pt x="2232" y="2525"/>
                    <a:pt x="2144" y="2055"/>
                  </a:cubicBezTo>
                  <a:cubicBezTo>
                    <a:pt x="2085" y="1703"/>
                    <a:pt x="2012" y="1365"/>
                    <a:pt x="1938" y="1028"/>
                  </a:cubicBezTo>
                  <a:close/>
                  <a:moveTo>
                    <a:pt x="588" y="10703"/>
                  </a:moveTo>
                  <a:cubicBezTo>
                    <a:pt x="485" y="10130"/>
                    <a:pt x="485" y="9528"/>
                    <a:pt x="588" y="8956"/>
                  </a:cubicBezTo>
                  <a:cubicBezTo>
                    <a:pt x="705" y="8324"/>
                    <a:pt x="837" y="7708"/>
                    <a:pt x="984" y="7091"/>
                  </a:cubicBezTo>
                  <a:cubicBezTo>
                    <a:pt x="1190" y="6254"/>
                    <a:pt x="1439" y="5432"/>
                    <a:pt x="1615" y="4581"/>
                  </a:cubicBezTo>
                  <a:cubicBezTo>
                    <a:pt x="1718" y="4023"/>
                    <a:pt x="1777" y="3450"/>
                    <a:pt x="1806" y="2878"/>
                  </a:cubicBezTo>
                  <a:cubicBezTo>
                    <a:pt x="1836" y="2276"/>
                    <a:pt x="1806" y="1674"/>
                    <a:pt x="1806" y="1072"/>
                  </a:cubicBezTo>
                  <a:cubicBezTo>
                    <a:pt x="1806" y="998"/>
                    <a:pt x="1806" y="925"/>
                    <a:pt x="1792" y="837"/>
                  </a:cubicBezTo>
                  <a:cubicBezTo>
                    <a:pt x="1762" y="940"/>
                    <a:pt x="1733" y="1042"/>
                    <a:pt x="1718" y="1145"/>
                  </a:cubicBezTo>
                  <a:cubicBezTo>
                    <a:pt x="1660" y="1542"/>
                    <a:pt x="1615" y="1953"/>
                    <a:pt x="1513" y="2349"/>
                  </a:cubicBezTo>
                  <a:cubicBezTo>
                    <a:pt x="1351" y="2980"/>
                    <a:pt x="1278" y="3612"/>
                    <a:pt x="1146" y="4243"/>
                  </a:cubicBezTo>
                  <a:cubicBezTo>
                    <a:pt x="881" y="5329"/>
                    <a:pt x="603" y="6416"/>
                    <a:pt x="338" y="7502"/>
                  </a:cubicBezTo>
                  <a:cubicBezTo>
                    <a:pt x="162" y="8177"/>
                    <a:pt x="118" y="8882"/>
                    <a:pt x="221" y="9572"/>
                  </a:cubicBezTo>
                  <a:cubicBezTo>
                    <a:pt x="280" y="9968"/>
                    <a:pt x="397" y="10350"/>
                    <a:pt x="588" y="1070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23"/>
            <p:cNvSpPr/>
            <p:nvPr/>
          </p:nvSpPr>
          <p:spPr>
            <a:xfrm>
              <a:off x="4102725" y="4231500"/>
              <a:ext cx="311250" cy="167775"/>
            </a:xfrm>
            <a:custGeom>
              <a:rect b="b" l="l" r="r" t="t"/>
              <a:pathLst>
                <a:path extrusionOk="0" h="6711" w="12450">
                  <a:moveTo>
                    <a:pt x="0" y="6681"/>
                  </a:moveTo>
                  <a:cubicBezTo>
                    <a:pt x="15" y="6637"/>
                    <a:pt x="30" y="6578"/>
                    <a:pt x="44" y="6534"/>
                  </a:cubicBezTo>
                  <a:cubicBezTo>
                    <a:pt x="338" y="5844"/>
                    <a:pt x="646" y="5154"/>
                    <a:pt x="940" y="4464"/>
                  </a:cubicBezTo>
                  <a:cubicBezTo>
                    <a:pt x="1116" y="4068"/>
                    <a:pt x="1277" y="3671"/>
                    <a:pt x="1468" y="3289"/>
                  </a:cubicBezTo>
                  <a:cubicBezTo>
                    <a:pt x="1762" y="2658"/>
                    <a:pt x="2144" y="2056"/>
                    <a:pt x="2599" y="1528"/>
                  </a:cubicBezTo>
                  <a:cubicBezTo>
                    <a:pt x="3186" y="852"/>
                    <a:pt x="3949" y="368"/>
                    <a:pt x="4801" y="118"/>
                  </a:cubicBezTo>
                  <a:cubicBezTo>
                    <a:pt x="5139" y="30"/>
                    <a:pt x="5506" y="1"/>
                    <a:pt x="5858" y="16"/>
                  </a:cubicBezTo>
                  <a:cubicBezTo>
                    <a:pt x="6269" y="30"/>
                    <a:pt x="6680" y="60"/>
                    <a:pt x="7091" y="89"/>
                  </a:cubicBezTo>
                  <a:cubicBezTo>
                    <a:pt x="7414" y="118"/>
                    <a:pt x="7722" y="162"/>
                    <a:pt x="8045" y="177"/>
                  </a:cubicBezTo>
                  <a:cubicBezTo>
                    <a:pt x="9249" y="206"/>
                    <a:pt x="10409" y="588"/>
                    <a:pt x="11407" y="1249"/>
                  </a:cubicBezTo>
                  <a:cubicBezTo>
                    <a:pt x="11716" y="1440"/>
                    <a:pt x="12009" y="1675"/>
                    <a:pt x="12303" y="1880"/>
                  </a:cubicBezTo>
                  <a:cubicBezTo>
                    <a:pt x="12347" y="1939"/>
                    <a:pt x="12406" y="1983"/>
                    <a:pt x="12450" y="2042"/>
                  </a:cubicBezTo>
                  <a:lnTo>
                    <a:pt x="12420" y="2086"/>
                  </a:lnTo>
                  <a:cubicBezTo>
                    <a:pt x="12376" y="2042"/>
                    <a:pt x="12317" y="2027"/>
                    <a:pt x="12273" y="1983"/>
                  </a:cubicBezTo>
                  <a:cubicBezTo>
                    <a:pt x="11892" y="1733"/>
                    <a:pt x="11525" y="1454"/>
                    <a:pt x="11128" y="1205"/>
                  </a:cubicBezTo>
                  <a:cubicBezTo>
                    <a:pt x="10497" y="794"/>
                    <a:pt x="9763" y="559"/>
                    <a:pt x="9000" y="500"/>
                  </a:cubicBezTo>
                  <a:cubicBezTo>
                    <a:pt x="8500" y="441"/>
                    <a:pt x="7987" y="441"/>
                    <a:pt x="7487" y="471"/>
                  </a:cubicBezTo>
                  <a:cubicBezTo>
                    <a:pt x="6504" y="544"/>
                    <a:pt x="5564" y="838"/>
                    <a:pt x="4713" y="1337"/>
                  </a:cubicBezTo>
                  <a:cubicBezTo>
                    <a:pt x="3876" y="1851"/>
                    <a:pt x="3127" y="2497"/>
                    <a:pt x="2511" y="3260"/>
                  </a:cubicBezTo>
                  <a:cubicBezTo>
                    <a:pt x="1997" y="3877"/>
                    <a:pt x="1542" y="4537"/>
                    <a:pt x="1072" y="5198"/>
                  </a:cubicBezTo>
                  <a:cubicBezTo>
                    <a:pt x="778" y="5624"/>
                    <a:pt x="499" y="6064"/>
                    <a:pt x="220" y="6505"/>
                  </a:cubicBezTo>
                  <a:cubicBezTo>
                    <a:pt x="162" y="6578"/>
                    <a:pt x="103" y="6651"/>
                    <a:pt x="44" y="6710"/>
                  </a:cubicBezTo>
                  <a:close/>
                  <a:moveTo>
                    <a:pt x="998" y="4948"/>
                  </a:moveTo>
                  <a:cubicBezTo>
                    <a:pt x="1013" y="4860"/>
                    <a:pt x="1028" y="4772"/>
                    <a:pt x="1057" y="4699"/>
                  </a:cubicBezTo>
                  <a:cubicBezTo>
                    <a:pt x="1336" y="4214"/>
                    <a:pt x="1586" y="3715"/>
                    <a:pt x="1879" y="3245"/>
                  </a:cubicBezTo>
                  <a:cubicBezTo>
                    <a:pt x="2555" y="2188"/>
                    <a:pt x="3480" y="1308"/>
                    <a:pt x="4595" y="720"/>
                  </a:cubicBezTo>
                  <a:cubicBezTo>
                    <a:pt x="5065" y="456"/>
                    <a:pt x="5594" y="295"/>
                    <a:pt x="6122" y="221"/>
                  </a:cubicBezTo>
                  <a:cubicBezTo>
                    <a:pt x="6196" y="206"/>
                    <a:pt x="6254" y="177"/>
                    <a:pt x="6328" y="148"/>
                  </a:cubicBezTo>
                  <a:cubicBezTo>
                    <a:pt x="5682" y="60"/>
                    <a:pt x="5050" y="133"/>
                    <a:pt x="4448" y="353"/>
                  </a:cubicBezTo>
                  <a:cubicBezTo>
                    <a:pt x="3597" y="706"/>
                    <a:pt x="2863" y="1293"/>
                    <a:pt x="2334" y="2056"/>
                  </a:cubicBezTo>
                  <a:cubicBezTo>
                    <a:pt x="2144" y="2350"/>
                    <a:pt x="1938" y="2644"/>
                    <a:pt x="1777" y="2966"/>
                  </a:cubicBezTo>
                  <a:cubicBezTo>
                    <a:pt x="1321" y="3789"/>
                    <a:pt x="969" y="4640"/>
                    <a:pt x="602" y="5492"/>
                  </a:cubicBezTo>
                  <a:cubicBezTo>
                    <a:pt x="587" y="5521"/>
                    <a:pt x="573" y="5565"/>
                    <a:pt x="573" y="5594"/>
                  </a:cubicBezTo>
                  <a:cubicBezTo>
                    <a:pt x="646" y="5536"/>
                    <a:pt x="690" y="5477"/>
                    <a:pt x="734" y="5389"/>
                  </a:cubicBezTo>
                  <a:cubicBezTo>
                    <a:pt x="822" y="5242"/>
                    <a:pt x="925" y="5095"/>
                    <a:pt x="998" y="4948"/>
                  </a:cubicBezTo>
                  <a:lnTo>
                    <a:pt x="1028" y="5051"/>
                  </a:lnTo>
                  <a:lnTo>
                    <a:pt x="1160" y="4890"/>
                  </a:lnTo>
                  <a:cubicBezTo>
                    <a:pt x="1542" y="4361"/>
                    <a:pt x="1909" y="3803"/>
                    <a:pt x="2334" y="3304"/>
                  </a:cubicBezTo>
                  <a:cubicBezTo>
                    <a:pt x="2687" y="2864"/>
                    <a:pt x="3083" y="2453"/>
                    <a:pt x="3509" y="2086"/>
                  </a:cubicBezTo>
                  <a:cubicBezTo>
                    <a:pt x="4581" y="1102"/>
                    <a:pt x="5931" y="500"/>
                    <a:pt x="7385" y="368"/>
                  </a:cubicBezTo>
                  <a:cubicBezTo>
                    <a:pt x="7605" y="353"/>
                    <a:pt x="7810" y="324"/>
                    <a:pt x="8031" y="295"/>
                  </a:cubicBezTo>
                  <a:cubicBezTo>
                    <a:pt x="7869" y="280"/>
                    <a:pt x="7693" y="280"/>
                    <a:pt x="7531" y="251"/>
                  </a:cubicBezTo>
                  <a:cubicBezTo>
                    <a:pt x="6930" y="192"/>
                    <a:pt x="6298" y="236"/>
                    <a:pt x="5711" y="397"/>
                  </a:cubicBezTo>
                  <a:cubicBezTo>
                    <a:pt x="4463" y="735"/>
                    <a:pt x="3465" y="1484"/>
                    <a:pt x="2613" y="2438"/>
                  </a:cubicBezTo>
                  <a:cubicBezTo>
                    <a:pt x="2100" y="2981"/>
                    <a:pt x="1747" y="3656"/>
                    <a:pt x="1380" y="4302"/>
                  </a:cubicBezTo>
                  <a:cubicBezTo>
                    <a:pt x="1263" y="4508"/>
                    <a:pt x="1131" y="4728"/>
                    <a:pt x="998" y="494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23"/>
            <p:cNvSpPr/>
            <p:nvPr/>
          </p:nvSpPr>
          <p:spPr>
            <a:xfrm>
              <a:off x="4213550" y="3890175"/>
              <a:ext cx="490750" cy="630950"/>
            </a:xfrm>
            <a:custGeom>
              <a:rect b="b" l="l" r="r" t="t"/>
              <a:pathLst>
                <a:path extrusionOk="0" h="25238" w="19630">
                  <a:moveTo>
                    <a:pt x="19541" y="25237"/>
                  </a:moveTo>
                  <a:cubicBezTo>
                    <a:pt x="19424" y="24900"/>
                    <a:pt x="19321" y="24562"/>
                    <a:pt x="19203" y="24224"/>
                  </a:cubicBezTo>
                  <a:cubicBezTo>
                    <a:pt x="18866" y="23358"/>
                    <a:pt x="18352" y="22580"/>
                    <a:pt x="17677" y="21934"/>
                  </a:cubicBezTo>
                  <a:cubicBezTo>
                    <a:pt x="16899" y="21171"/>
                    <a:pt x="15988" y="20554"/>
                    <a:pt x="15019" y="20070"/>
                  </a:cubicBezTo>
                  <a:cubicBezTo>
                    <a:pt x="13889" y="19526"/>
                    <a:pt x="12773" y="18968"/>
                    <a:pt x="11672" y="18381"/>
                  </a:cubicBezTo>
                  <a:cubicBezTo>
                    <a:pt x="10835" y="17926"/>
                    <a:pt x="10028" y="17427"/>
                    <a:pt x="9264" y="16869"/>
                  </a:cubicBezTo>
                  <a:cubicBezTo>
                    <a:pt x="7650" y="15724"/>
                    <a:pt x="6226" y="14315"/>
                    <a:pt x="5095" y="12685"/>
                  </a:cubicBezTo>
                  <a:cubicBezTo>
                    <a:pt x="4728" y="12156"/>
                    <a:pt x="4390" y="11613"/>
                    <a:pt x="4082" y="11041"/>
                  </a:cubicBezTo>
                  <a:cubicBezTo>
                    <a:pt x="3275" y="9558"/>
                    <a:pt x="2599" y="8002"/>
                    <a:pt x="2056" y="6416"/>
                  </a:cubicBezTo>
                  <a:cubicBezTo>
                    <a:pt x="1718" y="5403"/>
                    <a:pt x="1366" y="4390"/>
                    <a:pt x="1043" y="3377"/>
                  </a:cubicBezTo>
                  <a:cubicBezTo>
                    <a:pt x="764" y="2496"/>
                    <a:pt x="515" y="1616"/>
                    <a:pt x="236" y="720"/>
                  </a:cubicBezTo>
                  <a:cubicBezTo>
                    <a:pt x="162" y="485"/>
                    <a:pt x="89" y="265"/>
                    <a:pt x="1" y="1"/>
                  </a:cubicBezTo>
                  <a:cubicBezTo>
                    <a:pt x="118" y="45"/>
                    <a:pt x="133" y="133"/>
                    <a:pt x="162" y="206"/>
                  </a:cubicBezTo>
                  <a:cubicBezTo>
                    <a:pt x="265" y="485"/>
                    <a:pt x="368" y="764"/>
                    <a:pt x="456" y="1058"/>
                  </a:cubicBezTo>
                  <a:cubicBezTo>
                    <a:pt x="603" y="1454"/>
                    <a:pt x="735" y="1850"/>
                    <a:pt x="852" y="2247"/>
                  </a:cubicBezTo>
                  <a:cubicBezTo>
                    <a:pt x="1249" y="3759"/>
                    <a:pt x="1763" y="5227"/>
                    <a:pt x="2276" y="6695"/>
                  </a:cubicBezTo>
                  <a:cubicBezTo>
                    <a:pt x="2776" y="8090"/>
                    <a:pt x="3377" y="9455"/>
                    <a:pt x="4067" y="10776"/>
                  </a:cubicBezTo>
                  <a:cubicBezTo>
                    <a:pt x="5213" y="12964"/>
                    <a:pt x="6827" y="14887"/>
                    <a:pt x="8795" y="16385"/>
                  </a:cubicBezTo>
                  <a:cubicBezTo>
                    <a:pt x="10057" y="17368"/>
                    <a:pt x="11423" y="18205"/>
                    <a:pt x="12876" y="18895"/>
                  </a:cubicBezTo>
                  <a:cubicBezTo>
                    <a:pt x="13889" y="19394"/>
                    <a:pt x="14917" y="19893"/>
                    <a:pt x="15900" y="20451"/>
                  </a:cubicBezTo>
                  <a:cubicBezTo>
                    <a:pt x="17060" y="21082"/>
                    <a:pt x="18044" y="21993"/>
                    <a:pt x="18763" y="23108"/>
                  </a:cubicBezTo>
                  <a:cubicBezTo>
                    <a:pt x="19174" y="23769"/>
                    <a:pt x="19468" y="24488"/>
                    <a:pt x="19629" y="2523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92" name="Google Shape;1692;p23"/>
          <p:cNvSpPr/>
          <p:nvPr/>
        </p:nvSpPr>
        <p:spPr>
          <a:xfrm>
            <a:off x="266750" y="1491175"/>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3" name="Google Shape;1693;p23"/>
          <p:cNvGrpSpPr/>
          <p:nvPr/>
        </p:nvGrpSpPr>
        <p:grpSpPr>
          <a:xfrm flipH="1">
            <a:off x="-6" y="3365118"/>
            <a:ext cx="445437" cy="774315"/>
            <a:chOff x="272062" y="319916"/>
            <a:chExt cx="447945" cy="778597"/>
          </a:xfrm>
        </p:grpSpPr>
        <p:grpSp>
          <p:nvGrpSpPr>
            <p:cNvPr id="1694" name="Google Shape;1694;p23"/>
            <p:cNvGrpSpPr/>
            <p:nvPr/>
          </p:nvGrpSpPr>
          <p:grpSpPr>
            <a:xfrm>
              <a:off x="272062" y="319916"/>
              <a:ext cx="447945" cy="778597"/>
              <a:chOff x="2345350" y="836225"/>
              <a:chExt cx="169850" cy="295225"/>
            </a:xfrm>
          </p:grpSpPr>
          <p:sp>
            <p:nvSpPr>
              <p:cNvPr id="1695" name="Google Shape;1695;p23"/>
              <p:cNvSpPr/>
              <p:nvPr/>
            </p:nvSpPr>
            <p:spPr>
              <a:xfrm>
                <a:off x="2406150" y="1002675"/>
                <a:ext cx="34200" cy="30750"/>
              </a:xfrm>
              <a:custGeom>
                <a:rect b="b" l="l" r="r" t="t"/>
                <a:pathLst>
                  <a:path extrusionOk="0" h="1230" w="1368">
                    <a:moveTo>
                      <a:pt x="219" y="0"/>
                    </a:moveTo>
                    <a:cubicBezTo>
                      <a:pt x="103" y="0"/>
                      <a:pt x="1" y="148"/>
                      <a:pt x="106" y="242"/>
                    </a:cubicBezTo>
                    <a:cubicBezTo>
                      <a:pt x="274" y="409"/>
                      <a:pt x="441" y="561"/>
                      <a:pt x="608" y="713"/>
                    </a:cubicBezTo>
                    <a:cubicBezTo>
                      <a:pt x="775" y="865"/>
                      <a:pt x="942" y="1032"/>
                      <a:pt x="1109" y="1184"/>
                    </a:cubicBezTo>
                    <a:cubicBezTo>
                      <a:pt x="1140" y="1215"/>
                      <a:pt x="1178" y="1230"/>
                      <a:pt x="1216" y="1230"/>
                    </a:cubicBezTo>
                    <a:cubicBezTo>
                      <a:pt x="1254" y="1230"/>
                      <a:pt x="1292" y="1215"/>
                      <a:pt x="1322" y="1184"/>
                    </a:cubicBezTo>
                    <a:cubicBezTo>
                      <a:pt x="1368" y="1139"/>
                      <a:pt x="1368" y="1047"/>
                      <a:pt x="1322" y="987"/>
                    </a:cubicBezTo>
                    <a:cubicBezTo>
                      <a:pt x="1033" y="713"/>
                      <a:pt x="745" y="440"/>
                      <a:pt x="456" y="181"/>
                    </a:cubicBezTo>
                    <a:lnTo>
                      <a:pt x="319" y="44"/>
                    </a:lnTo>
                    <a:cubicBezTo>
                      <a:pt x="288" y="13"/>
                      <a:pt x="253" y="0"/>
                      <a:pt x="21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23"/>
              <p:cNvSpPr/>
              <p:nvPr/>
            </p:nvSpPr>
            <p:spPr>
              <a:xfrm>
                <a:off x="2345350" y="836225"/>
                <a:ext cx="27725" cy="24950"/>
              </a:xfrm>
              <a:custGeom>
                <a:rect b="b" l="l" r="r" t="t"/>
                <a:pathLst>
                  <a:path extrusionOk="0" h="998" w="1109">
                    <a:moveTo>
                      <a:pt x="166" y="1"/>
                    </a:moveTo>
                    <a:cubicBezTo>
                      <a:pt x="130" y="1"/>
                      <a:pt x="92" y="16"/>
                      <a:pt x="61" y="46"/>
                    </a:cubicBezTo>
                    <a:cubicBezTo>
                      <a:pt x="1" y="107"/>
                      <a:pt x="1" y="198"/>
                      <a:pt x="61" y="244"/>
                    </a:cubicBezTo>
                    <a:lnTo>
                      <a:pt x="806" y="958"/>
                    </a:lnTo>
                    <a:cubicBezTo>
                      <a:pt x="837" y="986"/>
                      <a:pt x="872" y="998"/>
                      <a:pt x="905" y="998"/>
                    </a:cubicBezTo>
                    <a:cubicBezTo>
                      <a:pt x="1016" y="998"/>
                      <a:pt x="1109" y="866"/>
                      <a:pt x="1004" y="760"/>
                    </a:cubicBezTo>
                    <a:lnTo>
                      <a:pt x="259" y="46"/>
                    </a:lnTo>
                    <a:cubicBezTo>
                      <a:pt x="236" y="16"/>
                      <a:pt x="202" y="1"/>
                      <a:pt x="1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23"/>
              <p:cNvSpPr/>
              <p:nvPr/>
            </p:nvSpPr>
            <p:spPr>
              <a:xfrm>
                <a:off x="2354550" y="914700"/>
                <a:ext cx="28750" cy="25450"/>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23"/>
              <p:cNvSpPr/>
              <p:nvPr/>
            </p:nvSpPr>
            <p:spPr>
              <a:xfrm>
                <a:off x="2477350" y="1027525"/>
                <a:ext cx="27975" cy="25000"/>
              </a:xfrm>
              <a:custGeom>
                <a:rect b="b" l="l" r="r" t="t"/>
                <a:pathLst>
                  <a:path extrusionOk="0" h="1000" w="1119">
                    <a:moveTo>
                      <a:pt x="206" y="1"/>
                    </a:moveTo>
                    <a:cubicBezTo>
                      <a:pt x="94" y="1"/>
                      <a:pt x="1" y="148"/>
                      <a:pt x="115" y="251"/>
                    </a:cubicBezTo>
                    <a:lnTo>
                      <a:pt x="860" y="965"/>
                    </a:lnTo>
                    <a:cubicBezTo>
                      <a:pt x="883" y="988"/>
                      <a:pt x="917" y="999"/>
                      <a:pt x="953" y="999"/>
                    </a:cubicBezTo>
                    <a:cubicBezTo>
                      <a:pt x="989" y="999"/>
                      <a:pt x="1027" y="988"/>
                      <a:pt x="1058" y="965"/>
                    </a:cubicBezTo>
                    <a:cubicBezTo>
                      <a:pt x="1118" y="904"/>
                      <a:pt x="1118" y="813"/>
                      <a:pt x="1058" y="752"/>
                    </a:cubicBezTo>
                    <a:lnTo>
                      <a:pt x="313" y="53"/>
                    </a:lnTo>
                    <a:cubicBezTo>
                      <a:pt x="280" y="16"/>
                      <a:pt x="242" y="1"/>
                      <a:pt x="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23"/>
              <p:cNvSpPr/>
              <p:nvPr/>
            </p:nvSpPr>
            <p:spPr>
              <a:xfrm>
                <a:off x="2487875" y="1106350"/>
                <a:ext cx="27325" cy="25100"/>
              </a:xfrm>
              <a:custGeom>
                <a:rect b="b" l="l" r="r" t="t"/>
                <a:pathLst>
                  <a:path extrusionOk="0" h="1004" w="1093">
                    <a:moveTo>
                      <a:pt x="200" y="0"/>
                    </a:moveTo>
                    <a:cubicBezTo>
                      <a:pt x="90" y="0"/>
                      <a:pt x="1" y="140"/>
                      <a:pt x="105" y="244"/>
                    </a:cubicBezTo>
                    <a:lnTo>
                      <a:pt x="834" y="958"/>
                    </a:lnTo>
                    <a:cubicBezTo>
                      <a:pt x="865" y="988"/>
                      <a:pt x="903" y="1004"/>
                      <a:pt x="941" y="1004"/>
                    </a:cubicBezTo>
                    <a:cubicBezTo>
                      <a:pt x="979" y="1004"/>
                      <a:pt x="1017" y="988"/>
                      <a:pt x="1047" y="958"/>
                    </a:cubicBezTo>
                    <a:cubicBezTo>
                      <a:pt x="1093" y="897"/>
                      <a:pt x="1093" y="806"/>
                      <a:pt x="1047" y="760"/>
                    </a:cubicBezTo>
                    <a:lnTo>
                      <a:pt x="302" y="46"/>
                    </a:lnTo>
                    <a:cubicBezTo>
                      <a:pt x="270" y="14"/>
                      <a:pt x="234" y="0"/>
                      <a:pt x="20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00" name="Google Shape;1700;p23"/>
            <p:cNvSpPr/>
            <p:nvPr/>
          </p:nvSpPr>
          <p:spPr>
            <a:xfrm>
              <a:off x="497650" y="540653"/>
              <a:ext cx="75822" cy="67119"/>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01" name="Google Shape;1701;p23"/>
          <p:cNvSpPr/>
          <p:nvPr/>
        </p:nvSpPr>
        <p:spPr>
          <a:xfrm rot="10800000">
            <a:off x="7884575" y="305575"/>
            <a:ext cx="417500" cy="27932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23"/>
          <p:cNvSpPr/>
          <p:nvPr/>
        </p:nvSpPr>
        <p:spPr>
          <a:xfrm rot="10800000">
            <a:off x="7192189" y="3774427"/>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03" name="Google Shape;1703;p23"/>
          <p:cNvGrpSpPr/>
          <p:nvPr/>
        </p:nvGrpSpPr>
        <p:grpSpPr>
          <a:xfrm rot="10800000">
            <a:off x="8308093" y="4369734"/>
            <a:ext cx="856273" cy="828490"/>
            <a:chOff x="-195575" y="-128448"/>
            <a:chExt cx="1620501" cy="1567921"/>
          </a:xfrm>
        </p:grpSpPr>
        <p:sp>
          <p:nvSpPr>
            <p:cNvPr id="1704" name="Google Shape;1704;p23"/>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23"/>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23"/>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23"/>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23"/>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23"/>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23"/>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23"/>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23"/>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23"/>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23"/>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5" name="Google Shape;1715;p23"/>
          <p:cNvGrpSpPr/>
          <p:nvPr/>
        </p:nvGrpSpPr>
        <p:grpSpPr>
          <a:xfrm>
            <a:off x="219325" y="2313175"/>
            <a:ext cx="381680" cy="336653"/>
            <a:chOff x="170125" y="2288725"/>
            <a:chExt cx="381680" cy="336653"/>
          </a:xfrm>
        </p:grpSpPr>
        <p:sp>
          <p:nvSpPr>
            <p:cNvPr id="1716" name="Google Shape;1716;p23"/>
            <p:cNvSpPr/>
            <p:nvPr/>
          </p:nvSpPr>
          <p:spPr>
            <a:xfrm>
              <a:off x="170125" y="2329555"/>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23"/>
            <p:cNvSpPr/>
            <p:nvPr/>
          </p:nvSpPr>
          <p:spPr>
            <a:xfrm>
              <a:off x="439326" y="2288725"/>
              <a:ext cx="112478" cy="7922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23"/>
            <p:cNvSpPr/>
            <p:nvPr/>
          </p:nvSpPr>
          <p:spPr>
            <a:xfrm>
              <a:off x="384821" y="2507766"/>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1719" name="Shape 1719"/>
        <p:cNvGrpSpPr/>
        <p:nvPr/>
      </p:nvGrpSpPr>
      <p:grpSpPr>
        <a:xfrm>
          <a:off x="0" y="0"/>
          <a:ext cx="0" cy="0"/>
          <a:chOff x="0" y="0"/>
          <a:chExt cx="0" cy="0"/>
        </a:xfrm>
      </p:grpSpPr>
      <p:sp>
        <p:nvSpPr>
          <p:cNvPr id="1720" name="Google Shape;1720;p24"/>
          <p:cNvSpPr txBox="1"/>
          <p:nvPr>
            <p:ph idx="1" type="subTitle"/>
          </p:nvPr>
        </p:nvSpPr>
        <p:spPr>
          <a:xfrm>
            <a:off x="2264781" y="1545000"/>
            <a:ext cx="2174100" cy="3903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721" name="Google Shape;1721;p24"/>
          <p:cNvSpPr txBox="1"/>
          <p:nvPr>
            <p:ph idx="2" type="subTitle"/>
          </p:nvPr>
        </p:nvSpPr>
        <p:spPr>
          <a:xfrm>
            <a:off x="2264781" y="2055225"/>
            <a:ext cx="2174100" cy="572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22" name="Google Shape;1722;p24"/>
          <p:cNvSpPr txBox="1"/>
          <p:nvPr>
            <p:ph idx="3" type="subTitle"/>
          </p:nvPr>
        </p:nvSpPr>
        <p:spPr>
          <a:xfrm>
            <a:off x="4705119" y="2055225"/>
            <a:ext cx="2174100" cy="572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23" name="Google Shape;1723;p24"/>
          <p:cNvSpPr txBox="1"/>
          <p:nvPr>
            <p:ph idx="4" type="subTitle"/>
          </p:nvPr>
        </p:nvSpPr>
        <p:spPr>
          <a:xfrm>
            <a:off x="2264781" y="4035800"/>
            <a:ext cx="2174100" cy="572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24" name="Google Shape;1724;p24"/>
          <p:cNvSpPr txBox="1"/>
          <p:nvPr>
            <p:ph idx="5" type="subTitle"/>
          </p:nvPr>
        </p:nvSpPr>
        <p:spPr>
          <a:xfrm>
            <a:off x="4705119" y="4035800"/>
            <a:ext cx="2174100" cy="572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25" name="Google Shape;1725;p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26" name="Google Shape;1726;p24"/>
          <p:cNvSpPr txBox="1"/>
          <p:nvPr>
            <p:ph idx="6" type="subTitle"/>
          </p:nvPr>
        </p:nvSpPr>
        <p:spPr>
          <a:xfrm>
            <a:off x="2264781" y="3525425"/>
            <a:ext cx="2174100" cy="3903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727" name="Google Shape;1727;p24"/>
          <p:cNvSpPr txBox="1"/>
          <p:nvPr>
            <p:ph idx="7" type="subTitle"/>
          </p:nvPr>
        </p:nvSpPr>
        <p:spPr>
          <a:xfrm>
            <a:off x="4705118" y="1545000"/>
            <a:ext cx="2174100" cy="3903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728" name="Google Shape;1728;p24"/>
          <p:cNvSpPr txBox="1"/>
          <p:nvPr>
            <p:ph idx="8" type="subTitle"/>
          </p:nvPr>
        </p:nvSpPr>
        <p:spPr>
          <a:xfrm>
            <a:off x="4705118" y="3525425"/>
            <a:ext cx="2174100" cy="3903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729" name="Google Shape;1729;p24"/>
          <p:cNvSpPr/>
          <p:nvPr/>
        </p:nvSpPr>
        <p:spPr>
          <a:xfrm rot="7040940">
            <a:off x="6671198" y="4302299"/>
            <a:ext cx="1505205" cy="2076869"/>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24"/>
          <p:cNvSpPr/>
          <p:nvPr/>
        </p:nvSpPr>
        <p:spPr>
          <a:xfrm>
            <a:off x="6440700" y="-66250"/>
            <a:ext cx="2797987" cy="2833036"/>
          </a:xfrm>
          <a:custGeom>
            <a:rect b="b" l="l" r="r" t="t"/>
            <a:pathLst>
              <a:path extrusionOk="0" h="61351" w="60592">
                <a:moveTo>
                  <a:pt x="1" y="1"/>
                </a:moveTo>
                <a:cubicBezTo>
                  <a:pt x="2617" y="5928"/>
                  <a:pt x="11164" y="9642"/>
                  <a:pt x="21680" y="9642"/>
                </a:cubicBezTo>
                <a:cubicBezTo>
                  <a:pt x="25642" y="9642"/>
                  <a:pt x="29885" y="9115"/>
                  <a:pt x="34194" y="7979"/>
                </a:cubicBezTo>
                <a:cubicBezTo>
                  <a:pt x="37264" y="7168"/>
                  <a:pt x="39940" y="6799"/>
                  <a:pt x="42277" y="6799"/>
                </a:cubicBezTo>
                <a:cubicBezTo>
                  <a:pt x="55269" y="6799"/>
                  <a:pt x="57756" y="18219"/>
                  <a:pt x="58889" y="28677"/>
                </a:cubicBezTo>
                <a:cubicBezTo>
                  <a:pt x="60181" y="40683"/>
                  <a:pt x="49573" y="54132"/>
                  <a:pt x="60591" y="61351"/>
                </a:cubicBezTo>
                <a:lnTo>
                  <a:pt x="6059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24"/>
          <p:cNvSpPr/>
          <p:nvPr/>
        </p:nvSpPr>
        <p:spPr>
          <a:xfrm>
            <a:off x="-195575" y="3812350"/>
            <a:ext cx="2908377" cy="1592323"/>
          </a:xfrm>
          <a:custGeom>
            <a:rect b="b" l="l" r="r" t="t"/>
            <a:pathLst>
              <a:path extrusionOk="0" h="27556" w="50331">
                <a:moveTo>
                  <a:pt x="381" y="0"/>
                </a:moveTo>
                <a:lnTo>
                  <a:pt x="1" y="25835"/>
                </a:lnTo>
                <a:cubicBezTo>
                  <a:pt x="1" y="25835"/>
                  <a:pt x="17368" y="27555"/>
                  <a:pt x="31552" y="27555"/>
                </a:cubicBezTo>
                <a:cubicBezTo>
                  <a:pt x="40918" y="27555"/>
                  <a:pt x="48897" y="26805"/>
                  <a:pt x="49574" y="24315"/>
                </a:cubicBezTo>
                <a:cubicBezTo>
                  <a:pt x="50330" y="21540"/>
                  <a:pt x="43375" y="17217"/>
                  <a:pt x="31877" y="17217"/>
                </a:cubicBezTo>
                <a:cubicBezTo>
                  <a:pt x="28830" y="17217"/>
                  <a:pt x="25464" y="17520"/>
                  <a:pt x="21839" y="18236"/>
                </a:cubicBezTo>
                <a:cubicBezTo>
                  <a:pt x="20316" y="18537"/>
                  <a:pt x="18925" y="18676"/>
                  <a:pt x="17651" y="18676"/>
                </a:cubicBezTo>
                <a:cubicBezTo>
                  <a:pt x="3675" y="18676"/>
                  <a:pt x="3904" y="1992"/>
                  <a:pt x="3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24"/>
          <p:cNvSpPr/>
          <p:nvPr/>
        </p:nvSpPr>
        <p:spPr>
          <a:xfrm rot="1110939">
            <a:off x="8120884" y="4764115"/>
            <a:ext cx="2036029" cy="1936027"/>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accent2"/>
          </a:solidFill>
          <a:ln cap="flat" cmpd="sng" w="1524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24"/>
          <p:cNvSpPr/>
          <p:nvPr/>
        </p:nvSpPr>
        <p:spPr>
          <a:xfrm>
            <a:off x="6250374" y="-194700"/>
            <a:ext cx="3051565" cy="3089943"/>
          </a:xfrm>
          <a:custGeom>
            <a:rect b="b" l="l" r="r" t="t"/>
            <a:pathLst>
              <a:path extrusionOk="0" h="61351" w="60592">
                <a:moveTo>
                  <a:pt x="1" y="1"/>
                </a:moveTo>
                <a:cubicBezTo>
                  <a:pt x="2617" y="5928"/>
                  <a:pt x="11164" y="9642"/>
                  <a:pt x="21680" y="9642"/>
                </a:cubicBezTo>
                <a:cubicBezTo>
                  <a:pt x="25642" y="9642"/>
                  <a:pt x="29885" y="9115"/>
                  <a:pt x="34194" y="7979"/>
                </a:cubicBezTo>
                <a:cubicBezTo>
                  <a:pt x="37264" y="7168"/>
                  <a:pt x="39940" y="6799"/>
                  <a:pt x="42277" y="6799"/>
                </a:cubicBezTo>
                <a:cubicBezTo>
                  <a:pt x="55269" y="6799"/>
                  <a:pt x="57756" y="18219"/>
                  <a:pt x="58889" y="28677"/>
                </a:cubicBezTo>
                <a:cubicBezTo>
                  <a:pt x="60181" y="40683"/>
                  <a:pt x="49573" y="54132"/>
                  <a:pt x="60591" y="61351"/>
                </a:cubicBezTo>
                <a:lnTo>
                  <a:pt x="60591" y="1"/>
                </a:lnTo>
                <a:close/>
              </a:path>
            </a:pathLst>
          </a:cu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34" name="Google Shape;1734;p24"/>
          <p:cNvGrpSpPr/>
          <p:nvPr/>
        </p:nvGrpSpPr>
        <p:grpSpPr>
          <a:xfrm>
            <a:off x="-58773" y="-66256"/>
            <a:ext cx="856273" cy="828490"/>
            <a:chOff x="-195575" y="-128448"/>
            <a:chExt cx="1620501" cy="1567921"/>
          </a:xfrm>
        </p:grpSpPr>
        <p:sp>
          <p:nvSpPr>
            <p:cNvPr id="1735" name="Google Shape;1735;p24"/>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24"/>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24"/>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24"/>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24"/>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24"/>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24"/>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24"/>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24"/>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24"/>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24"/>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46" name="Google Shape;1746;p24"/>
          <p:cNvSpPr/>
          <p:nvPr/>
        </p:nvSpPr>
        <p:spPr>
          <a:xfrm>
            <a:off x="2670259" y="-120399"/>
            <a:ext cx="700906" cy="378933"/>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24"/>
          <p:cNvSpPr/>
          <p:nvPr/>
        </p:nvSpPr>
        <p:spPr>
          <a:xfrm rot="-5400000">
            <a:off x="2431997" y="-706844"/>
            <a:ext cx="606339" cy="1630617"/>
          </a:xfrm>
          <a:custGeom>
            <a:rect b="b" l="l" r="r" t="t"/>
            <a:pathLst>
              <a:path extrusionOk="0" h="32699" w="12159">
                <a:moveTo>
                  <a:pt x="9690" y="1"/>
                </a:moveTo>
                <a:cubicBezTo>
                  <a:pt x="9444" y="1"/>
                  <a:pt x="9200" y="138"/>
                  <a:pt x="9043" y="348"/>
                </a:cubicBezTo>
                <a:cubicBezTo>
                  <a:pt x="8708" y="819"/>
                  <a:pt x="8404" y="1321"/>
                  <a:pt x="8131" y="1837"/>
                </a:cubicBezTo>
                <a:cubicBezTo>
                  <a:pt x="7523" y="2901"/>
                  <a:pt x="6930" y="3965"/>
                  <a:pt x="6368" y="5059"/>
                </a:cubicBezTo>
                <a:cubicBezTo>
                  <a:pt x="5243" y="7247"/>
                  <a:pt x="4240" y="9481"/>
                  <a:pt x="3359" y="11761"/>
                </a:cubicBezTo>
                <a:cubicBezTo>
                  <a:pt x="2447" y="14071"/>
                  <a:pt x="1672" y="16442"/>
                  <a:pt x="1034" y="18858"/>
                </a:cubicBezTo>
                <a:cubicBezTo>
                  <a:pt x="411" y="21214"/>
                  <a:pt x="0" y="23706"/>
                  <a:pt x="426" y="26137"/>
                </a:cubicBezTo>
                <a:cubicBezTo>
                  <a:pt x="791" y="28159"/>
                  <a:pt x="1763" y="30149"/>
                  <a:pt x="3405" y="31426"/>
                </a:cubicBezTo>
                <a:cubicBezTo>
                  <a:pt x="4450" y="32231"/>
                  <a:pt x="5806" y="32698"/>
                  <a:pt x="7148" y="32698"/>
                </a:cubicBezTo>
                <a:cubicBezTo>
                  <a:pt x="7757" y="32698"/>
                  <a:pt x="8363" y="32602"/>
                  <a:pt x="8936" y="32399"/>
                </a:cubicBezTo>
                <a:cubicBezTo>
                  <a:pt x="9377" y="32247"/>
                  <a:pt x="9803" y="32019"/>
                  <a:pt x="10182" y="31745"/>
                </a:cubicBezTo>
                <a:cubicBezTo>
                  <a:pt x="10296" y="31644"/>
                  <a:pt x="10221" y="31460"/>
                  <a:pt x="10106" y="31460"/>
                </a:cubicBezTo>
                <a:cubicBezTo>
                  <a:pt x="10082" y="31460"/>
                  <a:pt x="10057" y="31468"/>
                  <a:pt x="10030" y="31487"/>
                </a:cubicBezTo>
                <a:cubicBezTo>
                  <a:pt x="9179" y="32119"/>
                  <a:pt x="8158" y="32406"/>
                  <a:pt x="7128" y="32406"/>
                </a:cubicBezTo>
                <a:cubicBezTo>
                  <a:pt x="6228" y="32406"/>
                  <a:pt x="5322" y="32187"/>
                  <a:pt x="4514" y="31791"/>
                </a:cubicBezTo>
                <a:cubicBezTo>
                  <a:pt x="2690" y="30879"/>
                  <a:pt x="1505" y="29055"/>
                  <a:pt x="943" y="27140"/>
                </a:cubicBezTo>
                <a:cubicBezTo>
                  <a:pt x="289" y="24891"/>
                  <a:pt x="487" y="22520"/>
                  <a:pt x="988" y="20256"/>
                </a:cubicBezTo>
                <a:cubicBezTo>
                  <a:pt x="1520" y="17946"/>
                  <a:pt x="2204" y="15651"/>
                  <a:pt x="3040" y="13417"/>
                </a:cubicBezTo>
                <a:cubicBezTo>
                  <a:pt x="3845" y="11184"/>
                  <a:pt x="4757" y="8980"/>
                  <a:pt x="5790" y="6822"/>
                </a:cubicBezTo>
                <a:cubicBezTo>
                  <a:pt x="6794" y="4725"/>
                  <a:pt x="7903" y="2673"/>
                  <a:pt x="9134" y="682"/>
                </a:cubicBezTo>
                <a:cubicBezTo>
                  <a:pt x="9263" y="510"/>
                  <a:pt x="9420" y="270"/>
                  <a:pt x="9668" y="270"/>
                </a:cubicBezTo>
                <a:cubicBezTo>
                  <a:pt x="9682" y="270"/>
                  <a:pt x="9696" y="270"/>
                  <a:pt x="9711" y="272"/>
                </a:cubicBezTo>
                <a:cubicBezTo>
                  <a:pt x="9909" y="318"/>
                  <a:pt x="10076" y="470"/>
                  <a:pt x="10152" y="652"/>
                </a:cubicBezTo>
                <a:cubicBezTo>
                  <a:pt x="10426" y="1093"/>
                  <a:pt x="10471" y="1640"/>
                  <a:pt x="10547" y="2141"/>
                </a:cubicBezTo>
                <a:cubicBezTo>
                  <a:pt x="10760" y="3387"/>
                  <a:pt x="10942" y="4634"/>
                  <a:pt x="11094" y="5880"/>
                </a:cubicBezTo>
                <a:cubicBezTo>
                  <a:pt x="11413" y="8372"/>
                  <a:pt x="11611" y="10864"/>
                  <a:pt x="11702" y="13372"/>
                </a:cubicBezTo>
                <a:cubicBezTo>
                  <a:pt x="11900" y="18372"/>
                  <a:pt x="11657" y="23387"/>
                  <a:pt x="10988" y="28356"/>
                </a:cubicBezTo>
                <a:cubicBezTo>
                  <a:pt x="10912" y="28964"/>
                  <a:pt x="10821" y="29572"/>
                  <a:pt x="10714" y="30180"/>
                </a:cubicBezTo>
                <a:cubicBezTo>
                  <a:pt x="10696" y="30289"/>
                  <a:pt x="10793" y="30360"/>
                  <a:pt x="10876" y="30360"/>
                </a:cubicBezTo>
                <a:cubicBezTo>
                  <a:pt x="10932" y="30360"/>
                  <a:pt x="10982" y="30329"/>
                  <a:pt x="10988" y="30256"/>
                </a:cubicBezTo>
                <a:cubicBezTo>
                  <a:pt x="11809" y="25089"/>
                  <a:pt x="12158" y="19846"/>
                  <a:pt x="12021" y="14618"/>
                </a:cubicBezTo>
                <a:cubicBezTo>
                  <a:pt x="11976" y="11989"/>
                  <a:pt x="11793" y="9375"/>
                  <a:pt x="11489" y="6761"/>
                </a:cubicBezTo>
                <a:cubicBezTo>
                  <a:pt x="11337" y="5469"/>
                  <a:pt x="11170" y="4193"/>
                  <a:pt x="10973" y="2932"/>
                </a:cubicBezTo>
                <a:cubicBezTo>
                  <a:pt x="10897" y="2308"/>
                  <a:pt x="10790" y="1701"/>
                  <a:pt x="10638" y="1093"/>
                </a:cubicBezTo>
                <a:cubicBezTo>
                  <a:pt x="10547" y="728"/>
                  <a:pt x="10365" y="302"/>
                  <a:pt x="10015" y="90"/>
                </a:cubicBezTo>
                <a:cubicBezTo>
                  <a:pt x="9912" y="29"/>
                  <a:pt x="9801" y="1"/>
                  <a:pt x="96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24"/>
          <p:cNvSpPr/>
          <p:nvPr/>
        </p:nvSpPr>
        <p:spPr>
          <a:xfrm>
            <a:off x="-195575" y="4876175"/>
            <a:ext cx="440647" cy="451322"/>
          </a:xfrm>
          <a:custGeom>
            <a:rect b="b" l="l" r="r" t="t"/>
            <a:pathLst>
              <a:path extrusionOk="0" h="2662" w="2599">
                <a:moveTo>
                  <a:pt x="1481" y="280"/>
                </a:moveTo>
                <a:cubicBezTo>
                  <a:pt x="1514" y="280"/>
                  <a:pt x="1547" y="284"/>
                  <a:pt x="1581" y="292"/>
                </a:cubicBezTo>
                <a:cubicBezTo>
                  <a:pt x="1976" y="398"/>
                  <a:pt x="2158" y="870"/>
                  <a:pt x="2234" y="1204"/>
                </a:cubicBezTo>
                <a:cubicBezTo>
                  <a:pt x="2295" y="1553"/>
                  <a:pt x="2341" y="2070"/>
                  <a:pt x="2021" y="2252"/>
                </a:cubicBezTo>
                <a:cubicBezTo>
                  <a:pt x="1840" y="2337"/>
                  <a:pt x="1639" y="2383"/>
                  <a:pt x="1442" y="2383"/>
                </a:cubicBezTo>
                <a:cubicBezTo>
                  <a:pt x="1392" y="2383"/>
                  <a:pt x="1342" y="2380"/>
                  <a:pt x="1292" y="2374"/>
                </a:cubicBezTo>
                <a:cubicBezTo>
                  <a:pt x="1079" y="2374"/>
                  <a:pt x="791" y="2344"/>
                  <a:pt x="639" y="2192"/>
                </a:cubicBezTo>
                <a:lnTo>
                  <a:pt x="639" y="2192"/>
                </a:lnTo>
                <a:cubicBezTo>
                  <a:pt x="639" y="2192"/>
                  <a:pt x="639" y="2192"/>
                  <a:pt x="639" y="2192"/>
                </a:cubicBezTo>
                <a:cubicBezTo>
                  <a:pt x="350" y="1873"/>
                  <a:pt x="502" y="1310"/>
                  <a:pt x="684" y="976"/>
                </a:cubicBezTo>
                <a:cubicBezTo>
                  <a:pt x="823" y="685"/>
                  <a:pt x="1138" y="280"/>
                  <a:pt x="1481" y="280"/>
                </a:cubicBezTo>
                <a:close/>
                <a:moveTo>
                  <a:pt x="1476" y="0"/>
                </a:moveTo>
                <a:cubicBezTo>
                  <a:pt x="1090" y="0"/>
                  <a:pt x="736" y="330"/>
                  <a:pt x="532" y="642"/>
                </a:cubicBezTo>
                <a:cubicBezTo>
                  <a:pt x="213" y="1128"/>
                  <a:pt x="0" y="1903"/>
                  <a:pt x="426" y="2389"/>
                </a:cubicBezTo>
                <a:cubicBezTo>
                  <a:pt x="447" y="2410"/>
                  <a:pt x="470" y="2424"/>
                  <a:pt x="492" y="2430"/>
                </a:cubicBezTo>
                <a:lnTo>
                  <a:pt x="492" y="2430"/>
                </a:lnTo>
                <a:cubicBezTo>
                  <a:pt x="680" y="2571"/>
                  <a:pt x="904" y="2648"/>
                  <a:pt x="1140" y="2648"/>
                </a:cubicBezTo>
                <a:cubicBezTo>
                  <a:pt x="1227" y="2657"/>
                  <a:pt x="1315" y="2662"/>
                  <a:pt x="1402" y="2662"/>
                </a:cubicBezTo>
                <a:cubicBezTo>
                  <a:pt x="1602" y="2662"/>
                  <a:pt x="1800" y="2635"/>
                  <a:pt x="1991" y="2572"/>
                </a:cubicBezTo>
                <a:cubicBezTo>
                  <a:pt x="2508" y="2389"/>
                  <a:pt x="2599" y="1812"/>
                  <a:pt x="2538" y="1341"/>
                </a:cubicBezTo>
                <a:cubicBezTo>
                  <a:pt x="2477" y="870"/>
                  <a:pt x="2249" y="292"/>
                  <a:pt x="1794" y="79"/>
                </a:cubicBezTo>
                <a:cubicBezTo>
                  <a:pt x="1687" y="24"/>
                  <a:pt x="1580" y="0"/>
                  <a:pt x="147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749" name="Shape 1749"/>
        <p:cNvGrpSpPr/>
        <p:nvPr/>
      </p:nvGrpSpPr>
      <p:grpSpPr>
        <a:xfrm>
          <a:off x="0" y="0"/>
          <a:ext cx="0" cy="0"/>
          <a:chOff x="0" y="0"/>
          <a:chExt cx="0" cy="0"/>
        </a:xfrm>
      </p:grpSpPr>
      <p:sp>
        <p:nvSpPr>
          <p:cNvPr id="1750" name="Google Shape;1750;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51" name="Google Shape;1751;p25"/>
          <p:cNvSpPr txBox="1"/>
          <p:nvPr>
            <p:ph idx="1" type="subTitle"/>
          </p:nvPr>
        </p:nvSpPr>
        <p:spPr>
          <a:xfrm>
            <a:off x="2059450" y="1658450"/>
            <a:ext cx="2336400" cy="572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52" name="Google Shape;1752;p25"/>
          <p:cNvSpPr txBox="1"/>
          <p:nvPr>
            <p:ph idx="2" type="subTitle"/>
          </p:nvPr>
        </p:nvSpPr>
        <p:spPr>
          <a:xfrm>
            <a:off x="2059450" y="1192650"/>
            <a:ext cx="2336400" cy="4023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753" name="Google Shape;1753;p25"/>
          <p:cNvSpPr txBox="1"/>
          <p:nvPr>
            <p:ph idx="3" type="subTitle"/>
          </p:nvPr>
        </p:nvSpPr>
        <p:spPr>
          <a:xfrm>
            <a:off x="2059450" y="2847125"/>
            <a:ext cx="2336400" cy="572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54" name="Google Shape;1754;p25"/>
          <p:cNvSpPr txBox="1"/>
          <p:nvPr>
            <p:ph idx="4" type="subTitle"/>
          </p:nvPr>
        </p:nvSpPr>
        <p:spPr>
          <a:xfrm>
            <a:off x="2059450" y="2380525"/>
            <a:ext cx="2336400" cy="4023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755" name="Google Shape;1755;p25"/>
          <p:cNvSpPr txBox="1"/>
          <p:nvPr>
            <p:ph idx="5" type="subTitle"/>
          </p:nvPr>
        </p:nvSpPr>
        <p:spPr>
          <a:xfrm>
            <a:off x="4748150" y="2847187"/>
            <a:ext cx="2336400" cy="572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56" name="Google Shape;1756;p25"/>
          <p:cNvSpPr txBox="1"/>
          <p:nvPr>
            <p:ph idx="6" type="subTitle"/>
          </p:nvPr>
        </p:nvSpPr>
        <p:spPr>
          <a:xfrm>
            <a:off x="4748150" y="2379788"/>
            <a:ext cx="2336400" cy="4023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757" name="Google Shape;1757;p25"/>
          <p:cNvSpPr txBox="1"/>
          <p:nvPr>
            <p:ph idx="7" type="subTitle"/>
          </p:nvPr>
        </p:nvSpPr>
        <p:spPr>
          <a:xfrm>
            <a:off x="2059450" y="4035800"/>
            <a:ext cx="2336400" cy="572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58" name="Google Shape;1758;p25"/>
          <p:cNvSpPr txBox="1"/>
          <p:nvPr>
            <p:ph idx="8" type="subTitle"/>
          </p:nvPr>
        </p:nvSpPr>
        <p:spPr>
          <a:xfrm>
            <a:off x="2059450" y="3568400"/>
            <a:ext cx="2336400" cy="4023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759" name="Google Shape;1759;p25"/>
          <p:cNvSpPr txBox="1"/>
          <p:nvPr>
            <p:ph idx="9" type="subTitle"/>
          </p:nvPr>
        </p:nvSpPr>
        <p:spPr>
          <a:xfrm>
            <a:off x="4748150" y="1658575"/>
            <a:ext cx="2336400" cy="572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60" name="Google Shape;1760;p25"/>
          <p:cNvSpPr txBox="1"/>
          <p:nvPr>
            <p:ph idx="13" type="subTitle"/>
          </p:nvPr>
        </p:nvSpPr>
        <p:spPr>
          <a:xfrm>
            <a:off x="4748150" y="1191175"/>
            <a:ext cx="2336400" cy="4023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761" name="Google Shape;1761;p25"/>
          <p:cNvSpPr txBox="1"/>
          <p:nvPr>
            <p:ph idx="14" type="subTitle"/>
          </p:nvPr>
        </p:nvSpPr>
        <p:spPr>
          <a:xfrm>
            <a:off x="4748150" y="4035800"/>
            <a:ext cx="2336400" cy="572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62" name="Google Shape;1762;p25"/>
          <p:cNvSpPr txBox="1"/>
          <p:nvPr>
            <p:ph idx="15" type="subTitle"/>
          </p:nvPr>
        </p:nvSpPr>
        <p:spPr>
          <a:xfrm>
            <a:off x="4748150" y="3568400"/>
            <a:ext cx="2336400" cy="402300"/>
          </a:xfrm>
          <a:prstGeom prst="rect">
            <a:avLst/>
          </a:prstGeom>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layfair Display"/>
              <a:buNone/>
              <a:defRPr sz="1800">
                <a:solidFill>
                  <a:schemeClr val="dk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dk1"/>
              </a:buClr>
              <a:buSzPts val="2400"/>
              <a:buFont typeface="Playfair Display"/>
              <a:buNone/>
              <a:defRPr sz="2400">
                <a:solidFill>
                  <a:schemeClr val="dk1"/>
                </a:solidFill>
                <a:latin typeface="Playfair Display"/>
                <a:ea typeface="Playfair Display"/>
                <a:cs typeface="Playfair Display"/>
                <a:sym typeface="Playfair Display"/>
              </a:defRPr>
            </a:lvl9pPr>
          </a:lstStyle>
          <a:p/>
        </p:txBody>
      </p:sp>
      <p:sp>
        <p:nvSpPr>
          <p:cNvPr id="1763" name="Google Shape;1763;p25"/>
          <p:cNvSpPr/>
          <p:nvPr/>
        </p:nvSpPr>
        <p:spPr>
          <a:xfrm>
            <a:off x="7970031" y="-222125"/>
            <a:ext cx="1637744" cy="841487"/>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25"/>
          <p:cNvSpPr/>
          <p:nvPr/>
        </p:nvSpPr>
        <p:spPr>
          <a:xfrm rot="-1920814">
            <a:off x="-303126" y="4724411"/>
            <a:ext cx="1023116" cy="68450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25"/>
          <p:cNvSpPr/>
          <p:nvPr/>
        </p:nvSpPr>
        <p:spPr>
          <a:xfrm>
            <a:off x="7071275" y="4883375"/>
            <a:ext cx="2072679" cy="260125"/>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66" name="Google Shape;1766;p25"/>
          <p:cNvGrpSpPr/>
          <p:nvPr/>
        </p:nvGrpSpPr>
        <p:grpSpPr>
          <a:xfrm>
            <a:off x="4" y="0"/>
            <a:ext cx="720003" cy="2108243"/>
            <a:chOff x="4" y="0"/>
            <a:chExt cx="720003" cy="2108243"/>
          </a:xfrm>
        </p:grpSpPr>
        <p:sp>
          <p:nvSpPr>
            <p:cNvPr id="1767" name="Google Shape;1767;p25"/>
            <p:cNvSpPr/>
            <p:nvPr/>
          </p:nvSpPr>
          <p:spPr>
            <a:xfrm rot="5400000">
              <a:off x="-734194" y="734198"/>
              <a:ext cx="2108243" cy="639846"/>
            </a:xfrm>
            <a:custGeom>
              <a:rect b="b" l="l" r="r" t="t"/>
              <a:pathLst>
                <a:path extrusionOk="0" h="3035" w="27933">
                  <a:moveTo>
                    <a:pt x="13444" y="1"/>
                  </a:moveTo>
                  <a:cubicBezTo>
                    <a:pt x="7207" y="1"/>
                    <a:pt x="2370" y="1683"/>
                    <a:pt x="1" y="3034"/>
                  </a:cubicBezTo>
                  <a:lnTo>
                    <a:pt x="27933" y="3034"/>
                  </a:lnTo>
                  <a:cubicBezTo>
                    <a:pt x="22673" y="794"/>
                    <a:pt x="17728" y="1"/>
                    <a:pt x="134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68" name="Google Shape;1768;p25"/>
            <p:cNvGrpSpPr/>
            <p:nvPr/>
          </p:nvGrpSpPr>
          <p:grpSpPr>
            <a:xfrm>
              <a:off x="272062" y="319916"/>
              <a:ext cx="447945" cy="778597"/>
              <a:chOff x="272062" y="319916"/>
              <a:chExt cx="447945" cy="778597"/>
            </a:xfrm>
          </p:grpSpPr>
          <p:grpSp>
            <p:nvGrpSpPr>
              <p:cNvPr id="1769" name="Google Shape;1769;p25"/>
              <p:cNvGrpSpPr/>
              <p:nvPr/>
            </p:nvGrpSpPr>
            <p:grpSpPr>
              <a:xfrm>
                <a:off x="272062" y="319916"/>
                <a:ext cx="447945" cy="778597"/>
                <a:chOff x="2345350" y="836225"/>
                <a:chExt cx="169850" cy="295225"/>
              </a:xfrm>
            </p:grpSpPr>
            <p:sp>
              <p:nvSpPr>
                <p:cNvPr id="1770" name="Google Shape;1770;p25"/>
                <p:cNvSpPr/>
                <p:nvPr/>
              </p:nvSpPr>
              <p:spPr>
                <a:xfrm>
                  <a:off x="2406150" y="1002675"/>
                  <a:ext cx="34200" cy="30750"/>
                </a:xfrm>
                <a:custGeom>
                  <a:rect b="b" l="l" r="r" t="t"/>
                  <a:pathLst>
                    <a:path extrusionOk="0" h="1230" w="1368">
                      <a:moveTo>
                        <a:pt x="219" y="0"/>
                      </a:moveTo>
                      <a:cubicBezTo>
                        <a:pt x="103" y="0"/>
                        <a:pt x="1" y="148"/>
                        <a:pt x="106" y="242"/>
                      </a:cubicBezTo>
                      <a:cubicBezTo>
                        <a:pt x="274" y="409"/>
                        <a:pt x="441" y="561"/>
                        <a:pt x="608" y="713"/>
                      </a:cubicBezTo>
                      <a:cubicBezTo>
                        <a:pt x="775" y="865"/>
                        <a:pt x="942" y="1032"/>
                        <a:pt x="1109" y="1184"/>
                      </a:cubicBezTo>
                      <a:cubicBezTo>
                        <a:pt x="1140" y="1215"/>
                        <a:pt x="1178" y="1230"/>
                        <a:pt x="1216" y="1230"/>
                      </a:cubicBezTo>
                      <a:cubicBezTo>
                        <a:pt x="1254" y="1230"/>
                        <a:pt x="1292" y="1215"/>
                        <a:pt x="1322" y="1184"/>
                      </a:cubicBezTo>
                      <a:cubicBezTo>
                        <a:pt x="1368" y="1139"/>
                        <a:pt x="1368" y="1047"/>
                        <a:pt x="1322" y="987"/>
                      </a:cubicBezTo>
                      <a:cubicBezTo>
                        <a:pt x="1033" y="713"/>
                        <a:pt x="745" y="440"/>
                        <a:pt x="456" y="181"/>
                      </a:cubicBezTo>
                      <a:lnTo>
                        <a:pt x="319" y="44"/>
                      </a:lnTo>
                      <a:cubicBezTo>
                        <a:pt x="288" y="13"/>
                        <a:pt x="253" y="0"/>
                        <a:pt x="2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25"/>
                <p:cNvSpPr/>
                <p:nvPr/>
              </p:nvSpPr>
              <p:spPr>
                <a:xfrm>
                  <a:off x="2345350" y="836225"/>
                  <a:ext cx="27725" cy="24950"/>
                </a:xfrm>
                <a:custGeom>
                  <a:rect b="b" l="l" r="r" t="t"/>
                  <a:pathLst>
                    <a:path extrusionOk="0" h="998" w="1109">
                      <a:moveTo>
                        <a:pt x="166" y="1"/>
                      </a:moveTo>
                      <a:cubicBezTo>
                        <a:pt x="130" y="1"/>
                        <a:pt x="92" y="16"/>
                        <a:pt x="61" y="46"/>
                      </a:cubicBezTo>
                      <a:cubicBezTo>
                        <a:pt x="1" y="107"/>
                        <a:pt x="1" y="198"/>
                        <a:pt x="61" y="244"/>
                      </a:cubicBezTo>
                      <a:lnTo>
                        <a:pt x="806" y="958"/>
                      </a:lnTo>
                      <a:cubicBezTo>
                        <a:pt x="837" y="986"/>
                        <a:pt x="872" y="998"/>
                        <a:pt x="905" y="998"/>
                      </a:cubicBezTo>
                      <a:cubicBezTo>
                        <a:pt x="1016" y="998"/>
                        <a:pt x="1109" y="866"/>
                        <a:pt x="1004" y="760"/>
                      </a:cubicBezTo>
                      <a:lnTo>
                        <a:pt x="259" y="46"/>
                      </a:lnTo>
                      <a:cubicBezTo>
                        <a:pt x="236" y="16"/>
                        <a:pt x="202" y="1"/>
                        <a:pt x="16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25"/>
                <p:cNvSpPr/>
                <p:nvPr/>
              </p:nvSpPr>
              <p:spPr>
                <a:xfrm>
                  <a:off x="2354550" y="914700"/>
                  <a:ext cx="28750" cy="25450"/>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25"/>
                <p:cNvSpPr/>
                <p:nvPr/>
              </p:nvSpPr>
              <p:spPr>
                <a:xfrm>
                  <a:off x="2477350" y="1027525"/>
                  <a:ext cx="27975" cy="25000"/>
                </a:xfrm>
                <a:custGeom>
                  <a:rect b="b" l="l" r="r" t="t"/>
                  <a:pathLst>
                    <a:path extrusionOk="0" h="1000" w="1119">
                      <a:moveTo>
                        <a:pt x="206" y="1"/>
                      </a:moveTo>
                      <a:cubicBezTo>
                        <a:pt x="94" y="1"/>
                        <a:pt x="1" y="148"/>
                        <a:pt x="115" y="251"/>
                      </a:cubicBezTo>
                      <a:lnTo>
                        <a:pt x="860" y="965"/>
                      </a:lnTo>
                      <a:cubicBezTo>
                        <a:pt x="883" y="988"/>
                        <a:pt x="917" y="999"/>
                        <a:pt x="953" y="999"/>
                      </a:cubicBezTo>
                      <a:cubicBezTo>
                        <a:pt x="989" y="999"/>
                        <a:pt x="1027" y="988"/>
                        <a:pt x="1058" y="965"/>
                      </a:cubicBezTo>
                      <a:cubicBezTo>
                        <a:pt x="1118" y="904"/>
                        <a:pt x="1118" y="813"/>
                        <a:pt x="1058" y="752"/>
                      </a:cubicBezTo>
                      <a:lnTo>
                        <a:pt x="313" y="53"/>
                      </a:lnTo>
                      <a:cubicBezTo>
                        <a:pt x="280" y="16"/>
                        <a:pt x="242" y="1"/>
                        <a:pt x="2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25"/>
                <p:cNvSpPr/>
                <p:nvPr/>
              </p:nvSpPr>
              <p:spPr>
                <a:xfrm>
                  <a:off x="2487875" y="1106350"/>
                  <a:ext cx="27325" cy="25100"/>
                </a:xfrm>
                <a:custGeom>
                  <a:rect b="b" l="l" r="r" t="t"/>
                  <a:pathLst>
                    <a:path extrusionOk="0" h="1004" w="1093">
                      <a:moveTo>
                        <a:pt x="200" y="0"/>
                      </a:moveTo>
                      <a:cubicBezTo>
                        <a:pt x="90" y="0"/>
                        <a:pt x="1" y="140"/>
                        <a:pt x="105" y="244"/>
                      </a:cubicBezTo>
                      <a:lnTo>
                        <a:pt x="834" y="958"/>
                      </a:lnTo>
                      <a:cubicBezTo>
                        <a:pt x="865" y="988"/>
                        <a:pt x="903" y="1004"/>
                        <a:pt x="941" y="1004"/>
                      </a:cubicBezTo>
                      <a:cubicBezTo>
                        <a:pt x="979" y="1004"/>
                        <a:pt x="1017" y="988"/>
                        <a:pt x="1047" y="958"/>
                      </a:cubicBezTo>
                      <a:cubicBezTo>
                        <a:pt x="1093" y="897"/>
                        <a:pt x="1093" y="806"/>
                        <a:pt x="1047" y="760"/>
                      </a:cubicBezTo>
                      <a:lnTo>
                        <a:pt x="302" y="46"/>
                      </a:lnTo>
                      <a:cubicBezTo>
                        <a:pt x="270" y="14"/>
                        <a:pt x="234" y="0"/>
                        <a:pt x="2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75" name="Google Shape;1775;p25"/>
              <p:cNvSpPr/>
              <p:nvPr/>
            </p:nvSpPr>
            <p:spPr>
              <a:xfrm>
                <a:off x="497650" y="540653"/>
                <a:ext cx="75822" cy="67119"/>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76" name="Google Shape;1776;p25"/>
          <p:cNvGrpSpPr/>
          <p:nvPr/>
        </p:nvGrpSpPr>
        <p:grpSpPr>
          <a:xfrm rot="-9900050">
            <a:off x="8375550" y="-2390928"/>
            <a:ext cx="1548791" cy="3850116"/>
            <a:chOff x="7075975" y="3013350"/>
            <a:chExt cx="781050" cy="1941600"/>
          </a:xfrm>
        </p:grpSpPr>
        <p:sp>
          <p:nvSpPr>
            <p:cNvPr id="1777" name="Google Shape;1777;p25"/>
            <p:cNvSpPr/>
            <p:nvPr/>
          </p:nvSpPr>
          <p:spPr>
            <a:xfrm>
              <a:off x="7334000" y="3013350"/>
              <a:ext cx="523025" cy="479375"/>
            </a:xfrm>
            <a:custGeom>
              <a:rect b="b" l="l" r="r" t="t"/>
              <a:pathLst>
                <a:path extrusionOk="0" h="19175" w="20921">
                  <a:moveTo>
                    <a:pt x="3788" y="18440"/>
                  </a:moveTo>
                  <a:cubicBezTo>
                    <a:pt x="3759" y="18367"/>
                    <a:pt x="3759" y="18308"/>
                    <a:pt x="3759" y="18249"/>
                  </a:cubicBezTo>
                  <a:cubicBezTo>
                    <a:pt x="3949" y="17735"/>
                    <a:pt x="3817" y="17236"/>
                    <a:pt x="3715" y="16752"/>
                  </a:cubicBezTo>
                  <a:cubicBezTo>
                    <a:pt x="3597" y="16179"/>
                    <a:pt x="3465" y="15621"/>
                    <a:pt x="3318" y="15049"/>
                  </a:cubicBezTo>
                  <a:cubicBezTo>
                    <a:pt x="3186" y="14491"/>
                    <a:pt x="3098" y="13918"/>
                    <a:pt x="3098" y="13331"/>
                  </a:cubicBezTo>
                  <a:cubicBezTo>
                    <a:pt x="3069" y="12685"/>
                    <a:pt x="2995" y="12039"/>
                    <a:pt x="2878" y="11393"/>
                  </a:cubicBezTo>
                  <a:cubicBezTo>
                    <a:pt x="2746" y="10630"/>
                    <a:pt x="2599" y="9866"/>
                    <a:pt x="2452" y="9103"/>
                  </a:cubicBezTo>
                  <a:cubicBezTo>
                    <a:pt x="2408" y="8854"/>
                    <a:pt x="2335" y="8619"/>
                    <a:pt x="2290" y="8384"/>
                  </a:cubicBezTo>
                  <a:cubicBezTo>
                    <a:pt x="2026" y="6945"/>
                    <a:pt x="1366" y="5668"/>
                    <a:pt x="764" y="4361"/>
                  </a:cubicBezTo>
                  <a:cubicBezTo>
                    <a:pt x="558" y="3950"/>
                    <a:pt x="367" y="3524"/>
                    <a:pt x="191" y="3099"/>
                  </a:cubicBezTo>
                  <a:cubicBezTo>
                    <a:pt x="118" y="2864"/>
                    <a:pt x="59" y="2614"/>
                    <a:pt x="15" y="2365"/>
                  </a:cubicBezTo>
                  <a:cubicBezTo>
                    <a:pt x="0" y="2335"/>
                    <a:pt x="0" y="2306"/>
                    <a:pt x="0" y="2276"/>
                  </a:cubicBezTo>
                  <a:cubicBezTo>
                    <a:pt x="15" y="2159"/>
                    <a:pt x="0" y="2012"/>
                    <a:pt x="147" y="1953"/>
                  </a:cubicBezTo>
                  <a:cubicBezTo>
                    <a:pt x="265" y="1909"/>
                    <a:pt x="397" y="1953"/>
                    <a:pt x="470" y="2056"/>
                  </a:cubicBezTo>
                  <a:cubicBezTo>
                    <a:pt x="573" y="2188"/>
                    <a:pt x="661" y="2320"/>
                    <a:pt x="734" y="2453"/>
                  </a:cubicBezTo>
                  <a:cubicBezTo>
                    <a:pt x="1116" y="3304"/>
                    <a:pt x="1586" y="4097"/>
                    <a:pt x="2129" y="4846"/>
                  </a:cubicBezTo>
                  <a:cubicBezTo>
                    <a:pt x="2408" y="5227"/>
                    <a:pt x="2658" y="5638"/>
                    <a:pt x="2907" y="6049"/>
                  </a:cubicBezTo>
                  <a:cubicBezTo>
                    <a:pt x="3333" y="6725"/>
                    <a:pt x="3612" y="7488"/>
                    <a:pt x="3744" y="8281"/>
                  </a:cubicBezTo>
                  <a:cubicBezTo>
                    <a:pt x="3759" y="8369"/>
                    <a:pt x="3788" y="8457"/>
                    <a:pt x="3832" y="8545"/>
                  </a:cubicBezTo>
                  <a:cubicBezTo>
                    <a:pt x="3905" y="8208"/>
                    <a:pt x="3979" y="7885"/>
                    <a:pt x="4038" y="7547"/>
                  </a:cubicBezTo>
                  <a:cubicBezTo>
                    <a:pt x="4214" y="6666"/>
                    <a:pt x="4390" y="5785"/>
                    <a:pt x="4551" y="4890"/>
                  </a:cubicBezTo>
                  <a:cubicBezTo>
                    <a:pt x="4654" y="4229"/>
                    <a:pt x="4742" y="3568"/>
                    <a:pt x="4860" y="2908"/>
                  </a:cubicBezTo>
                  <a:cubicBezTo>
                    <a:pt x="4962" y="2320"/>
                    <a:pt x="5080" y="1719"/>
                    <a:pt x="5227" y="1146"/>
                  </a:cubicBezTo>
                  <a:cubicBezTo>
                    <a:pt x="5285" y="911"/>
                    <a:pt x="5373" y="691"/>
                    <a:pt x="5506" y="485"/>
                  </a:cubicBezTo>
                  <a:cubicBezTo>
                    <a:pt x="5799" y="1"/>
                    <a:pt x="6372" y="16"/>
                    <a:pt x="6665" y="485"/>
                  </a:cubicBezTo>
                  <a:cubicBezTo>
                    <a:pt x="6783" y="662"/>
                    <a:pt x="6856" y="838"/>
                    <a:pt x="6930" y="1029"/>
                  </a:cubicBezTo>
                  <a:cubicBezTo>
                    <a:pt x="7194" y="1719"/>
                    <a:pt x="7532" y="2379"/>
                    <a:pt x="7943" y="2996"/>
                  </a:cubicBezTo>
                  <a:cubicBezTo>
                    <a:pt x="8222" y="3436"/>
                    <a:pt x="8486" y="3891"/>
                    <a:pt x="8765" y="4361"/>
                  </a:cubicBezTo>
                  <a:lnTo>
                    <a:pt x="8882" y="4156"/>
                  </a:lnTo>
                  <a:cubicBezTo>
                    <a:pt x="9102" y="3701"/>
                    <a:pt x="9440" y="3304"/>
                    <a:pt x="9851" y="3010"/>
                  </a:cubicBezTo>
                  <a:cubicBezTo>
                    <a:pt x="10321" y="2702"/>
                    <a:pt x="10835" y="2511"/>
                    <a:pt x="11378" y="2438"/>
                  </a:cubicBezTo>
                  <a:cubicBezTo>
                    <a:pt x="11774" y="2379"/>
                    <a:pt x="12171" y="2394"/>
                    <a:pt x="12538" y="2497"/>
                  </a:cubicBezTo>
                  <a:cubicBezTo>
                    <a:pt x="12978" y="2570"/>
                    <a:pt x="13345" y="2878"/>
                    <a:pt x="13507" y="3304"/>
                  </a:cubicBezTo>
                  <a:cubicBezTo>
                    <a:pt x="13595" y="3539"/>
                    <a:pt x="13668" y="3803"/>
                    <a:pt x="13771" y="4038"/>
                  </a:cubicBezTo>
                  <a:cubicBezTo>
                    <a:pt x="13977" y="4508"/>
                    <a:pt x="14197" y="4978"/>
                    <a:pt x="14402" y="5448"/>
                  </a:cubicBezTo>
                  <a:cubicBezTo>
                    <a:pt x="14667" y="5991"/>
                    <a:pt x="14872" y="6563"/>
                    <a:pt x="15004" y="7151"/>
                  </a:cubicBezTo>
                  <a:cubicBezTo>
                    <a:pt x="15034" y="7165"/>
                    <a:pt x="15078" y="7165"/>
                    <a:pt x="15107" y="7165"/>
                  </a:cubicBezTo>
                  <a:cubicBezTo>
                    <a:pt x="15870" y="7077"/>
                    <a:pt x="16648" y="7283"/>
                    <a:pt x="17250" y="7767"/>
                  </a:cubicBezTo>
                  <a:cubicBezTo>
                    <a:pt x="17471" y="7929"/>
                    <a:pt x="17661" y="8090"/>
                    <a:pt x="17867" y="8266"/>
                  </a:cubicBezTo>
                  <a:cubicBezTo>
                    <a:pt x="18117" y="8472"/>
                    <a:pt x="18351" y="8692"/>
                    <a:pt x="18601" y="8868"/>
                  </a:cubicBezTo>
                  <a:cubicBezTo>
                    <a:pt x="19085" y="9206"/>
                    <a:pt x="19423" y="9720"/>
                    <a:pt x="19555" y="10292"/>
                  </a:cubicBezTo>
                  <a:cubicBezTo>
                    <a:pt x="19702" y="10982"/>
                    <a:pt x="19658" y="11687"/>
                    <a:pt x="19438" y="12348"/>
                  </a:cubicBezTo>
                  <a:cubicBezTo>
                    <a:pt x="19174" y="13155"/>
                    <a:pt x="18763" y="13918"/>
                    <a:pt x="18234" y="14579"/>
                  </a:cubicBezTo>
                  <a:cubicBezTo>
                    <a:pt x="18484" y="15475"/>
                    <a:pt x="18851" y="16267"/>
                    <a:pt x="19643" y="16796"/>
                  </a:cubicBezTo>
                  <a:cubicBezTo>
                    <a:pt x="19937" y="16987"/>
                    <a:pt x="20201" y="17207"/>
                    <a:pt x="20466" y="17412"/>
                  </a:cubicBezTo>
                  <a:cubicBezTo>
                    <a:pt x="20656" y="17559"/>
                    <a:pt x="20788" y="17735"/>
                    <a:pt x="20847" y="17956"/>
                  </a:cubicBezTo>
                  <a:cubicBezTo>
                    <a:pt x="20921" y="18249"/>
                    <a:pt x="20803" y="18455"/>
                    <a:pt x="20495" y="18470"/>
                  </a:cubicBezTo>
                  <a:cubicBezTo>
                    <a:pt x="20187" y="18484"/>
                    <a:pt x="19878" y="18484"/>
                    <a:pt x="19570" y="18455"/>
                  </a:cubicBezTo>
                  <a:cubicBezTo>
                    <a:pt x="18425" y="18323"/>
                    <a:pt x="17280" y="18176"/>
                    <a:pt x="16135" y="18205"/>
                  </a:cubicBezTo>
                  <a:cubicBezTo>
                    <a:pt x="15445" y="18205"/>
                    <a:pt x="14769" y="18264"/>
                    <a:pt x="14079" y="18323"/>
                  </a:cubicBezTo>
                  <a:cubicBezTo>
                    <a:pt x="13507" y="18381"/>
                    <a:pt x="12934" y="18440"/>
                    <a:pt x="12362" y="18528"/>
                  </a:cubicBezTo>
                  <a:cubicBezTo>
                    <a:pt x="11716" y="18616"/>
                    <a:pt x="11070" y="18734"/>
                    <a:pt x="10424" y="18837"/>
                  </a:cubicBezTo>
                  <a:cubicBezTo>
                    <a:pt x="9514" y="18969"/>
                    <a:pt x="8589" y="19174"/>
                    <a:pt x="7664" y="19145"/>
                  </a:cubicBezTo>
                  <a:cubicBezTo>
                    <a:pt x="7047" y="19145"/>
                    <a:pt x="6445" y="18998"/>
                    <a:pt x="5887" y="18734"/>
                  </a:cubicBezTo>
                  <a:cubicBezTo>
                    <a:pt x="5520" y="18543"/>
                    <a:pt x="5109" y="18381"/>
                    <a:pt x="4698" y="18279"/>
                  </a:cubicBezTo>
                  <a:cubicBezTo>
                    <a:pt x="4434" y="18220"/>
                    <a:pt x="4155" y="18249"/>
                    <a:pt x="3905" y="18381"/>
                  </a:cubicBezTo>
                  <a:cubicBezTo>
                    <a:pt x="3876" y="18411"/>
                    <a:pt x="3832" y="18425"/>
                    <a:pt x="3788" y="18440"/>
                  </a:cubicBezTo>
                  <a:close/>
                  <a:moveTo>
                    <a:pt x="12964" y="11423"/>
                  </a:moveTo>
                  <a:cubicBezTo>
                    <a:pt x="12626" y="11437"/>
                    <a:pt x="12347" y="11437"/>
                    <a:pt x="12068" y="11467"/>
                  </a:cubicBezTo>
                  <a:cubicBezTo>
                    <a:pt x="11466" y="11540"/>
                    <a:pt x="10864" y="11658"/>
                    <a:pt x="10277" y="11848"/>
                  </a:cubicBezTo>
                  <a:cubicBezTo>
                    <a:pt x="9939" y="11966"/>
                    <a:pt x="9602" y="12113"/>
                    <a:pt x="9264" y="12259"/>
                  </a:cubicBezTo>
                  <a:cubicBezTo>
                    <a:pt x="9029" y="12377"/>
                    <a:pt x="8853" y="12568"/>
                    <a:pt x="8779" y="12817"/>
                  </a:cubicBezTo>
                  <a:cubicBezTo>
                    <a:pt x="8412" y="13728"/>
                    <a:pt x="7928" y="14594"/>
                    <a:pt x="7355" y="15387"/>
                  </a:cubicBezTo>
                  <a:cubicBezTo>
                    <a:pt x="6768" y="16179"/>
                    <a:pt x="6108" y="16899"/>
                    <a:pt x="5227" y="17354"/>
                  </a:cubicBezTo>
                  <a:cubicBezTo>
                    <a:pt x="5109" y="17412"/>
                    <a:pt x="5051" y="17515"/>
                    <a:pt x="5065" y="17633"/>
                  </a:cubicBezTo>
                  <a:cubicBezTo>
                    <a:pt x="5080" y="17882"/>
                    <a:pt x="5212" y="18117"/>
                    <a:pt x="5418" y="18264"/>
                  </a:cubicBezTo>
                  <a:cubicBezTo>
                    <a:pt x="5990" y="18719"/>
                    <a:pt x="6680" y="18983"/>
                    <a:pt x="7414" y="19027"/>
                  </a:cubicBezTo>
                  <a:cubicBezTo>
                    <a:pt x="8236" y="19042"/>
                    <a:pt x="9058" y="18969"/>
                    <a:pt x="9866" y="18807"/>
                  </a:cubicBezTo>
                  <a:cubicBezTo>
                    <a:pt x="10512" y="18704"/>
                    <a:pt x="11158" y="18587"/>
                    <a:pt x="11804" y="18499"/>
                  </a:cubicBezTo>
                  <a:cubicBezTo>
                    <a:pt x="12435" y="18411"/>
                    <a:pt x="13096" y="18308"/>
                    <a:pt x="13756" y="18249"/>
                  </a:cubicBezTo>
                  <a:cubicBezTo>
                    <a:pt x="14314" y="18191"/>
                    <a:pt x="14843" y="18132"/>
                    <a:pt x="15401" y="18117"/>
                  </a:cubicBezTo>
                  <a:cubicBezTo>
                    <a:pt x="15944" y="18103"/>
                    <a:pt x="16546" y="18103"/>
                    <a:pt x="17118" y="18117"/>
                  </a:cubicBezTo>
                  <a:cubicBezTo>
                    <a:pt x="17603" y="18132"/>
                    <a:pt x="18102" y="18191"/>
                    <a:pt x="18586" y="18249"/>
                  </a:cubicBezTo>
                  <a:cubicBezTo>
                    <a:pt x="19071" y="18293"/>
                    <a:pt x="19570" y="18352"/>
                    <a:pt x="20069" y="18396"/>
                  </a:cubicBezTo>
                  <a:cubicBezTo>
                    <a:pt x="20231" y="18396"/>
                    <a:pt x="20392" y="18381"/>
                    <a:pt x="20554" y="18352"/>
                  </a:cubicBezTo>
                  <a:cubicBezTo>
                    <a:pt x="20700" y="18323"/>
                    <a:pt x="20759" y="18235"/>
                    <a:pt x="20759" y="18073"/>
                  </a:cubicBezTo>
                  <a:cubicBezTo>
                    <a:pt x="20744" y="17941"/>
                    <a:pt x="20656" y="17809"/>
                    <a:pt x="20524" y="17780"/>
                  </a:cubicBezTo>
                  <a:cubicBezTo>
                    <a:pt x="20157" y="17647"/>
                    <a:pt x="19805" y="17515"/>
                    <a:pt x="19453" y="17383"/>
                  </a:cubicBezTo>
                  <a:cubicBezTo>
                    <a:pt x="18880" y="17192"/>
                    <a:pt x="18351" y="16899"/>
                    <a:pt x="17911" y="16502"/>
                  </a:cubicBezTo>
                  <a:cubicBezTo>
                    <a:pt x="17353" y="16003"/>
                    <a:pt x="16898" y="15401"/>
                    <a:pt x="16560" y="14755"/>
                  </a:cubicBezTo>
                  <a:cubicBezTo>
                    <a:pt x="16340" y="14344"/>
                    <a:pt x="16135" y="13933"/>
                    <a:pt x="15914" y="13522"/>
                  </a:cubicBezTo>
                  <a:cubicBezTo>
                    <a:pt x="15665" y="13038"/>
                    <a:pt x="15357" y="12582"/>
                    <a:pt x="14990" y="12171"/>
                  </a:cubicBezTo>
                  <a:cubicBezTo>
                    <a:pt x="14681" y="11819"/>
                    <a:pt x="14270" y="11584"/>
                    <a:pt x="13815" y="11496"/>
                  </a:cubicBezTo>
                  <a:cubicBezTo>
                    <a:pt x="13507" y="11437"/>
                    <a:pt x="13198" y="11452"/>
                    <a:pt x="12949" y="11423"/>
                  </a:cubicBezTo>
                  <a:close/>
                  <a:moveTo>
                    <a:pt x="9484" y="9118"/>
                  </a:moveTo>
                  <a:cubicBezTo>
                    <a:pt x="9484" y="8795"/>
                    <a:pt x="9455" y="8472"/>
                    <a:pt x="9411" y="8164"/>
                  </a:cubicBezTo>
                  <a:cubicBezTo>
                    <a:pt x="9279" y="7400"/>
                    <a:pt x="9000" y="6681"/>
                    <a:pt x="8589" y="6049"/>
                  </a:cubicBezTo>
                  <a:cubicBezTo>
                    <a:pt x="8104" y="5271"/>
                    <a:pt x="7649" y="4493"/>
                    <a:pt x="7223" y="3701"/>
                  </a:cubicBezTo>
                  <a:cubicBezTo>
                    <a:pt x="6827" y="2981"/>
                    <a:pt x="6636" y="2174"/>
                    <a:pt x="6651" y="1366"/>
                  </a:cubicBezTo>
                  <a:cubicBezTo>
                    <a:pt x="6651" y="1131"/>
                    <a:pt x="6621" y="896"/>
                    <a:pt x="6577" y="676"/>
                  </a:cubicBezTo>
                  <a:cubicBezTo>
                    <a:pt x="6548" y="441"/>
                    <a:pt x="6372" y="265"/>
                    <a:pt x="6137" y="236"/>
                  </a:cubicBezTo>
                  <a:cubicBezTo>
                    <a:pt x="5931" y="192"/>
                    <a:pt x="5711" y="309"/>
                    <a:pt x="5608" y="500"/>
                  </a:cubicBezTo>
                  <a:cubicBezTo>
                    <a:pt x="5491" y="691"/>
                    <a:pt x="5388" y="896"/>
                    <a:pt x="5329" y="1117"/>
                  </a:cubicBezTo>
                  <a:cubicBezTo>
                    <a:pt x="5183" y="1675"/>
                    <a:pt x="5080" y="2218"/>
                    <a:pt x="4977" y="2776"/>
                  </a:cubicBezTo>
                  <a:cubicBezTo>
                    <a:pt x="4830" y="3612"/>
                    <a:pt x="4742" y="4479"/>
                    <a:pt x="4581" y="5315"/>
                  </a:cubicBezTo>
                  <a:cubicBezTo>
                    <a:pt x="4243" y="7121"/>
                    <a:pt x="3861" y="8927"/>
                    <a:pt x="3509" y="10733"/>
                  </a:cubicBezTo>
                  <a:cubicBezTo>
                    <a:pt x="3406" y="11320"/>
                    <a:pt x="3348" y="11922"/>
                    <a:pt x="3259" y="12524"/>
                  </a:cubicBezTo>
                  <a:cubicBezTo>
                    <a:pt x="3215" y="12891"/>
                    <a:pt x="3215" y="13258"/>
                    <a:pt x="3259" y="13639"/>
                  </a:cubicBezTo>
                  <a:cubicBezTo>
                    <a:pt x="3274" y="14520"/>
                    <a:pt x="3480" y="15387"/>
                    <a:pt x="3847" y="16194"/>
                  </a:cubicBezTo>
                  <a:cubicBezTo>
                    <a:pt x="3964" y="16458"/>
                    <a:pt x="4111" y="16708"/>
                    <a:pt x="4302" y="16928"/>
                  </a:cubicBezTo>
                  <a:cubicBezTo>
                    <a:pt x="4595" y="17295"/>
                    <a:pt x="5124" y="17368"/>
                    <a:pt x="5491" y="17075"/>
                  </a:cubicBezTo>
                  <a:cubicBezTo>
                    <a:pt x="5961" y="16767"/>
                    <a:pt x="6386" y="16385"/>
                    <a:pt x="6768" y="15959"/>
                  </a:cubicBezTo>
                  <a:cubicBezTo>
                    <a:pt x="7664" y="14873"/>
                    <a:pt x="8383" y="13639"/>
                    <a:pt x="8868" y="12304"/>
                  </a:cubicBezTo>
                  <a:cubicBezTo>
                    <a:pt x="9264" y="11291"/>
                    <a:pt x="9469" y="10204"/>
                    <a:pt x="9484" y="9118"/>
                  </a:cubicBezTo>
                  <a:close/>
                  <a:moveTo>
                    <a:pt x="9014" y="12274"/>
                  </a:moveTo>
                  <a:cubicBezTo>
                    <a:pt x="9279" y="12142"/>
                    <a:pt x="9499" y="12025"/>
                    <a:pt x="9734" y="11937"/>
                  </a:cubicBezTo>
                  <a:cubicBezTo>
                    <a:pt x="10791" y="11540"/>
                    <a:pt x="11907" y="11320"/>
                    <a:pt x="13037" y="11291"/>
                  </a:cubicBezTo>
                  <a:cubicBezTo>
                    <a:pt x="13257" y="11291"/>
                    <a:pt x="13477" y="11188"/>
                    <a:pt x="13624" y="11012"/>
                  </a:cubicBezTo>
                  <a:cubicBezTo>
                    <a:pt x="14138" y="10439"/>
                    <a:pt x="14505" y="9764"/>
                    <a:pt x="14725" y="9030"/>
                  </a:cubicBezTo>
                  <a:cubicBezTo>
                    <a:pt x="14843" y="8677"/>
                    <a:pt x="14901" y="8296"/>
                    <a:pt x="14916" y="7929"/>
                  </a:cubicBezTo>
                  <a:cubicBezTo>
                    <a:pt x="14916" y="7356"/>
                    <a:pt x="14813" y="6798"/>
                    <a:pt x="14608" y="6284"/>
                  </a:cubicBezTo>
                  <a:cubicBezTo>
                    <a:pt x="14226" y="5286"/>
                    <a:pt x="13712" y="4346"/>
                    <a:pt x="13375" y="3348"/>
                  </a:cubicBezTo>
                  <a:cubicBezTo>
                    <a:pt x="13242" y="2966"/>
                    <a:pt x="12934" y="2688"/>
                    <a:pt x="12538" y="2614"/>
                  </a:cubicBezTo>
                  <a:cubicBezTo>
                    <a:pt x="12112" y="2497"/>
                    <a:pt x="11672" y="2482"/>
                    <a:pt x="11246" y="2570"/>
                  </a:cubicBezTo>
                  <a:cubicBezTo>
                    <a:pt x="10732" y="2643"/>
                    <a:pt x="10248" y="2849"/>
                    <a:pt x="9822" y="3157"/>
                  </a:cubicBezTo>
                  <a:cubicBezTo>
                    <a:pt x="9367" y="3524"/>
                    <a:pt x="9014" y="3994"/>
                    <a:pt x="8809" y="4552"/>
                  </a:cubicBezTo>
                  <a:cubicBezTo>
                    <a:pt x="9866" y="7092"/>
                    <a:pt x="9910" y="9661"/>
                    <a:pt x="9000" y="12274"/>
                  </a:cubicBezTo>
                  <a:close/>
                  <a:moveTo>
                    <a:pt x="15019" y="7312"/>
                  </a:moveTo>
                  <a:cubicBezTo>
                    <a:pt x="15136" y="8854"/>
                    <a:pt x="14578" y="10131"/>
                    <a:pt x="13565" y="11261"/>
                  </a:cubicBezTo>
                  <a:lnTo>
                    <a:pt x="13874" y="11320"/>
                  </a:lnTo>
                  <a:cubicBezTo>
                    <a:pt x="14211" y="11349"/>
                    <a:pt x="14564" y="11393"/>
                    <a:pt x="14901" y="11467"/>
                  </a:cubicBezTo>
                  <a:cubicBezTo>
                    <a:pt x="16414" y="11863"/>
                    <a:pt x="17573" y="12671"/>
                    <a:pt x="18087" y="14227"/>
                  </a:cubicBezTo>
                  <a:cubicBezTo>
                    <a:pt x="18102" y="14285"/>
                    <a:pt x="18146" y="14344"/>
                    <a:pt x="18175" y="14432"/>
                  </a:cubicBezTo>
                  <a:cubicBezTo>
                    <a:pt x="18234" y="14359"/>
                    <a:pt x="18278" y="14330"/>
                    <a:pt x="18307" y="14285"/>
                  </a:cubicBezTo>
                  <a:cubicBezTo>
                    <a:pt x="18689" y="13757"/>
                    <a:pt x="18997" y="13184"/>
                    <a:pt x="19218" y="12582"/>
                  </a:cubicBezTo>
                  <a:cubicBezTo>
                    <a:pt x="19379" y="12186"/>
                    <a:pt x="19482" y="11775"/>
                    <a:pt x="19511" y="11364"/>
                  </a:cubicBezTo>
                  <a:cubicBezTo>
                    <a:pt x="19555" y="10909"/>
                    <a:pt x="19497" y="10454"/>
                    <a:pt x="19350" y="10028"/>
                  </a:cubicBezTo>
                  <a:cubicBezTo>
                    <a:pt x="19247" y="9690"/>
                    <a:pt x="19056" y="9397"/>
                    <a:pt x="18792" y="9176"/>
                  </a:cubicBezTo>
                  <a:cubicBezTo>
                    <a:pt x="18307" y="8765"/>
                    <a:pt x="17808" y="8369"/>
                    <a:pt x="17324" y="7958"/>
                  </a:cubicBezTo>
                  <a:cubicBezTo>
                    <a:pt x="16869" y="7576"/>
                    <a:pt x="16311" y="7327"/>
                    <a:pt x="15709" y="7253"/>
                  </a:cubicBezTo>
                  <a:cubicBezTo>
                    <a:pt x="15474" y="7209"/>
                    <a:pt x="15239" y="7239"/>
                    <a:pt x="15019" y="7327"/>
                  </a:cubicBezTo>
                  <a:close/>
                  <a:moveTo>
                    <a:pt x="14255" y="11481"/>
                  </a:moveTo>
                  <a:cubicBezTo>
                    <a:pt x="14270" y="11496"/>
                    <a:pt x="14285" y="11511"/>
                    <a:pt x="14314" y="11525"/>
                  </a:cubicBezTo>
                  <a:cubicBezTo>
                    <a:pt x="14843" y="11790"/>
                    <a:pt x="15268" y="12201"/>
                    <a:pt x="15562" y="12715"/>
                  </a:cubicBezTo>
                  <a:cubicBezTo>
                    <a:pt x="15826" y="13140"/>
                    <a:pt x="16076" y="13595"/>
                    <a:pt x="16325" y="14051"/>
                  </a:cubicBezTo>
                  <a:cubicBezTo>
                    <a:pt x="16531" y="14418"/>
                    <a:pt x="16707" y="14785"/>
                    <a:pt x="16927" y="15137"/>
                  </a:cubicBezTo>
                  <a:cubicBezTo>
                    <a:pt x="17588" y="16194"/>
                    <a:pt x="18484" y="16987"/>
                    <a:pt x="19702" y="17339"/>
                  </a:cubicBezTo>
                  <a:cubicBezTo>
                    <a:pt x="19922" y="17398"/>
                    <a:pt x="20128" y="17501"/>
                    <a:pt x="20348" y="17574"/>
                  </a:cubicBezTo>
                  <a:cubicBezTo>
                    <a:pt x="20392" y="17589"/>
                    <a:pt x="20436" y="17603"/>
                    <a:pt x="20480" y="17618"/>
                  </a:cubicBezTo>
                  <a:cubicBezTo>
                    <a:pt x="20392" y="17486"/>
                    <a:pt x="20275" y="17383"/>
                    <a:pt x="20143" y="17280"/>
                  </a:cubicBezTo>
                  <a:cubicBezTo>
                    <a:pt x="19922" y="17119"/>
                    <a:pt x="19702" y="16957"/>
                    <a:pt x="19482" y="16811"/>
                  </a:cubicBezTo>
                  <a:cubicBezTo>
                    <a:pt x="18968" y="16429"/>
                    <a:pt x="18586" y="15915"/>
                    <a:pt x="18366" y="15328"/>
                  </a:cubicBezTo>
                  <a:cubicBezTo>
                    <a:pt x="18219" y="14931"/>
                    <a:pt x="18087" y="14535"/>
                    <a:pt x="17940" y="14139"/>
                  </a:cubicBezTo>
                  <a:cubicBezTo>
                    <a:pt x="17808" y="13757"/>
                    <a:pt x="17617" y="13405"/>
                    <a:pt x="17383" y="13082"/>
                  </a:cubicBezTo>
                  <a:cubicBezTo>
                    <a:pt x="16575" y="12098"/>
                    <a:pt x="15489" y="11658"/>
                    <a:pt x="14255" y="11496"/>
                  </a:cubicBezTo>
                  <a:close/>
                  <a:moveTo>
                    <a:pt x="3127" y="12215"/>
                  </a:moveTo>
                  <a:cubicBezTo>
                    <a:pt x="3303" y="11276"/>
                    <a:pt x="3465" y="10380"/>
                    <a:pt x="3641" y="9485"/>
                  </a:cubicBezTo>
                  <a:cubicBezTo>
                    <a:pt x="3788" y="8854"/>
                    <a:pt x="3685" y="8208"/>
                    <a:pt x="3362" y="7664"/>
                  </a:cubicBezTo>
                  <a:cubicBezTo>
                    <a:pt x="2966" y="7018"/>
                    <a:pt x="2511" y="6402"/>
                    <a:pt x="1997" y="5829"/>
                  </a:cubicBezTo>
                  <a:cubicBezTo>
                    <a:pt x="1395" y="5154"/>
                    <a:pt x="1013" y="4317"/>
                    <a:pt x="881" y="3422"/>
                  </a:cubicBezTo>
                  <a:cubicBezTo>
                    <a:pt x="822" y="3040"/>
                    <a:pt x="690" y="2658"/>
                    <a:pt x="514" y="2306"/>
                  </a:cubicBezTo>
                  <a:cubicBezTo>
                    <a:pt x="441" y="2159"/>
                    <a:pt x="367" y="2042"/>
                    <a:pt x="176" y="2042"/>
                  </a:cubicBezTo>
                  <a:cubicBezTo>
                    <a:pt x="88" y="2159"/>
                    <a:pt x="59" y="2320"/>
                    <a:pt x="132" y="2453"/>
                  </a:cubicBezTo>
                  <a:cubicBezTo>
                    <a:pt x="191" y="2717"/>
                    <a:pt x="265" y="2981"/>
                    <a:pt x="382" y="3245"/>
                  </a:cubicBezTo>
                  <a:cubicBezTo>
                    <a:pt x="602" y="3745"/>
                    <a:pt x="852" y="4244"/>
                    <a:pt x="1087" y="4758"/>
                  </a:cubicBezTo>
                  <a:cubicBezTo>
                    <a:pt x="1542" y="5741"/>
                    <a:pt x="1997" y="6739"/>
                    <a:pt x="2261" y="7811"/>
                  </a:cubicBezTo>
                  <a:cubicBezTo>
                    <a:pt x="2555" y="8956"/>
                    <a:pt x="2775" y="10131"/>
                    <a:pt x="2966" y="11291"/>
                  </a:cubicBezTo>
                  <a:cubicBezTo>
                    <a:pt x="3025" y="11614"/>
                    <a:pt x="3069" y="11907"/>
                    <a:pt x="3113" y="12230"/>
                  </a:cubicBezTo>
                  <a:close/>
                  <a:moveTo>
                    <a:pt x="6768" y="955"/>
                  </a:moveTo>
                  <a:cubicBezTo>
                    <a:pt x="6768" y="999"/>
                    <a:pt x="6753" y="1043"/>
                    <a:pt x="6753" y="1087"/>
                  </a:cubicBezTo>
                  <a:cubicBezTo>
                    <a:pt x="6709" y="1924"/>
                    <a:pt x="6886" y="2761"/>
                    <a:pt x="7253" y="3524"/>
                  </a:cubicBezTo>
                  <a:cubicBezTo>
                    <a:pt x="7664" y="4346"/>
                    <a:pt x="8134" y="5139"/>
                    <a:pt x="8633" y="5917"/>
                  </a:cubicBezTo>
                  <a:cubicBezTo>
                    <a:pt x="8970" y="6416"/>
                    <a:pt x="9235" y="6974"/>
                    <a:pt x="9381" y="7547"/>
                  </a:cubicBezTo>
                  <a:cubicBezTo>
                    <a:pt x="9411" y="7664"/>
                    <a:pt x="9455" y="7767"/>
                    <a:pt x="9484" y="7885"/>
                  </a:cubicBezTo>
                  <a:lnTo>
                    <a:pt x="9543" y="7870"/>
                  </a:lnTo>
                  <a:cubicBezTo>
                    <a:pt x="9469" y="7400"/>
                    <a:pt x="9411" y="6916"/>
                    <a:pt x="9308" y="6446"/>
                  </a:cubicBezTo>
                  <a:cubicBezTo>
                    <a:pt x="9058" y="5242"/>
                    <a:pt x="8574" y="4082"/>
                    <a:pt x="7869" y="3069"/>
                  </a:cubicBezTo>
                  <a:cubicBezTo>
                    <a:pt x="7458" y="2482"/>
                    <a:pt x="7106" y="1836"/>
                    <a:pt x="6856" y="1161"/>
                  </a:cubicBezTo>
                  <a:cubicBezTo>
                    <a:pt x="6842" y="1117"/>
                    <a:pt x="6812" y="1073"/>
                    <a:pt x="6768" y="970"/>
                  </a:cubicBezTo>
                  <a:close/>
                  <a:moveTo>
                    <a:pt x="3436" y="7488"/>
                  </a:moveTo>
                  <a:cubicBezTo>
                    <a:pt x="3436" y="7459"/>
                    <a:pt x="3436" y="7444"/>
                    <a:pt x="3436" y="7429"/>
                  </a:cubicBezTo>
                  <a:cubicBezTo>
                    <a:pt x="3392" y="7312"/>
                    <a:pt x="3348" y="7195"/>
                    <a:pt x="3303" y="7062"/>
                  </a:cubicBezTo>
                  <a:cubicBezTo>
                    <a:pt x="3025" y="6255"/>
                    <a:pt x="2481" y="5594"/>
                    <a:pt x="2056" y="4875"/>
                  </a:cubicBezTo>
                  <a:cubicBezTo>
                    <a:pt x="1747" y="4376"/>
                    <a:pt x="1410" y="3891"/>
                    <a:pt x="1087" y="3407"/>
                  </a:cubicBezTo>
                  <a:cubicBezTo>
                    <a:pt x="1057" y="3363"/>
                    <a:pt x="1013" y="3319"/>
                    <a:pt x="969" y="3275"/>
                  </a:cubicBezTo>
                  <a:cubicBezTo>
                    <a:pt x="999" y="3407"/>
                    <a:pt x="1013" y="3480"/>
                    <a:pt x="1028" y="3554"/>
                  </a:cubicBezTo>
                  <a:cubicBezTo>
                    <a:pt x="1131" y="4244"/>
                    <a:pt x="1410" y="4890"/>
                    <a:pt x="1835" y="5433"/>
                  </a:cubicBezTo>
                  <a:cubicBezTo>
                    <a:pt x="1997" y="5609"/>
                    <a:pt x="2129" y="5815"/>
                    <a:pt x="2276" y="6005"/>
                  </a:cubicBezTo>
                  <a:cubicBezTo>
                    <a:pt x="2643" y="6505"/>
                    <a:pt x="3039" y="6989"/>
                    <a:pt x="3421" y="748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25"/>
            <p:cNvSpPr/>
            <p:nvPr/>
          </p:nvSpPr>
          <p:spPr>
            <a:xfrm>
              <a:off x="7458050" y="3405350"/>
              <a:ext cx="179125" cy="54325"/>
            </a:xfrm>
            <a:custGeom>
              <a:rect b="b" l="l" r="r" t="t"/>
              <a:pathLst>
                <a:path extrusionOk="0" h="2173" w="7165">
                  <a:moveTo>
                    <a:pt x="0" y="2011"/>
                  </a:moveTo>
                  <a:cubicBezTo>
                    <a:pt x="59" y="1997"/>
                    <a:pt x="118" y="1997"/>
                    <a:pt x="177" y="1997"/>
                  </a:cubicBezTo>
                  <a:cubicBezTo>
                    <a:pt x="1366" y="2158"/>
                    <a:pt x="2496" y="1879"/>
                    <a:pt x="3597" y="1468"/>
                  </a:cubicBezTo>
                  <a:cubicBezTo>
                    <a:pt x="4287" y="1204"/>
                    <a:pt x="4948" y="910"/>
                    <a:pt x="5623" y="631"/>
                  </a:cubicBezTo>
                  <a:cubicBezTo>
                    <a:pt x="6137" y="426"/>
                    <a:pt x="6651" y="206"/>
                    <a:pt x="7165" y="0"/>
                  </a:cubicBezTo>
                  <a:cubicBezTo>
                    <a:pt x="6783" y="191"/>
                    <a:pt x="6401" y="397"/>
                    <a:pt x="6020" y="573"/>
                  </a:cubicBezTo>
                  <a:cubicBezTo>
                    <a:pt x="5330" y="881"/>
                    <a:pt x="4640" y="1160"/>
                    <a:pt x="3950" y="1439"/>
                  </a:cubicBezTo>
                  <a:cubicBezTo>
                    <a:pt x="3304" y="1718"/>
                    <a:pt x="2628" y="1923"/>
                    <a:pt x="1924" y="2055"/>
                  </a:cubicBezTo>
                  <a:cubicBezTo>
                    <a:pt x="1307" y="2158"/>
                    <a:pt x="676" y="2173"/>
                    <a:pt x="59" y="2085"/>
                  </a:cubicBezTo>
                  <a:cubicBezTo>
                    <a:pt x="30" y="2070"/>
                    <a:pt x="15" y="2055"/>
                    <a:pt x="0" y="205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25"/>
            <p:cNvSpPr/>
            <p:nvPr/>
          </p:nvSpPr>
          <p:spPr>
            <a:xfrm>
              <a:off x="7471250" y="3194675"/>
              <a:ext cx="70875" cy="190875"/>
            </a:xfrm>
            <a:custGeom>
              <a:rect b="b" l="l" r="r" t="t"/>
              <a:pathLst>
                <a:path extrusionOk="0" h="7635" w="2835">
                  <a:moveTo>
                    <a:pt x="2834" y="15"/>
                  </a:moveTo>
                  <a:cubicBezTo>
                    <a:pt x="2776" y="294"/>
                    <a:pt x="2732" y="588"/>
                    <a:pt x="2673" y="866"/>
                  </a:cubicBezTo>
                  <a:cubicBezTo>
                    <a:pt x="2526" y="1498"/>
                    <a:pt x="2409" y="2144"/>
                    <a:pt x="2232" y="2760"/>
                  </a:cubicBezTo>
                  <a:cubicBezTo>
                    <a:pt x="2056" y="3377"/>
                    <a:pt x="1836" y="3979"/>
                    <a:pt x="1572" y="4566"/>
                  </a:cubicBezTo>
                  <a:cubicBezTo>
                    <a:pt x="1102" y="5564"/>
                    <a:pt x="588" y="6548"/>
                    <a:pt x="104" y="7532"/>
                  </a:cubicBezTo>
                  <a:cubicBezTo>
                    <a:pt x="74" y="7576"/>
                    <a:pt x="45" y="7620"/>
                    <a:pt x="1" y="7634"/>
                  </a:cubicBezTo>
                  <a:cubicBezTo>
                    <a:pt x="30" y="7561"/>
                    <a:pt x="60" y="7502"/>
                    <a:pt x="89" y="7429"/>
                  </a:cubicBezTo>
                  <a:cubicBezTo>
                    <a:pt x="588" y="6401"/>
                    <a:pt x="1102" y="5374"/>
                    <a:pt x="1572" y="4331"/>
                  </a:cubicBezTo>
                  <a:cubicBezTo>
                    <a:pt x="2012" y="3333"/>
                    <a:pt x="2335" y="2276"/>
                    <a:pt x="2511" y="1204"/>
                  </a:cubicBezTo>
                  <a:cubicBezTo>
                    <a:pt x="2599" y="793"/>
                    <a:pt x="2702" y="397"/>
                    <a:pt x="279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25"/>
            <p:cNvSpPr/>
            <p:nvPr/>
          </p:nvSpPr>
          <p:spPr>
            <a:xfrm>
              <a:off x="7470150" y="3466275"/>
              <a:ext cx="122625" cy="15075"/>
            </a:xfrm>
            <a:custGeom>
              <a:rect b="b" l="l" r="r" t="t"/>
              <a:pathLst>
                <a:path extrusionOk="0" h="603" w="4905">
                  <a:moveTo>
                    <a:pt x="2365" y="176"/>
                  </a:moveTo>
                  <a:cubicBezTo>
                    <a:pt x="2042" y="206"/>
                    <a:pt x="1719" y="279"/>
                    <a:pt x="1381" y="294"/>
                  </a:cubicBezTo>
                  <a:cubicBezTo>
                    <a:pt x="1058" y="308"/>
                    <a:pt x="735" y="294"/>
                    <a:pt x="412" y="323"/>
                  </a:cubicBezTo>
                  <a:cubicBezTo>
                    <a:pt x="779" y="441"/>
                    <a:pt x="1175" y="499"/>
                    <a:pt x="1572" y="470"/>
                  </a:cubicBezTo>
                  <a:cubicBezTo>
                    <a:pt x="2658" y="470"/>
                    <a:pt x="3745" y="308"/>
                    <a:pt x="4787" y="15"/>
                  </a:cubicBezTo>
                  <a:cubicBezTo>
                    <a:pt x="4831" y="0"/>
                    <a:pt x="4875" y="0"/>
                    <a:pt x="4904" y="30"/>
                  </a:cubicBezTo>
                  <a:cubicBezTo>
                    <a:pt x="4493" y="132"/>
                    <a:pt x="4082" y="264"/>
                    <a:pt x="3656" y="353"/>
                  </a:cubicBezTo>
                  <a:cubicBezTo>
                    <a:pt x="2908" y="514"/>
                    <a:pt x="2130" y="602"/>
                    <a:pt x="1366" y="587"/>
                  </a:cubicBezTo>
                  <a:cubicBezTo>
                    <a:pt x="1161" y="587"/>
                    <a:pt x="970" y="573"/>
                    <a:pt x="779" y="543"/>
                  </a:cubicBezTo>
                  <a:cubicBezTo>
                    <a:pt x="559" y="499"/>
                    <a:pt x="339" y="441"/>
                    <a:pt x="104" y="397"/>
                  </a:cubicBezTo>
                  <a:lnTo>
                    <a:pt x="192" y="294"/>
                  </a:lnTo>
                  <a:lnTo>
                    <a:pt x="1" y="235"/>
                  </a:lnTo>
                  <a:lnTo>
                    <a:pt x="1" y="191"/>
                  </a:lnTo>
                  <a:cubicBezTo>
                    <a:pt x="265" y="206"/>
                    <a:pt x="515" y="220"/>
                    <a:pt x="764" y="220"/>
                  </a:cubicBezTo>
                  <a:cubicBezTo>
                    <a:pt x="1014" y="220"/>
                    <a:pt x="1307" y="206"/>
                    <a:pt x="1572" y="191"/>
                  </a:cubicBezTo>
                  <a:cubicBezTo>
                    <a:pt x="1851" y="176"/>
                    <a:pt x="2100" y="147"/>
                    <a:pt x="2350" y="1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25"/>
            <p:cNvSpPr/>
            <p:nvPr/>
          </p:nvSpPr>
          <p:spPr>
            <a:xfrm>
              <a:off x="7420975" y="3241650"/>
              <a:ext cx="30850" cy="174725"/>
            </a:xfrm>
            <a:custGeom>
              <a:rect b="b" l="l" r="r" t="t"/>
              <a:pathLst>
                <a:path extrusionOk="0" h="6989" w="1234">
                  <a:moveTo>
                    <a:pt x="1234" y="0"/>
                  </a:moveTo>
                  <a:cubicBezTo>
                    <a:pt x="1043" y="632"/>
                    <a:pt x="837" y="1263"/>
                    <a:pt x="661" y="1880"/>
                  </a:cubicBezTo>
                  <a:cubicBezTo>
                    <a:pt x="456" y="2614"/>
                    <a:pt x="309" y="3362"/>
                    <a:pt x="236" y="4126"/>
                  </a:cubicBezTo>
                  <a:cubicBezTo>
                    <a:pt x="133" y="5051"/>
                    <a:pt x="206" y="6005"/>
                    <a:pt x="485" y="6900"/>
                  </a:cubicBezTo>
                  <a:cubicBezTo>
                    <a:pt x="485" y="6930"/>
                    <a:pt x="485" y="6945"/>
                    <a:pt x="441" y="6989"/>
                  </a:cubicBezTo>
                  <a:cubicBezTo>
                    <a:pt x="353" y="6607"/>
                    <a:pt x="221" y="6225"/>
                    <a:pt x="177" y="5843"/>
                  </a:cubicBezTo>
                  <a:cubicBezTo>
                    <a:pt x="1" y="4552"/>
                    <a:pt x="191" y="3304"/>
                    <a:pt x="529" y="2070"/>
                  </a:cubicBezTo>
                  <a:cubicBezTo>
                    <a:pt x="705" y="1410"/>
                    <a:pt x="955" y="764"/>
                    <a:pt x="1175" y="103"/>
                  </a:cubicBezTo>
                  <a:cubicBezTo>
                    <a:pt x="1175" y="74"/>
                    <a:pt x="1204" y="30"/>
                    <a:pt x="12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25"/>
            <p:cNvSpPr/>
            <p:nvPr/>
          </p:nvSpPr>
          <p:spPr>
            <a:xfrm>
              <a:off x="7629075" y="3175950"/>
              <a:ext cx="73075" cy="113800"/>
            </a:xfrm>
            <a:custGeom>
              <a:rect b="b" l="l" r="r" t="t"/>
              <a:pathLst>
                <a:path extrusionOk="0" h="4552" w="2923">
                  <a:moveTo>
                    <a:pt x="1" y="4522"/>
                  </a:moveTo>
                  <a:lnTo>
                    <a:pt x="133" y="4375"/>
                  </a:lnTo>
                  <a:cubicBezTo>
                    <a:pt x="749" y="3730"/>
                    <a:pt x="1307" y="3040"/>
                    <a:pt x="1836" y="2305"/>
                  </a:cubicBezTo>
                  <a:cubicBezTo>
                    <a:pt x="2262" y="1704"/>
                    <a:pt x="2599" y="1028"/>
                    <a:pt x="2790" y="309"/>
                  </a:cubicBezTo>
                  <a:cubicBezTo>
                    <a:pt x="2819" y="191"/>
                    <a:pt x="2849" y="89"/>
                    <a:pt x="2893" y="1"/>
                  </a:cubicBezTo>
                  <a:cubicBezTo>
                    <a:pt x="2922" y="191"/>
                    <a:pt x="2893" y="382"/>
                    <a:pt x="2834" y="558"/>
                  </a:cubicBezTo>
                  <a:cubicBezTo>
                    <a:pt x="2599" y="1307"/>
                    <a:pt x="2218" y="1997"/>
                    <a:pt x="1748" y="2614"/>
                  </a:cubicBezTo>
                  <a:cubicBezTo>
                    <a:pt x="1263" y="3216"/>
                    <a:pt x="808" y="3847"/>
                    <a:pt x="221" y="4375"/>
                  </a:cubicBezTo>
                  <a:cubicBezTo>
                    <a:pt x="148" y="4434"/>
                    <a:pt x="89" y="4493"/>
                    <a:pt x="30" y="455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25"/>
            <p:cNvSpPr/>
            <p:nvPr/>
          </p:nvSpPr>
          <p:spPr>
            <a:xfrm>
              <a:off x="7460250" y="3333775"/>
              <a:ext cx="73425" cy="112325"/>
            </a:xfrm>
            <a:custGeom>
              <a:rect b="b" l="l" r="r" t="t"/>
              <a:pathLst>
                <a:path extrusionOk="0" h="4493" w="2937">
                  <a:moveTo>
                    <a:pt x="1" y="4449"/>
                  </a:moveTo>
                  <a:cubicBezTo>
                    <a:pt x="30" y="4405"/>
                    <a:pt x="59" y="4375"/>
                    <a:pt x="89" y="4346"/>
                  </a:cubicBezTo>
                  <a:cubicBezTo>
                    <a:pt x="793" y="3788"/>
                    <a:pt x="1351" y="3083"/>
                    <a:pt x="1748" y="2276"/>
                  </a:cubicBezTo>
                  <a:cubicBezTo>
                    <a:pt x="2115" y="1586"/>
                    <a:pt x="2452" y="881"/>
                    <a:pt x="2790" y="191"/>
                  </a:cubicBezTo>
                  <a:cubicBezTo>
                    <a:pt x="2819" y="118"/>
                    <a:pt x="2878" y="59"/>
                    <a:pt x="2937" y="0"/>
                  </a:cubicBezTo>
                  <a:cubicBezTo>
                    <a:pt x="2805" y="294"/>
                    <a:pt x="2687" y="602"/>
                    <a:pt x="2555" y="896"/>
                  </a:cubicBezTo>
                  <a:cubicBezTo>
                    <a:pt x="2188" y="1689"/>
                    <a:pt x="1777" y="2467"/>
                    <a:pt x="1322" y="3201"/>
                  </a:cubicBezTo>
                  <a:cubicBezTo>
                    <a:pt x="1013" y="3656"/>
                    <a:pt x="646" y="4038"/>
                    <a:pt x="221" y="4361"/>
                  </a:cubicBezTo>
                  <a:cubicBezTo>
                    <a:pt x="162" y="4419"/>
                    <a:pt x="89" y="4449"/>
                    <a:pt x="30" y="44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25"/>
            <p:cNvSpPr/>
            <p:nvPr/>
          </p:nvSpPr>
          <p:spPr>
            <a:xfrm>
              <a:off x="7701750" y="3443500"/>
              <a:ext cx="133625" cy="10325"/>
            </a:xfrm>
            <a:custGeom>
              <a:rect b="b" l="l" r="r" t="t"/>
              <a:pathLst>
                <a:path extrusionOk="0" h="413" w="5345">
                  <a:moveTo>
                    <a:pt x="5330" y="412"/>
                  </a:moveTo>
                  <a:cubicBezTo>
                    <a:pt x="5227" y="383"/>
                    <a:pt x="5124" y="368"/>
                    <a:pt x="5036" y="353"/>
                  </a:cubicBezTo>
                  <a:cubicBezTo>
                    <a:pt x="4596" y="236"/>
                    <a:pt x="4141" y="177"/>
                    <a:pt x="3685" y="162"/>
                  </a:cubicBezTo>
                  <a:cubicBezTo>
                    <a:pt x="3260" y="148"/>
                    <a:pt x="2819" y="118"/>
                    <a:pt x="2379" y="133"/>
                  </a:cubicBezTo>
                  <a:cubicBezTo>
                    <a:pt x="1733" y="133"/>
                    <a:pt x="1087" y="177"/>
                    <a:pt x="426" y="206"/>
                  </a:cubicBezTo>
                  <a:lnTo>
                    <a:pt x="1" y="206"/>
                  </a:lnTo>
                  <a:cubicBezTo>
                    <a:pt x="1175" y="45"/>
                    <a:pt x="2379" y="1"/>
                    <a:pt x="3568" y="60"/>
                  </a:cubicBezTo>
                  <a:cubicBezTo>
                    <a:pt x="4038" y="89"/>
                    <a:pt x="4522" y="148"/>
                    <a:pt x="5007" y="236"/>
                  </a:cubicBezTo>
                  <a:cubicBezTo>
                    <a:pt x="5110" y="265"/>
                    <a:pt x="5227" y="309"/>
                    <a:pt x="5344" y="35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25"/>
            <p:cNvSpPr/>
            <p:nvPr/>
          </p:nvSpPr>
          <p:spPr>
            <a:xfrm>
              <a:off x="7702125" y="3279825"/>
              <a:ext cx="76350" cy="26075"/>
            </a:xfrm>
            <a:custGeom>
              <a:rect b="b" l="l" r="r" t="t"/>
              <a:pathLst>
                <a:path extrusionOk="0" h="1043" w="3054">
                  <a:moveTo>
                    <a:pt x="3054" y="59"/>
                  </a:moveTo>
                  <a:cubicBezTo>
                    <a:pt x="2658" y="206"/>
                    <a:pt x="2261" y="367"/>
                    <a:pt x="1850" y="514"/>
                  </a:cubicBezTo>
                  <a:cubicBezTo>
                    <a:pt x="1454" y="646"/>
                    <a:pt x="1057" y="764"/>
                    <a:pt x="661" y="896"/>
                  </a:cubicBezTo>
                  <a:cubicBezTo>
                    <a:pt x="1219" y="925"/>
                    <a:pt x="1733" y="690"/>
                    <a:pt x="2320" y="573"/>
                  </a:cubicBezTo>
                  <a:cubicBezTo>
                    <a:pt x="1982" y="734"/>
                    <a:pt x="1615" y="852"/>
                    <a:pt x="1248" y="940"/>
                  </a:cubicBezTo>
                  <a:cubicBezTo>
                    <a:pt x="1116" y="969"/>
                    <a:pt x="984" y="984"/>
                    <a:pt x="852" y="1013"/>
                  </a:cubicBezTo>
                  <a:cubicBezTo>
                    <a:pt x="734" y="1043"/>
                    <a:pt x="602" y="999"/>
                    <a:pt x="543" y="896"/>
                  </a:cubicBezTo>
                  <a:lnTo>
                    <a:pt x="15" y="925"/>
                  </a:lnTo>
                  <a:cubicBezTo>
                    <a:pt x="15" y="910"/>
                    <a:pt x="15" y="881"/>
                    <a:pt x="0" y="852"/>
                  </a:cubicBezTo>
                  <a:cubicBezTo>
                    <a:pt x="1072" y="764"/>
                    <a:pt x="2041" y="367"/>
                    <a:pt x="30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25"/>
            <p:cNvSpPr/>
            <p:nvPr/>
          </p:nvSpPr>
          <p:spPr>
            <a:xfrm>
              <a:off x="7432000" y="3312475"/>
              <a:ext cx="16175" cy="128850"/>
            </a:xfrm>
            <a:custGeom>
              <a:rect b="b" l="l" r="r" t="t"/>
              <a:pathLst>
                <a:path extrusionOk="0" h="5154" w="647">
                  <a:moveTo>
                    <a:pt x="426" y="45"/>
                  </a:moveTo>
                  <a:cubicBezTo>
                    <a:pt x="29" y="1763"/>
                    <a:pt x="0" y="3466"/>
                    <a:pt x="646" y="5154"/>
                  </a:cubicBezTo>
                  <a:cubicBezTo>
                    <a:pt x="617" y="5110"/>
                    <a:pt x="587" y="5066"/>
                    <a:pt x="558" y="5022"/>
                  </a:cubicBezTo>
                  <a:cubicBezTo>
                    <a:pt x="338" y="4552"/>
                    <a:pt x="206" y="4053"/>
                    <a:pt x="162" y="3554"/>
                  </a:cubicBezTo>
                  <a:cubicBezTo>
                    <a:pt x="118" y="3025"/>
                    <a:pt x="73" y="2497"/>
                    <a:pt x="73" y="1953"/>
                  </a:cubicBezTo>
                  <a:cubicBezTo>
                    <a:pt x="88" y="1307"/>
                    <a:pt x="191" y="662"/>
                    <a:pt x="396" y="45"/>
                  </a:cubicBezTo>
                  <a:cubicBezTo>
                    <a:pt x="396" y="30"/>
                    <a:pt x="411" y="16"/>
                    <a:pt x="4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25"/>
            <p:cNvSpPr/>
            <p:nvPr/>
          </p:nvSpPr>
          <p:spPr>
            <a:xfrm>
              <a:off x="7574400" y="3144025"/>
              <a:ext cx="51400" cy="120400"/>
            </a:xfrm>
            <a:custGeom>
              <a:rect b="b" l="l" r="r" t="t"/>
              <a:pathLst>
                <a:path extrusionOk="0" h="4816" w="2056">
                  <a:moveTo>
                    <a:pt x="2056" y="0"/>
                  </a:moveTo>
                  <a:cubicBezTo>
                    <a:pt x="1806" y="411"/>
                    <a:pt x="1586" y="837"/>
                    <a:pt x="1322" y="1248"/>
                  </a:cubicBezTo>
                  <a:cubicBezTo>
                    <a:pt x="925" y="1821"/>
                    <a:pt x="720" y="2481"/>
                    <a:pt x="514" y="3142"/>
                  </a:cubicBezTo>
                  <a:cubicBezTo>
                    <a:pt x="338" y="3685"/>
                    <a:pt x="191" y="4258"/>
                    <a:pt x="0" y="4816"/>
                  </a:cubicBezTo>
                  <a:cubicBezTo>
                    <a:pt x="15" y="4728"/>
                    <a:pt x="30" y="4639"/>
                    <a:pt x="59" y="4551"/>
                  </a:cubicBezTo>
                  <a:cubicBezTo>
                    <a:pt x="323" y="3553"/>
                    <a:pt x="543" y="2540"/>
                    <a:pt x="999" y="1601"/>
                  </a:cubicBezTo>
                  <a:cubicBezTo>
                    <a:pt x="1278" y="1028"/>
                    <a:pt x="1630" y="485"/>
                    <a:pt x="20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25"/>
            <p:cNvSpPr/>
            <p:nvPr/>
          </p:nvSpPr>
          <p:spPr>
            <a:xfrm>
              <a:off x="7541725" y="3312125"/>
              <a:ext cx="89225" cy="42600"/>
            </a:xfrm>
            <a:custGeom>
              <a:rect b="b" l="l" r="r" t="t"/>
              <a:pathLst>
                <a:path extrusionOk="0" h="1704" w="3569">
                  <a:moveTo>
                    <a:pt x="3568" y="0"/>
                  </a:moveTo>
                  <a:cubicBezTo>
                    <a:pt x="2320" y="426"/>
                    <a:pt x="1072" y="837"/>
                    <a:pt x="30" y="1703"/>
                  </a:cubicBezTo>
                  <a:lnTo>
                    <a:pt x="1" y="1674"/>
                  </a:lnTo>
                  <a:cubicBezTo>
                    <a:pt x="15" y="1630"/>
                    <a:pt x="45" y="1586"/>
                    <a:pt x="89" y="1556"/>
                  </a:cubicBezTo>
                  <a:cubicBezTo>
                    <a:pt x="382" y="1351"/>
                    <a:pt x="676" y="1116"/>
                    <a:pt x="999" y="940"/>
                  </a:cubicBezTo>
                  <a:cubicBezTo>
                    <a:pt x="1777" y="529"/>
                    <a:pt x="2614" y="206"/>
                    <a:pt x="3465" y="0"/>
                  </a:cubicBezTo>
                  <a:cubicBezTo>
                    <a:pt x="3495" y="0"/>
                    <a:pt x="3539" y="0"/>
                    <a:pt x="356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25"/>
            <p:cNvSpPr/>
            <p:nvPr/>
          </p:nvSpPr>
          <p:spPr>
            <a:xfrm>
              <a:off x="7665775" y="3407550"/>
              <a:ext cx="100600" cy="21675"/>
            </a:xfrm>
            <a:custGeom>
              <a:rect b="b" l="l" r="r" t="t"/>
              <a:pathLst>
                <a:path extrusionOk="0" h="867" w="4024">
                  <a:moveTo>
                    <a:pt x="4023" y="74"/>
                  </a:moveTo>
                  <a:cubicBezTo>
                    <a:pt x="2643" y="132"/>
                    <a:pt x="1337" y="543"/>
                    <a:pt x="1" y="866"/>
                  </a:cubicBezTo>
                  <a:cubicBezTo>
                    <a:pt x="148" y="808"/>
                    <a:pt x="280" y="764"/>
                    <a:pt x="412" y="720"/>
                  </a:cubicBezTo>
                  <a:cubicBezTo>
                    <a:pt x="559" y="661"/>
                    <a:pt x="706" y="617"/>
                    <a:pt x="852" y="573"/>
                  </a:cubicBezTo>
                  <a:cubicBezTo>
                    <a:pt x="1586" y="397"/>
                    <a:pt x="2306" y="220"/>
                    <a:pt x="3040" y="59"/>
                  </a:cubicBezTo>
                  <a:cubicBezTo>
                    <a:pt x="3319" y="15"/>
                    <a:pt x="3583" y="0"/>
                    <a:pt x="3862" y="0"/>
                  </a:cubicBezTo>
                  <a:cubicBezTo>
                    <a:pt x="3921" y="0"/>
                    <a:pt x="3965" y="15"/>
                    <a:pt x="4023"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25"/>
            <p:cNvSpPr/>
            <p:nvPr/>
          </p:nvSpPr>
          <p:spPr>
            <a:xfrm>
              <a:off x="7426125" y="3141825"/>
              <a:ext cx="38925" cy="111225"/>
            </a:xfrm>
            <a:custGeom>
              <a:rect b="b" l="l" r="r" t="t"/>
              <a:pathLst>
                <a:path extrusionOk="0" h="4449" w="1557">
                  <a:moveTo>
                    <a:pt x="1556" y="0"/>
                  </a:moveTo>
                  <a:cubicBezTo>
                    <a:pt x="1219" y="1556"/>
                    <a:pt x="543" y="2966"/>
                    <a:pt x="59" y="4449"/>
                  </a:cubicBezTo>
                  <a:lnTo>
                    <a:pt x="0" y="4434"/>
                  </a:lnTo>
                  <a:cubicBezTo>
                    <a:pt x="176" y="3949"/>
                    <a:pt x="338" y="3450"/>
                    <a:pt x="499" y="2980"/>
                  </a:cubicBezTo>
                  <a:cubicBezTo>
                    <a:pt x="675" y="2496"/>
                    <a:pt x="866" y="1982"/>
                    <a:pt x="1057" y="1483"/>
                  </a:cubicBezTo>
                  <a:cubicBezTo>
                    <a:pt x="1233" y="984"/>
                    <a:pt x="1395" y="499"/>
                    <a:pt x="15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25"/>
            <p:cNvSpPr/>
            <p:nvPr/>
          </p:nvSpPr>
          <p:spPr>
            <a:xfrm>
              <a:off x="7562650" y="3217425"/>
              <a:ext cx="42975" cy="93250"/>
            </a:xfrm>
            <a:custGeom>
              <a:rect b="b" l="l" r="r" t="t"/>
              <a:pathLst>
                <a:path extrusionOk="0" h="3730" w="1719">
                  <a:moveTo>
                    <a:pt x="0" y="3729"/>
                  </a:moveTo>
                  <a:cubicBezTo>
                    <a:pt x="617" y="2526"/>
                    <a:pt x="1160" y="1292"/>
                    <a:pt x="1659" y="59"/>
                  </a:cubicBezTo>
                  <a:cubicBezTo>
                    <a:pt x="1674" y="30"/>
                    <a:pt x="1689" y="15"/>
                    <a:pt x="1718" y="1"/>
                  </a:cubicBezTo>
                  <a:cubicBezTo>
                    <a:pt x="1278" y="1307"/>
                    <a:pt x="705" y="2555"/>
                    <a:pt x="0" y="372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25"/>
            <p:cNvSpPr/>
            <p:nvPr/>
          </p:nvSpPr>
          <p:spPr>
            <a:xfrm>
              <a:off x="7389050" y="3183300"/>
              <a:ext cx="17275" cy="106825"/>
            </a:xfrm>
            <a:custGeom>
              <a:rect b="b" l="l" r="r" t="t"/>
              <a:pathLst>
                <a:path extrusionOk="0" h="4273" w="691">
                  <a:moveTo>
                    <a:pt x="690" y="4272"/>
                  </a:moveTo>
                  <a:cubicBezTo>
                    <a:pt x="602" y="3538"/>
                    <a:pt x="514" y="2819"/>
                    <a:pt x="426" y="2100"/>
                  </a:cubicBezTo>
                  <a:cubicBezTo>
                    <a:pt x="323" y="1395"/>
                    <a:pt x="191" y="690"/>
                    <a:pt x="0" y="0"/>
                  </a:cubicBezTo>
                  <a:cubicBezTo>
                    <a:pt x="514" y="1380"/>
                    <a:pt x="588" y="2834"/>
                    <a:pt x="690" y="427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25"/>
            <p:cNvSpPr/>
            <p:nvPr/>
          </p:nvSpPr>
          <p:spPr>
            <a:xfrm>
              <a:off x="7581725" y="3074275"/>
              <a:ext cx="52525" cy="55450"/>
            </a:xfrm>
            <a:custGeom>
              <a:rect b="b" l="l" r="r" t="t"/>
              <a:pathLst>
                <a:path extrusionOk="0" h="2218" w="2101">
                  <a:moveTo>
                    <a:pt x="2100" y="1"/>
                  </a:moveTo>
                  <a:cubicBezTo>
                    <a:pt x="1998" y="162"/>
                    <a:pt x="1821" y="221"/>
                    <a:pt x="1704" y="339"/>
                  </a:cubicBezTo>
                  <a:cubicBezTo>
                    <a:pt x="1572" y="441"/>
                    <a:pt x="1440" y="559"/>
                    <a:pt x="1337" y="662"/>
                  </a:cubicBezTo>
                  <a:cubicBezTo>
                    <a:pt x="1219" y="779"/>
                    <a:pt x="1073" y="911"/>
                    <a:pt x="970" y="1029"/>
                  </a:cubicBezTo>
                  <a:cubicBezTo>
                    <a:pt x="852" y="1161"/>
                    <a:pt x="735" y="1264"/>
                    <a:pt x="617" y="1396"/>
                  </a:cubicBezTo>
                  <a:cubicBezTo>
                    <a:pt x="515" y="1528"/>
                    <a:pt x="397" y="1675"/>
                    <a:pt x="295" y="1807"/>
                  </a:cubicBezTo>
                  <a:cubicBezTo>
                    <a:pt x="192" y="1954"/>
                    <a:pt x="118" y="2071"/>
                    <a:pt x="1" y="2218"/>
                  </a:cubicBezTo>
                  <a:cubicBezTo>
                    <a:pt x="74" y="1675"/>
                    <a:pt x="1572" y="104"/>
                    <a:pt x="21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25"/>
            <p:cNvSpPr/>
            <p:nvPr/>
          </p:nvSpPr>
          <p:spPr>
            <a:xfrm>
              <a:off x="7590175" y="3251550"/>
              <a:ext cx="57650" cy="57650"/>
            </a:xfrm>
            <a:custGeom>
              <a:rect b="b" l="l" r="r" t="t"/>
              <a:pathLst>
                <a:path extrusionOk="0" h="2306" w="2306">
                  <a:moveTo>
                    <a:pt x="2305" y="1"/>
                  </a:moveTo>
                  <a:cubicBezTo>
                    <a:pt x="1894" y="720"/>
                    <a:pt x="1351" y="1351"/>
                    <a:pt x="720" y="1880"/>
                  </a:cubicBezTo>
                  <a:cubicBezTo>
                    <a:pt x="529" y="2071"/>
                    <a:pt x="279" y="2218"/>
                    <a:pt x="1" y="2306"/>
                  </a:cubicBezTo>
                  <a:cubicBezTo>
                    <a:pt x="1" y="2262"/>
                    <a:pt x="1" y="2232"/>
                    <a:pt x="15" y="2218"/>
                  </a:cubicBezTo>
                  <a:cubicBezTo>
                    <a:pt x="749" y="1821"/>
                    <a:pt x="1292" y="1205"/>
                    <a:pt x="1836" y="588"/>
                  </a:cubicBezTo>
                  <a:cubicBezTo>
                    <a:pt x="2012" y="412"/>
                    <a:pt x="2159" y="206"/>
                    <a:pt x="23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25"/>
            <p:cNvSpPr/>
            <p:nvPr/>
          </p:nvSpPr>
          <p:spPr>
            <a:xfrm>
              <a:off x="7506850" y="3117600"/>
              <a:ext cx="18025" cy="82600"/>
            </a:xfrm>
            <a:custGeom>
              <a:rect b="b" l="l" r="r" t="t"/>
              <a:pathLst>
                <a:path extrusionOk="0" h="3304" w="721">
                  <a:moveTo>
                    <a:pt x="1" y="3304"/>
                  </a:moveTo>
                  <a:cubicBezTo>
                    <a:pt x="192" y="2202"/>
                    <a:pt x="529" y="1145"/>
                    <a:pt x="618" y="0"/>
                  </a:cubicBezTo>
                  <a:cubicBezTo>
                    <a:pt x="691" y="147"/>
                    <a:pt x="720" y="323"/>
                    <a:pt x="676" y="485"/>
                  </a:cubicBezTo>
                  <a:cubicBezTo>
                    <a:pt x="515" y="1410"/>
                    <a:pt x="309" y="2320"/>
                    <a:pt x="45" y="3215"/>
                  </a:cubicBezTo>
                  <a:cubicBezTo>
                    <a:pt x="30" y="3245"/>
                    <a:pt x="16" y="3274"/>
                    <a:pt x="1" y="33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25"/>
            <p:cNvSpPr/>
            <p:nvPr/>
          </p:nvSpPr>
          <p:spPr>
            <a:xfrm>
              <a:off x="7469800" y="3018875"/>
              <a:ext cx="22400" cy="77100"/>
            </a:xfrm>
            <a:custGeom>
              <a:rect b="b" l="l" r="r" t="t"/>
              <a:pathLst>
                <a:path extrusionOk="0" h="3084" w="896">
                  <a:moveTo>
                    <a:pt x="44" y="3083"/>
                  </a:moveTo>
                  <a:cubicBezTo>
                    <a:pt x="0" y="2481"/>
                    <a:pt x="573" y="352"/>
                    <a:pt x="896" y="0"/>
                  </a:cubicBezTo>
                  <a:cubicBezTo>
                    <a:pt x="837" y="308"/>
                    <a:pt x="690" y="529"/>
                    <a:pt x="631" y="778"/>
                  </a:cubicBezTo>
                  <a:cubicBezTo>
                    <a:pt x="558" y="1028"/>
                    <a:pt x="485" y="1292"/>
                    <a:pt x="411" y="1542"/>
                  </a:cubicBezTo>
                  <a:cubicBezTo>
                    <a:pt x="353" y="1791"/>
                    <a:pt x="279" y="2055"/>
                    <a:pt x="220" y="2320"/>
                  </a:cubicBezTo>
                  <a:cubicBezTo>
                    <a:pt x="162" y="2584"/>
                    <a:pt x="103" y="2834"/>
                    <a:pt x="44" y="308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25"/>
            <p:cNvSpPr/>
            <p:nvPr/>
          </p:nvSpPr>
          <p:spPr>
            <a:xfrm>
              <a:off x="7513825" y="3357625"/>
              <a:ext cx="68300" cy="44075"/>
            </a:xfrm>
            <a:custGeom>
              <a:rect b="b" l="l" r="r" t="t"/>
              <a:pathLst>
                <a:path extrusionOk="0" h="1763" w="2732">
                  <a:moveTo>
                    <a:pt x="1" y="1762"/>
                  </a:moveTo>
                  <a:cubicBezTo>
                    <a:pt x="794" y="984"/>
                    <a:pt x="1733" y="470"/>
                    <a:pt x="2732" y="1"/>
                  </a:cubicBezTo>
                  <a:cubicBezTo>
                    <a:pt x="1807" y="573"/>
                    <a:pt x="852" y="1072"/>
                    <a:pt x="1" y="17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25"/>
            <p:cNvSpPr/>
            <p:nvPr/>
          </p:nvSpPr>
          <p:spPr>
            <a:xfrm>
              <a:off x="7465025" y="3246775"/>
              <a:ext cx="29375" cy="96925"/>
            </a:xfrm>
            <a:custGeom>
              <a:rect b="b" l="l" r="r" t="t"/>
              <a:pathLst>
                <a:path extrusionOk="0" h="3877" w="1175">
                  <a:moveTo>
                    <a:pt x="0" y="3877"/>
                  </a:moveTo>
                  <a:cubicBezTo>
                    <a:pt x="235" y="2614"/>
                    <a:pt x="705" y="1308"/>
                    <a:pt x="1175" y="1"/>
                  </a:cubicBezTo>
                  <a:cubicBezTo>
                    <a:pt x="778" y="1322"/>
                    <a:pt x="382" y="2658"/>
                    <a:pt x="0" y="387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25"/>
            <p:cNvSpPr/>
            <p:nvPr/>
          </p:nvSpPr>
          <p:spPr>
            <a:xfrm>
              <a:off x="7407025" y="3224025"/>
              <a:ext cx="5900" cy="84825"/>
            </a:xfrm>
            <a:custGeom>
              <a:rect b="b" l="l" r="r" t="t"/>
              <a:pathLst>
                <a:path extrusionOk="0" h="3393" w="236">
                  <a:moveTo>
                    <a:pt x="1" y="1"/>
                  </a:moveTo>
                  <a:cubicBezTo>
                    <a:pt x="236" y="1131"/>
                    <a:pt x="104" y="2262"/>
                    <a:pt x="118" y="3392"/>
                  </a:cubicBezTo>
                  <a:cubicBezTo>
                    <a:pt x="104" y="2834"/>
                    <a:pt x="74" y="2262"/>
                    <a:pt x="59" y="1704"/>
                  </a:cubicBezTo>
                  <a:cubicBezTo>
                    <a:pt x="45" y="1146"/>
                    <a:pt x="15" y="57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25"/>
            <p:cNvSpPr/>
            <p:nvPr/>
          </p:nvSpPr>
          <p:spPr>
            <a:xfrm>
              <a:off x="7478975" y="3378175"/>
              <a:ext cx="42225" cy="58400"/>
            </a:xfrm>
            <a:custGeom>
              <a:rect b="b" l="l" r="r" t="t"/>
              <a:pathLst>
                <a:path extrusionOk="0" h="2336" w="1689">
                  <a:moveTo>
                    <a:pt x="0" y="2291"/>
                  </a:moveTo>
                  <a:cubicBezTo>
                    <a:pt x="705" y="1616"/>
                    <a:pt x="1175" y="794"/>
                    <a:pt x="1689" y="1"/>
                  </a:cubicBezTo>
                  <a:cubicBezTo>
                    <a:pt x="1674" y="59"/>
                    <a:pt x="1644" y="118"/>
                    <a:pt x="1615" y="177"/>
                  </a:cubicBezTo>
                  <a:cubicBezTo>
                    <a:pt x="1307" y="779"/>
                    <a:pt x="940" y="1351"/>
                    <a:pt x="514" y="1880"/>
                  </a:cubicBezTo>
                  <a:cubicBezTo>
                    <a:pt x="411" y="1997"/>
                    <a:pt x="309" y="2115"/>
                    <a:pt x="191" y="2232"/>
                  </a:cubicBezTo>
                  <a:cubicBezTo>
                    <a:pt x="132" y="2262"/>
                    <a:pt x="74" y="2306"/>
                    <a:pt x="15" y="233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25"/>
            <p:cNvSpPr/>
            <p:nvPr/>
          </p:nvSpPr>
          <p:spPr>
            <a:xfrm>
              <a:off x="7656600" y="3327900"/>
              <a:ext cx="62050" cy="21675"/>
            </a:xfrm>
            <a:custGeom>
              <a:rect b="b" l="l" r="r" t="t"/>
              <a:pathLst>
                <a:path extrusionOk="0" h="867" w="2482">
                  <a:moveTo>
                    <a:pt x="2482" y="0"/>
                  </a:moveTo>
                  <a:cubicBezTo>
                    <a:pt x="1645" y="235"/>
                    <a:pt x="808" y="529"/>
                    <a:pt x="1" y="867"/>
                  </a:cubicBezTo>
                  <a:cubicBezTo>
                    <a:pt x="764" y="412"/>
                    <a:pt x="1616" y="133"/>
                    <a:pt x="24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25"/>
            <p:cNvSpPr/>
            <p:nvPr/>
          </p:nvSpPr>
          <p:spPr>
            <a:xfrm>
              <a:off x="7652200" y="3115025"/>
              <a:ext cx="24975" cy="51400"/>
            </a:xfrm>
            <a:custGeom>
              <a:rect b="b" l="l" r="r" t="t"/>
              <a:pathLst>
                <a:path extrusionOk="0" h="2056" w="999">
                  <a:moveTo>
                    <a:pt x="1" y="2056"/>
                  </a:moveTo>
                  <a:lnTo>
                    <a:pt x="955" y="1"/>
                  </a:lnTo>
                  <a:cubicBezTo>
                    <a:pt x="999" y="265"/>
                    <a:pt x="382" y="1630"/>
                    <a:pt x="1" y="205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25"/>
            <p:cNvSpPr/>
            <p:nvPr/>
          </p:nvSpPr>
          <p:spPr>
            <a:xfrm>
              <a:off x="7750575" y="3437650"/>
              <a:ext cx="55425" cy="4050"/>
            </a:xfrm>
            <a:custGeom>
              <a:rect b="b" l="l" r="r" t="t"/>
              <a:pathLst>
                <a:path extrusionOk="0" h="162" w="2217">
                  <a:moveTo>
                    <a:pt x="2217" y="162"/>
                  </a:moveTo>
                  <a:lnTo>
                    <a:pt x="0" y="103"/>
                  </a:lnTo>
                  <a:cubicBezTo>
                    <a:pt x="543" y="0"/>
                    <a:pt x="1850" y="15"/>
                    <a:pt x="2217" y="1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25"/>
            <p:cNvSpPr/>
            <p:nvPr/>
          </p:nvSpPr>
          <p:spPr>
            <a:xfrm>
              <a:off x="7598250" y="3114650"/>
              <a:ext cx="39300" cy="56200"/>
            </a:xfrm>
            <a:custGeom>
              <a:rect b="b" l="l" r="r" t="t"/>
              <a:pathLst>
                <a:path extrusionOk="0" h="2248" w="1572">
                  <a:moveTo>
                    <a:pt x="1" y="2218"/>
                  </a:moveTo>
                  <a:cubicBezTo>
                    <a:pt x="500" y="1528"/>
                    <a:pt x="852" y="764"/>
                    <a:pt x="1439" y="133"/>
                  </a:cubicBezTo>
                  <a:cubicBezTo>
                    <a:pt x="1469" y="89"/>
                    <a:pt x="1513" y="45"/>
                    <a:pt x="1527" y="1"/>
                  </a:cubicBezTo>
                  <a:lnTo>
                    <a:pt x="1571" y="45"/>
                  </a:lnTo>
                  <a:cubicBezTo>
                    <a:pt x="1307" y="412"/>
                    <a:pt x="1043" y="750"/>
                    <a:pt x="793" y="1117"/>
                  </a:cubicBezTo>
                  <a:cubicBezTo>
                    <a:pt x="529" y="1484"/>
                    <a:pt x="294" y="1865"/>
                    <a:pt x="59" y="224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25"/>
            <p:cNvSpPr/>
            <p:nvPr/>
          </p:nvSpPr>
          <p:spPr>
            <a:xfrm>
              <a:off x="7572925" y="3375600"/>
              <a:ext cx="78200" cy="28300"/>
            </a:xfrm>
            <a:custGeom>
              <a:rect b="b" l="l" r="r" t="t"/>
              <a:pathLst>
                <a:path extrusionOk="0" h="1132" w="3128">
                  <a:moveTo>
                    <a:pt x="15" y="1131"/>
                  </a:moveTo>
                  <a:cubicBezTo>
                    <a:pt x="74" y="1087"/>
                    <a:pt x="147" y="1043"/>
                    <a:pt x="235" y="999"/>
                  </a:cubicBezTo>
                  <a:cubicBezTo>
                    <a:pt x="1146" y="588"/>
                    <a:pt x="2100" y="309"/>
                    <a:pt x="3040" y="1"/>
                  </a:cubicBezTo>
                  <a:cubicBezTo>
                    <a:pt x="3054" y="1"/>
                    <a:pt x="3069" y="1"/>
                    <a:pt x="3128" y="1"/>
                  </a:cubicBezTo>
                  <a:cubicBezTo>
                    <a:pt x="2893" y="89"/>
                    <a:pt x="2687" y="148"/>
                    <a:pt x="2482" y="221"/>
                  </a:cubicBezTo>
                  <a:cubicBezTo>
                    <a:pt x="1689" y="500"/>
                    <a:pt x="881" y="735"/>
                    <a:pt x="118" y="1102"/>
                  </a:cubicBezTo>
                  <a:cubicBezTo>
                    <a:pt x="89" y="1117"/>
                    <a:pt x="45" y="1117"/>
                    <a:pt x="1" y="113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25"/>
            <p:cNvSpPr/>
            <p:nvPr/>
          </p:nvSpPr>
          <p:spPr>
            <a:xfrm>
              <a:off x="7600825" y="3075750"/>
              <a:ext cx="38925" cy="37475"/>
            </a:xfrm>
            <a:custGeom>
              <a:rect b="b" l="l" r="r" t="t"/>
              <a:pathLst>
                <a:path extrusionOk="0" h="1499" w="1557">
                  <a:moveTo>
                    <a:pt x="0" y="1498"/>
                  </a:moveTo>
                  <a:cubicBezTo>
                    <a:pt x="485" y="984"/>
                    <a:pt x="925" y="412"/>
                    <a:pt x="1512" y="1"/>
                  </a:cubicBezTo>
                  <a:cubicBezTo>
                    <a:pt x="1542" y="45"/>
                    <a:pt x="1556" y="45"/>
                    <a:pt x="1556" y="45"/>
                  </a:cubicBezTo>
                  <a:cubicBezTo>
                    <a:pt x="1556" y="59"/>
                    <a:pt x="1556" y="59"/>
                    <a:pt x="1556" y="74"/>
                  </a:cubicBezTo>
                  <a:cubicBezTo>
                    <a:pt x="1542" y="89"/>
                    <a:pt x="1542" y="103"/>
                    <a:pt x="1527" y="1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25"/>
            <p:cNvSpPr/>
            <p:nvPr/>
          </p:nvSpPr>
          <p:spPr>
            <a:xfrm>
              <a:off x="7415100" y="3197975"/>
              <a:ext cx="6275" cy="49950"/>
            </a:xfrm>
            <a:custGeom>
              <a:rect b="b" l="l" r="r" t="t"/>
              <a:pathLst>
                <a:path extrusionOk="0" h="1998" w="251">
                  <a:moveTo>
                    <a:pt x="1" y="0"/>
                  </a:moveTo>
                  <a:cubicBezTo>
                    <a:pt x="162" y="265"/>
                    <a:pt x="250" y="1410"/>
                    <a:pt x="148" y="1997"/>
                  </a:cubicBezTo>
                  <a:cubicBezTo>
                    <a:pt x="118" y="1351"/>
                    <a:pt x="59" y="690"/>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25"/>
            <p:cNvSpPr/>
            <p:nvPr/>
          </p:nvSpPr>
          <p:spPr>
            <a:xfrm>
              <a:off x="7719375" y="3204575"/>
              <a:ext cx="36350" cy="29400"/>
            </a:xfrm>
            <a:custGeom>
              <a:rect b="b" l="l" r="r" t="t"/>
              <a:pathLst>
                <a:path extrusionOk="0" h="1176" w="1454">
                  <a:moveTo>
                    <a:pt x="1454" y="15"/>
                  </a:moveTo>
                  <a:cubicBezTo>
                    <a:pt x="1292" y="133"/>
                    <a:pt x="1131" y="236"/>
                    <a:pt x="969" y="353"/>
                  </a:cubicBezTo>
                  <a:cubicBezTo>
                    <a:pt x="808" y="470"/>
                    <a:pt x="646" y="617"/>
                    <a:pt x="485" y="749"/>
                  </a:cubicBezTo>
                  <a:cubicBezTo>
                    <a:pt x="323" y="882"/>
                    <a:pt x="176" y="1014"/>
                    <a:pt x="0" y="1175"/>
                  </a:cubicBezTo>
                  <a:cubicBezTo>
                    <a:pt x="235" y="735"/>
                    <a:pt x="1145" y="1"/>
                    <a:pt x="1454"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25"/>
            <p:cNvSpPr/>
            <p:nvPr/>
          </p:nvSpPr>
          <p:spPr>
            <a:xfrm>
              <a:off x="7505400" y="3271750"/>
              <a:ext cx="23875" cy="59850"/>
            </a:xfrm>
            <a:custGeom>
              <a:rect b="b" l="l" r="r" t="t"/>
              <a:pathLst>
                <a:path extrusionOk="0" h="2394" w="955">
                  <a:moveTo>
                    <a:pt x="955" y="0"/>
                  </a:moveTo>
                  <a:cubicBezTo>
                    <a:pt x="720" y="837"/>
                    <a:pt x="411" y="1630"/>
                    <a:pt x="0" y="23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25"/>
            <p:cNvSpPr/>
            <p:nvPr/>
          </p:nvSpPr>
          <p:spPr>
            <a:xfrm>
              <a:off x="7783975" y="3317625"/>
              <a:ext cx="35625" cy="14325"/>
            </a:xfrm>
            <a:custGeom>
              <a:rect b="b" l="l" r="r" t="t"/>
              <a:pathLst>
                <a:path extrusionOk="0" h="573" w="1425">
                  <a:moveTo>
                    <a:pt x="1424" y="0"/>
                  </a:moveTo>
                  <a:cubicBezTo>
                    <a:pt x="1292" y="221"/>
                    <a:pt x="499" y="558"/>
                    <a:pt x="0" y="57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25"/>
            <p:cNvSpPr/>
            <p:nvPr/>
          </p:nvSpPr>
          <p:spPr>
            <a:xfrm>
              <a:off x="7756075" y="3231750"/>
              <a:ext cx="36350" cy="17625"/>
            </a:xfrm>
            <a:custGeom>
              <a:rect b="b" l="l" r="r" t="t"/>
              <a:pathLst>
                <a:path extrusionOk="0" h="705" w="1454">
                  <a:moveTo>
                    <a:pt x="1454" y="73"/>
                  </a:moveTo>
                  <a:lnTo>
                    <a:pt x="0" y="705"/>
                  </a:lnTo>
                  <a:cubicBezTo>
                    <a:pt x="441" y="411"/>
                    <a:pt x="925" y="176"/>
                    <a:pt x="14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25"/>
            <p:cNvSpPr/>
            <p:nvPr/>
          </p:nvSpPr>
          <p:spPr>
            <a:xfrm>
              <a:off x="7499150" y="3084200"/>
              <a:ext cx="7000" cy="38925"/>
            </a:xfrm>
            <a:custGeom>
              <a:rect b="b" l="l" r="r" t="t"/>
              <a:pathLst>
                <a:path extrusionOk="0" h="1557" w="280">
                  <a:moveTo>
                    <a:pt x="1" y="1557"/>
                  </a:moveTo>
                  <a:lnTo>
                    <a:pt x="250" y="0"/>
                  </a:lnTo>
                  <a:cubicBezTo>
                    <a:pt x="280" y="529"/>
                    <a:pt x="192" y="1057"/>
                    <a:pt x="1" y="155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25"/>
            <p:cNvSpPr/>
            <p:nvPr/>
          </p:nvSpPr>
          <p:spPr>
            <a:xfrm>
              <a:off x="7524850" y="3362025"/>
              <a:ext cx="32325" cy="22425"/>
            </a:xfrm>
            <a:custGeom>
              <a:rect b="b" l="l" r="r" t="t"/>
              <a:pathLst>
                <a:path extrusionOk="0" h="897" w="1293">
                  <a:moveTo>
                    <a:pt x="1292" y="1"/>
                  </a:moveTo>
                  <a:lnTo>
                    <a:pt x="30" y="896"/>
                  </a:lnTo>
                  <a:lnTo>
                    <a:pt x="0" y="852"/>
                  </a:lnTo>
                  <a:cubicBezTo>
                    <a:pt x="382" y="500"/>
                    <a:pt x="822" y="221"/>
                    <a:pt x="129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25"/>
            <p:cNvSpPr/>
            <p:nvPr/>
          </p:nvSpPr>
          <p:spPr>
            <a:xfrm>
              <a:off x="7486675" y="3024750"/>
              <a:ext cx="11025" cy="34875"/>
            </a:xfrm>
            <a:custGeom>
              <a:rect b="b" l="l" r="r" t="t"/>
              <a:pathLst>
                <a:path extrusionOk="0" h="1395" w="441">
                  <a:moveTo>
                    <a:pt x="1" y="1395"/>
                  </a:moveTo>
                  <a:cubicBezTo>
                    <a:pt x="59" y="910"/>
                    <a:pt x="191" y="440"/>
                    <a:pt x="382" y="0"/>
                  </a:cubicBezTo>
                  <a:lnTo>
                    <a:pt x="441" y="29"/>
                  </a:lnTo>
                  <a:cubicBezTo>
                    <a:pt x="309" y="484"/>
                    <a:pt x="162" y="940"/>
                    <a:pt x="1" y="139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25"/>
            <p:cNvSpPr/>
            <p:nvPr/>
          </p:nvSpPr>
          <p:spPr>
            <a:xfrm>
              <a:off x="7771475" y="3332675"/>
              <a:ext cx="30125" cy="8100"/>
            </a:xfrm>
            <a:custGeom>
              <a:rect b="b" l="l" r="r" t="t"/>
              <a:pathLst>
                <a:path extrusionOk="0" h="324" w="1205">
                  <a:moveTo>
                    <a:pt x="1" y="279"/>
                  </a:moveTo>
                  <a:lnTo>
                    <a:pt x="1205" y="0"/>
                  </a:lnTo>
                  <a:cubicBezTo>
                    <a:pt x="955" y="132"/>
                    <a:pt x="706" y="235"/>
                    <a:pt x="427" y="294"/>
                  </a:cubicBezTo>
                  <a:cubicBezTo>
                    <a:pt x="324" y="309"/>
                    <a:pt x="206" y="323"/>
                    <a:pt x="89" y="323"/>
                  </a:cubicBezTo>
                  <a:cubicBezTo>
                    <a:pt x="60" y="323"/>
                    <a:pt x="30" y="294"/>
                    <a:pt x="1" y="27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25"/>
            <p:cNvSpPr/>
            <p:nvPr/>
          </p:nvSpPr>
          <p:spPr>
            <a:xfrm>
              <a:off x="7659550" y="3409000"/>
              <a:ext cx="41500" cy="14725"/>
            </a:xfrm>
            <a:custGeom>
              <a:rect b="b" l="l" r="r" t="t"/>
              <a:pathLst>
                <a:path extrusionOk="0" h="589" w="1660">
                  <a:moveTo>
                    <a:pt x="0" y="588"/>
                  </a:moveTo>
                  <a:cubicBezTo>
                    <a:pt x="529" y="324"/>
                    <a:pt x="1087" y="133"/>
                    <a:pt x="16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25"/>
            <p:cNvSpPr/>
            <p:nvPr/>
          </p:nvSpPr>
          <p:spPr>
            <a:xfrm>
              <a:off x="7690750" y="3333400"/>
              <a:ext cx="30100" cy="10675"/>
            </a:xfrm>
            <a:custGeom>
              <a:rect b="b" l="l" r="r" t="t"/>
              <a:pathLst>
                <a:path extrusionOk="0" h="427" w="1204">
                  <a:moveTo>
                    <a:pt x="0" y="368"/>
                  </a:moveTo>
                  <a:lnTo>
                    <a:pt x="1175" y="1"/>
                  </a:lnTo>
                  <a:lnTo>
                    <a:pt x="1204" y="59"/>
                  </a:lnTo>
                  <a:cubicBezTo>
                    <a:pt x="1013" y="147"/>
                    <a:pt x="822" y="206"/>
                    <a:pt x="631" y="250"/>
                  </a:cubicBezTo>
                  <a:lnTo>
                    <a:pt x="15" y="42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25"/>
            <p:cNvSpPr/>
            <p:nvPr/>
          </p:nvSpPr>
          <p:spPr>
            <a:xfrm>
              <a:off x="7525225" y="3135200"/>
              <a:ext cx="5150" cy="25350"/>
            </a:xfrm>
            <a:custGeom>
              <a:rect b="b" l="l" r="r" t="t"/>
              <a:pathLst>
                <a:path extrusionOk="0" h="1014" w="206">
                  <a:moveTo>
                    <a:pt x="191" y="16"/>
                  </a:moveTo>
                  <a:cubicBezTo>
                    <a:pt x="206" y="353"/>
                    <a:pt x="132" y="691"/>
                    <a:pt x="0" y="1014"/>
                  </a:cubicBezTo>
                  <a:cubicBezTo>
                    <a:pt x="59" y="676"/>
                    <a:pt x="103" y="339"/>
                    <a:pt x="1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25"/>
            <p:cNvSpPr/>
            <p:nvPr/>
          </p:nvSpPr>
          <p:spPr>
            <a:xfrm>
              <a:off x="7742125" y="3206050"/>
              <a:ext cx="19850" cy="13225"/>
            </a:xfrm>
            <a:custGeom>
              <a:rect b="b" l="l" r="r" t="t"/>
              <a:pathLst>
                <a:path extrusionOk="0" h="529" w="794">
                  <a:moveTo>
                    <a:pt x="793" y="59"/>
                  </a:moveTo>
                  <a:lnTo>
                    <a:pt x="0" y="529"/>
                  </a:lnTo>
                  <a:cubicBezTo>
                    <a:pt x="221" y="309"/>
                    <a:pt x="470" y="118"/>
                    <a:pt x="7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25"/>
            <p:cNvSpPr/>
            <p:nvPr/>
          </p:nvSpPr>
          <p:spPr>
            <a:xfrm>
              <a:off x="7669825" y="3124200"/>
              <a:ext cx="10300" cy="21675"/>
            </a:xfrm>
            <a:custGeom>
              <a:rect b="b" l="l" r="r" t="t"/>
              <a:pathLst>
                <a:path extrusionOk="0" h="867" w="412">
                  <a:moveTo>
                    <a:pt x="411" y="30"/>
                  </a:moveTo>
                  <a:cubicBezTo>
                    <a:pt x="323" y="324"/>
                    <a:pt x="206" y="602"/>
                    <a:pt x="44" y="867"/>
                  </a:cubicBezTo>
                  <a:lnTo>
                    <a:pt x="0" y="852"/>
                  </a:lnTo>
                  <a:cubicBezTo>
                    <a:pt x="118" y="573"/>
                    <a:pt x="235" y="294"/>
                    <a:pt x="35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25"/>
            <p:cNvSpPr/>
            <p:nvPr/>
          </p:nvSpPr>
          <p:spPr>
            <a:xfrm>
              <a:off x="7777350" y="3346625"/>
              <a:ext cx="11775" cy="3675"/>
            </a:xfrm>
            <a:custGeom>
              <a:rect b="b" l="l" r="r" t="t"/>
              <a:pathLst>
                <a:path extrusionOk="0" h="147" w="471">
                  <a:moveTo>
                    <a:pt x="471" y="74"/>
                  </a:moveTo>
                  <a:lnTo>
                    <a:pt x="1" y="147"/>
                  </a:lnTo>
                  <a:lnTo>
                    <a:pt x="1" y="74"/>
                  </a:lnTo>
                  <a:lnTo>
                    <a:pt x="45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25"/>
            <p:cNvSpPr/>
            <p:nvPr/>
          </p:nvSpPr>
          <p:spPr>
            <a:xfrm>
              <a:off x="7557150" y="3403875"/>
              <a:ext cx="16175" cy="8100"/>
            </a:xfrm>
            <a:custGeom>
              <a:rect b="b" l="l" r="r" t="t"/>
              <a:pathLst>
                <a:path extrusionOk="0" h="324" w="647">
                  <a:moveTo>
                    <a:pt x="632" y="0"/>
                  </a:moveTo>
                  <a:cubicBezTo>
                    <a:pt x="441" y="103"/>
                    <a:pt x="235" y="206"/>
                    <a:pt x="30" y="323"/>
                  </a:cubicBezTo>
                  <a:lnTo>
                    <a:pt x="0" y="265"/>
                  </a:lnTo>
                  <a:lnTo>
                    <a:pt x="64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25"/>
            <p:cNvSpPr/>
            <p:nvPr/>
          </p:nvSpPr>
          <p:spPr>
            <a:xfrm>
              <a:off x="7657350" y="3369375"/>
              <a:ext cx="11400" cy="4425"/>
            </a:xfrm>
            <a:custGeom>
              <a:rect b="b" l="l" r="r" t="t"/>
              <a:pathLst>
                <a:path extrusionOk="0" h="177" w="456">
                  <a:moveTo>
                    <a:pt x="0" y="147"/>
                  </a:moveTo>
                  <a:lnTo>
                    <a:pt x="455" y="0"/>
                  </a:lnTo>
                  <a:lnTo>
                    <a:pt x="455" y="30"/>
                  </a:lnTo>
                  <a:lnTo>
                    <a:pt x="0" y="17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25"/>
            <p:cNvSpPr/>
            <p:nvPr/>
          </p:nvSpPr>
          <p:spPr>
            <a:xfrm>
              <a:off x="7279300" y="3629950"/>
              <a:ext cx="510550" cy="146850"/>
            </a:xfrm>
            <a:custGeom>
              <a:rect b="b" l="l" r="r" t="t"/>
              <a:pathLst>
                <a:path extrusionOk="0" h="5874" w="20422">
                  <a:moveTo>
                    <a:pt x="1" y="5815"/>
                  </a:moveTo>
                  <a:lnTo>
                    <a:pt x="148" y="5712"/>
                  </a:lnTo>
                  <a:cubicBezTo>
                    <a:pt x="705" y="5301"/>
                    <a:pt x="1278" y="4890"/>
                    <a:pt x="1836" y="4464"/>
                  </a:cubicBezTo>
                  <a:cubicBezTo>
                    <a:pt x="2467" y="3994"/>
                    <a:pt x="3128" y="3539"/>
                    <a:pt x="3715" y="2996"/>
                  </a:cubicBezTo>
                  <a:cubicBezTo>
                    <a:pt x="4200" y="2541"/>
                    <a:pt x="4699" y="2100"/>
                    <a:pt x="5227" y="1689"/>
                  </a:cubicBezTo>
                  <a:cubicBezTo>
                    <a:pt x="5726" y="1293"/>
                    <a:pt x="6255" y="940"/>
                    <a:pt x="6813" y="632"/>
                  </a:cubicBezTo>
                  <a:cubicBezTo>
                    <a:pt x="7503" y="265"/>
                    <a:pt x="8266" y="45"/>
                    <a:pt x="9044" y="30"/>
                  </a:cubicBezTo>
                  <a:cubicBezTo>
                    <a:pt x="10028" y="1"/>
                    <a:pt x="11012" y="177"/>
                    <a:pt x="11907" y="544"/>
                  </a:cubicBezTo>
                  <a:cubicBezTo>
                    <a:pt x="13067" y="1014"/>
                    <a:pt x="14227" y="1454"/>
                    <a:pt x="15357" y="1939"/>
                  </a:cubicBezTo>
                  <a:cubicBezTo>
                    <a:pt x="15930" y="2174"/>
                    <a:pt x="16473" y="2453"/>
                    <a:pt x="17001" y="2761"/>
                  </a:cubicBezTo>
                  <a:cubicBezTo>
                    <a:pt x="17706" y="3187"/>
                    <a:pt x="18367" y="3656"/>
                    <a:pt x="19057" y="4082"/>
                  </a:cubicBezTo>
                  <a:cubicBezTo>
                    <a:pt x="19600" y="4435"/>
                    <a:pt x="19996" y="4934"/>
                    <a:pt x="20393" y="5418"/>
                  </a:cubicBezTo>
                  <a:cubicBezTo>
                    <a:pt x="20407" y="5433"/>
                    <a:pt x="20407" y="5462"/>
                    <a:pt x="20422" y="5521"/>
                  </a:cubicBezTo>
                  <a:cubicBezTo>
                    <a:pt x="20349" y="5506"/>
                    <a:pt x="20275" y="5477"/>
                    <a:pt x="20202" y="5448"/>
                  </a:cubicBezTo>
                  <a:cubicBezTo>
                    <a:pt x="19218" y="4963"/>
                    <a:pt x="18235" y="4449"/>
                    <a:pt x="17266" y="3965"/>
                  </a:cubicBezTo>
                  <a:cubicBezTo>
                    <a:pt x="16590" y="3627"/>
                    <a:pt x="15900" y="3333"/>
                    <a:pt x="15240" y="2981"/>
                  </a:cubicBezTo>
                  <a:cubicBezTo>
                    <a:pt x="14755" y="2717"/>
                    <a:pt x="14256" y="2511"/>
                    <a:pt x="13742" y="2335"/>
                  </a:cubicBezTo>
                  <a:cubicBezTo>
                    <a:pt x="13111" y="2130"/>
                    <a:pt x="12465" y="2027"/>
                    <a:pt x="11819" y="2012"/>
                  </a:cubicBezTo>
                  <a:cubicBezTo>
                    <a:pt x="11202" y="2012"/>
                    <a:pt x="10586" y="1997"/>
                    <a:pt x="9984" y="2027"/>
                  </a:cubicBezTo>
                  <a:cubicBezTo>
                    <a:pt x="8839" y="2071"/>
                    <a:pt x="7723" y="2276"/>
                    <a:pt x="6637" y="2614"/>
                  </a:cubicBezTo>
                  <a:cubicBezTo>
                    <a:pt x="5213" y="3055"/>
                    <a:pt x="3818" y="3612"/>
                    <a:pt x="2497" y="4288"/>
                  </a:cubicBezTo>
                  <a:cubicBezTo>
                    <a:pt x="1718" y="4713"/>
                    <a:pt x="970" y="5183"/>
                    <a:pt x="280" y="5726"/>
                  </a:cubicBezTo>
                  <a:cubicBezTo>
                    <a:pt x="206" y="5770"/>
                    <a:pt x="118" y="5815"/>
                    <a:pt x="45" y="5873"/>
                  </a:cubicBezTo>
                  <a:cubicBezTo>
                    <a:pt x="30" y="5844"/>
                    <a:pt x="15" y="5829"/>
                    <a:pt x="1" y="5815"/>
                  </a:cubicBezTo>
                  <a:close/>
                  <a:moveTo>
                    <a:pt x="2849" y="3862"/>
                  </a:moveTo>
                  <a:lnTo>
                    <a:pt x="2878" y="3891"/>
                  </a:lnTo>
                  <a:lnTo>
                    <a:pt x="3084" y="3774"/>
                  </a:lnTo>
                  <a:cubicBezTo>
                    <a:pt x="3700" y="3436"/>
                    <a:pt x="4332" y="3084"/>
                    <a:pt x="4963" y="2761"/>
                  </a:cubicBezTo>
                  <a:cubicBezTo>
                    <a:pt x="5183" y="2629"/>
                    <a:pt x="5433" y="2541"/>
                    <a:pt x="5682" y="2438"/>
                  </a:cubicBezTo>
                  <a:cubicBezTo>
                    <a:pt x="7048" y="1836"/>
                    <a:pt x="8516" y="1469"/>
                    <a:pt x="10013" y="1337"/>
                  </a:cubicBezTo>
                  <a:cubicBezTo>
                    <a:pt x="10791" y="1278"/>
                    <a:pt x="11569" y="1337"/>
                    <a:pt x="12333" y="1498"/>
                  </a:cubicBezTo>
                  <a:cubicBezTo>
                    <a:pt x="12450" y="1528"/>
                    <a:pt x="12568" y="1542"/>
                    <a:pt x="12700" y="1557"/>
                  </a:cubicBezTo>
                  <a:cubicBezTo>
                    <a:pt x="12670" y="1513"/>
                    <a:pt x="12641" y="1454"/>
                    <a:pt x="12582" y="1425"/>
                  </a:cubicBezTo>
                  <a:cubicBezTo>
                    <a:pt x="12215" y="1205"/>
                    <a:pt x="11848" y="970"/>
                    <a:pt x="11467" y="735"/>
                  </a:cubicBezTo>
                  <a:cubicBezTo>
                    <a:pt x="10850" y="353"/>
                    <a:pt x="10145" y="148"/>
                    <a:pt x="9411" y="148"/>
                  </a:cubicBezTo>
                  <a:cubicBezTo>
                    <a:pt x="8560" y="148"/>
                    <a:pt x="7738" y="250"/>
                    <a:pt x="6974" y="662"/>
                  </a:cubicBezTo>
                  <a:cubicBezTo>
                    <a:pt x="5917" y="1249"/>
                    <a:pt x="4948" y="1968"/>
                    <a:pt x="4082" y="2790"/>
                  </a:cubicBezTo>
                  <a:cubicBezTo>
                    <a:pt x="3715" y="3113"/>
                    <a:pt x="3348" y="3422"/>
                    <a:pt x="2996" y="3745"/>
                  </a:cubicBezTo>
                  <a:close/>
                  <a:moveTo>
                    <a:pt x="19292" y="4846"/>
                  </a:moveTo>
                  <a:lnTo>
                    <a:pt x="19321" y="4816"/>
                  </a:lnTo>
                  <a:cubicBezTo>
                    <a:pt x="19321" y="4816"/>
                    <a:pt x="19306" y="4802"/>
                    <a:pt x="19292" y="4787"/>
                  </a:cubicBezTo>
                  <a:cubicBezTo>
                    <a:pt x="19218" y="4728"/>
                    <a:pt x="19145" y="4669"/>
                    <a:pt x="19071" y="4611"/>
                  </a:cubicBezTo>
                  <a:cubicBezTo>
                    <a:pt x="18205" y="4038"/>
                    <a:pt x="17324" y="3510"/>
                    <a:pt x="16399" y="3025"/>
                  </a:cubicBezTo>
                  <a:cubicBezTo>
                    <a:pt x="15959" y="2790"/>
                    <a:pt x="15504" y="2614"/>
                    <a:pt x="15019" y="2497"/>
                  </a:cubicBezTo>
                  <a:cubicBezTo>
                    <a:pt x="14535" y="2365"/>
                    <a:pt x="14065" y="2188"/>
                    <a:pt x="13610" y="1983"/>
                  </a:cubicBezTo>
                  <a:cubicBezTo>
                    <a:pt x="13346" y="1865"/>
                    <a:pt x="13082" y="1763"/>
                    <a:pt x="12803" y="1689"/>
                  </a:cubicBezTo>
                  <a:cubicBezTo>
                    <a:pt x="11746" y="1440"/>
                    <a:pt x="10644" y="1366"/>
                    <a:pt x="9558" y="1498"/>
                  </a:cubicBezTo>
                  <a:cubicBezTo>
                    <a:pt x="8619" y="1601"/>
                    <a:pt x="7679" y="1821"/>
                    <a:pt x="6783" y="2130"/>
                  </a:cubicBezTo>
                  <a:cubicBezTo>
                    <a:pt x="5976" y="2394"/>
                    <a:pt x="5198" y="2746"/>
                    <a:pt x="4464" y="3157"/>
                  </a:cubicBezTo>
                  <a:cubicBezTo>
                    <a:pt x="4273" y="3260"/>
                    <a:pt x="4082" y="3333"/>
                    <a:pt x="3891" y="3436"/>
                  </a:cubicBezTo>
                  <a:cubicBezTo>
                    <a:pt x="3833" y="3466"/>
                    <a:pt x="3788" y="3495"/>
                    <a:pt x="3759" y="3539"/>
                  </a:cubicBezTo>
                  <a:cubicBezTo>
                    <a:pt x="3833" y="3524"/>
                    <a:pt x="3921" y="3510"/>
                    <a:pt x="3979" y="3480"/>
                  </a:cubicBezTo>
                  <a:cubicBezTo>
                    <a:pt x="4567" y="3245"/>
                    <a:pt x="5139" y="2981"/>
                    <a:pt x="5726" y="2776"/>
                  </a:cubicBezTo>
                  <a:cubicBezTo>
                    <a:pt x="6945" y="2335"/>
                    <a:pt x="8222" y="2071"/>
                    <a:pt x="9514" y="1953"/>
                  </a:cubicBezTo>
                  <a:cubicBezTo>
                    <a:pt x="10395" y="1880"/>
                    <a:pt x="11290" y="1865"/>
                    <a:pt x="12186" y="1939"/>
                  </a:cubicBezTo>
                  <a:cubicBezTo>
                    <a:pt x="12759" y="1983"/>
                    <a:pt x="13331" y="2086"/>
                    <a:pt x="13874" y="2276"/>
                  </a:cubicBezTo>
                  <a:cubicBezTo>
                    <a:pt x="14462" y="2467"/>
                    <a:pt x="15019" y="2717"/>
                    <a:pt x="15548" y="3010"/>
                  </a:cubicBezTo>
                  <a:cubicBezTo>
                    <a:pt x="16429" y="3466"/>
                    <a:pt x="17324" y="3877"/>
                    <a:pt x="18205" y="4317"/>
                  </a:cubicBezTo>
                  <a:close/>
                  <a:moveTo>
                    <a:pt x="11305" y="441"/>
                  </a:moveTo>
                  <a:lnTo>
                    <a:pt x="11276" y="500"/>
                  </a:lnTo>
                  <a:cubicBezTo>
                    <a:pt x="11951" y="896"/>
                    <a:pt x="12641" y="1322"/>
                    <a:pt x="13331" y="1704"/>
                  </a:cubicBezTo>
                  <a:cubicBezTo>
                    <a:pt x="13860" y="2012"/>
                    <a:pt x="14432" y="2232"/>
                    <a:pt x="15034" y="2379"/>
                  </a:cubicBezTo>
                  <a:cubicBezTo>
                    <a:pt x="15445" y="2497"/>
                    <a:pt x="15871" y="2629"/>
                    <a:pt x="16282" y="2761"/>
                  </a:cubicBezTo>
                  <a:cubicBezTo>
                    <a:pt x="16399" y="2805"/>
                    <a:pt x="16517" y="2878"/>
                    <a:pt x="16649" y="2937"/>
                  </a:cubicBezTo>
                  <a:cubicBezTo>
                    <a:pt x="16869" y="3025"/>
                    <a:pt x="17089" y="3099"/>
                    <a:pt x="17310" y="3187"/>
                  </a:cubicBezTo>
                  <a:cubicBezTo>
                    <a:pt x="17148" y="3025"/>
                    <a:pt x="16972" y="2878"/>
                    <a:pt x="16781" y="2761"/>
                  </a:cubicBezTo>
                  <a:cubicBezTo>
                    <a:pt x="16341" y="2526"/>
                    <a:pt x="15900" y="2276"/>
                    <a:pt x="15445" y="2086"/>
                  </a:cubicBezTo>
                  <a:cubicBezTo>
                    <a:pt x="14197" y="1572"/>
                    <a:pt x="12920" y="1073"/>
                    <a:pt x="11657" y="559"/>
                  </a:cubicBezTo>
                  <a:cubicBezTo>
                    <a:pt x="11540" y="515"/>
                    <a:pt x="11423" y="485"/>
                    <a:pt x="11305" y="441"/>
                  </a:cubicBezTo>
                  <a:close/>
                  <a:moveTo>
                    <a:pt x="17075" y="3260"/>
                  </a:moveTo>
                  <a:cubicBezTo>
                    <a:pt x="18088" y="3818"/>
                    <a:pt x="19042" y="4435"/>
                    <a:pt x="19938" y="5139"/>
                  </a:cubicBezTo>
                  <a:cubicBezTo>
                    <a:pt x="19703" y="4596"/>
                    <a:pt x="17868" y="3407"/>
                    <a:pt x="17075" y="326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25"/>
            <p:cNvSpPr/>
            <p:nvPr/>
          </p:nvSpPr>
          <p:spPr>
            <a:xfrm>
              <a:off x="7175800" y="3241275"/>
              <a:ext cx="170325" cy="457700"/>
            </a:xfrm>
            <a:custGeom>
              <a:rect b="b" l="l" r="r" t="t"/>
              <a:pathLst>
                <a:path extrusionOk="0" h="18308" w="6813">
                  <a:moveTo>
                    <a:pt x="1" y="1"/>
                  </a:moveTo>
                  <a:cubicBezTo>
                    <a:pt x="382" y="471"/>
                    <a:pt x="764" y="940"/>
                    <a:pt x="1161" y="1410"/>
                  </a:cubicBezTo>
                  <a:cubicBezTo>
                    <a:pt x="2012" y="2467"/>
                    <a:pt x="2805" y="3539"/>
                    <a:pt x="3554" y="4669"/>
                  </a:cubicBezTo>
                  <a:cubicBezTo>
                    <a:pt x="4317" y="5814"/>
                    <a:pt x="4963" y="7048"/>
                    <a:pt x="5447" y="8340"/>
                  </a:cubicBezTo>
                  <a:cubicBezTo>
                    <a:pt x="5917" y="9529"/>
                    <a:pt x="6284" y="10762"/>
                    <a:pt x="6548" y="12024"/>
                  </a:cubicBezTo>
                  <a:cubicBezTo>
                    <a:pt x="6666" y="12656"/>
                    <a:pt x="6739" y="13302"/>
                    <a:pt x="6769" y="13948"/>
                  </a:cubicBezTo>
                  <a:cubicBezTo>
                    <a:pt x="6783" y="14652"/>
                    <a:pt x="6813" y="15372"/>
                    <a:pt x="6798" y="16091"/>
                  </a:cubicBezTo>
                  <a:cubicBezTo>
                    <a:pt x="6813" y="16722"/>
                    <a:pt x="6695" y="17354"/>
                    <a:pt x="6475" y="17956"/>
                  </a:cubicBezTo>
                  <a:cubicBezTo>
                    <a:pt x="6402" y="18073"/>
                    <a:pt x="6328" y="18190"/>
                    <a:pt x="6255" y="18308"/>
                  </a:cubicBezTo>
                  <a:lnTo>
                    <a:pt x="6211" y="18279"/>
                  </a:lnTo>
                  <a:cubicBezTo>
                    <a:pt x="6225" y="18205"/>
                    <a:pt x="6240" y="18132"/>
                    <a:pt x="6270" y="18058"/>
                  </a:cubicBezTo>
                  <a:cubicBezTo>
                    <a:pt x="6431" y="17574"/>
                    <a:pt x="6504" y="17045"/>
                    <a:pt x="6460" y="16532"/>
                  </a:cubicBezTo>
                  <a:cubicBezTo>
                    <a:pt x="6372" y="14799"/>
                    <a:pt x="5829" y="13184"/>
                    <a:pt x="4992" y="11672"/>
                  </a:cubicBezTo>
                  <a:cubicBezTo>
                    <a:pt x="4611" y="10982"/>
                    <a:pt x="4185" y="10321"/>
                    <a:pt x="3759" y="9661"/>
                  </a:cubicBezTo>
                  <a:cubicBezTo>
                    <a:pt x="3612" y="9411"/>
                    <a:pt x="3421" y="9206"/>
                    <a:pt x="3275" y="8956"/>
                  </a:cubicBezTo>
                  <a:cubicBezTo>
                    <a:pt x="2614" y="7899"/>
                    <a:pt x="1968" y="6827"/>
                    <a:pt x="1528" y="5653"/>
                  </a:cubicBezTo>
                  <a:cubicBezTo>
                    <a:pt x="1205" y="4699"/>
                    <a:pt x="926" y="3715"/>
                    <a:pt x="705" y="2717"/>
                  </a:cubicBezTo>
                  <a:cubicBezTo>
                    <a:pt x="544" y="1909"/>
                    <a:pt x="324" y="1117"/>
                    <a:pt x="74" y="338"/>
                  </a:cubicBezTo>
                  <a:cubicBezTo>
                    <a:pt x="45" y="221"/>
                    <a:pt x="15" y="104"/>
                    <a:pt x="1" y="1"/>
                  </a:cubicBezTo>
                  <a:close/>
                  <a:moveTo>
                    <a:pt x="412" y="882"/>
                  </a:moveTo>
                  <a:lnTo>
                    <a:pt x="368" y="896"/>
                  </a:lnTo>
                  <a:cubicBezTo>
                    <a:pt x="382" y="926"/>
                    <a:pt x="382" y="955"/>
                    <a:pt x="382" y="984"/>
                  </a:cubicBezTo>
                  <a:cubicBezTo>
                    <a:pt x="573" y="1718"/>
                    <a:pt x="749" y="2452"/>
                    <a:pt x="940" y="3201"/>
                  </a:cubicBezTo>
                  <a:cubicBezTo>
                    <a:pt x="1175" y="4273"/>
                    <a:pt x="1513" y="5330"/>
                    <a:pt x="1953" y="6343"/>
                  </a:cubicBezTo>
                  <a:cubicBezTo>
                    <a:pt x="2467" y="7415"/>
                    <a:pt x="3054" y="8457"/>
                    <a:pt x="3744" y="9426"/>
                  </a:cubicBezTo>
                  <a:cubicBezTo>
                    <a:pt x="4244" y="10160"/>
                    <a:pt x="4699" y="10923"/>
                    <a:pt x="5124" y="11687"/>
                  </a:cubicBezTo>
                  <a:cubicBezTo>
                    <a:pt x="5653" y="12626"/>
                    <a:pt x="6064" y="13639"/>
                    <a:pt x="6314" y="14696"/>
                  </a:cubicBezTo>
                  <a:cubicBezTo>
                    <a:pt x="6387" y="15019"/>
                    <a:pt x="6431" y="15357"/>
                    <a:pt x="6504" y="15695"/>
                  </a:cubicBezTo>
                  <a:cubicBezTo>
                    <a:pt x="6534" y="15636"/>
                    <a:pt x="6548" y="15577"/>
                    <a:pt x="6534" y="15533"/>
                  </a:cubicBezTo>
                  <a:cubicBezTo>
                    <a:pt x="6519" y="15284"/>
                    <a:pt x="6519" y="15034"/>
                    <a:pt x="6490" y="14799"/>
                  </a:cubicBezTo>
                  <a:cubicBezTo>
                    <a:pt x="6416" y="14168"/>
                    <a:pt x="6358" y="13537"/>
                    <a:pt x="6225" y="12905"/>
                  </a:cubicBezTo>
                  <a:cubicBezTo>
                    <a:pt x="5726" y="10644"/>
                    <a:pt x="4831" y="8472"/>
                    <a:pt x="3583" y="6519"/>
                  </a:cubicBezTo>
                  <a:cubicBezTo>
                    <a:pt x="2497" y="4787"/>
                    <a:pt x="1410" y="3040"/>
                    <a:pt x="559" y="1175"/>
                  </a:cubicBezTo>
                  <a:cubicBezTo>
                    <a:pt x="515" y="1072"/>
                    <a:pt x="456" y="984"/>
                    <a:pt x="412" y="882"/>
                  </a:cubicBezTo>
                  <a:close/>
                  <a:moveTo>
                    <a:pt x="559" y="882"/>
                  </a:moveTo>
                  <a:lnTo>
                    <a:pt x="529" y="911"/>
                  </a:lnTo>
                  <a:cubicBezTo>
                    <a:pt x="544" y="955"/>
                    <a:pt x="559" y="984"/>
                    <a:pt x="573" y="1028"/>
                  </a:cubicBezTo>
                  <a:cubicBezTo>
                    <a:pt x="1161" y="2232"/>
                    <a:pt x="1807" y="3407"/>
                    <a:pt x="2511" y="4552"/>
                  </a:cubicBezTo>
                  <a:cubicBezTo>
                    <a:pt x="2952" y="5286"/>
                    <a:pt x="3421" y="5991"/>
                    <a:pt x="3847" y="6725"/>
                  </a:cubicBezTo>
                  <a:cubicBezTo>
                    <a:pt x="4258" y="7400"/>
                    <a:pt x="4625" y="8105"/>
                    <a:pt x="4948" y="8824"/>
                  </a:cubicBezTo>
                  <a:cubicBezTo>
                    <a:pt x="5315" y="9646"/>
                    <a:pt x="5638" y="10483"/>
                    <a:pt x="5917" y="11334"/>
                  </a:cubicBezTo>
                  <a:cubicBezTo>
                    <a:pt x="6225" y="12318"/>
                    <a:pt x="6446" y="13331"/>
                    <a:pt x="6563" y="14359"/>
                  </a:cubicBezTo>
                  <a:cubicBezTo>
                    <a:pt x="6607" y="14799"/>
                    <a:pt x="6637" y="15225"/>
                    <a:pt x="6681" y="15665"/>
                  </a:cubicBezTo>
                  <a:cubicBezTo>
                    <a:pt x="6695" y="15636"/>
                    <a:pt x="6710" y="15592"/>
                    <a:pt x="6710" y="15548"/>
                  </a:cubicBezTo>
                  <a:cubicBezTo>
                    <a:pt x="6681" y="14961"/>
                    <a:pt x="6681" y="14359"/>
                    <a:pt x="6637" y="13771"/>
                  </a:cubicBezTo>
                  <a:cubicBezTo>
                    <a:pt x="6593" y="13170"/>
                    <a:pt x="6519" y="12582"/>
                    <a:pt x="6416" y="11995"/>
                  </a:cubicBezTo>
                  <a:cubicBezTo>
                    <a:pt x="6167" y="10777"/>
                    <a:pt x="5814" y="9587"/>
                    <a:pt x="5345" y="8442"/>
                  </a:cubicBezTo>
                  <a:cubicBezTo>
                    <a:pt x="4875" y="7180"/>
                    <a:pt x="4273" y="5991"/>
                    <a:pt x="3539" y="4890"/>
                  </a:cubicBezTo>
                  <a:cubicBezTo>
                    <a:pt x="2893" y="3950"/>
                    <a:pt x="2276" y="3010"/>
                    <a:pt x="1572" y="2115"/>
                  </a:cubicBezTo>
                  <a:cubicBezTo>
                    <a:pt x="1249" y="1704"/>
                    <a:pt x="911" y="1293"/>
                    <a:pt x="559" y="88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25"/>
            <p:cNvSpPr/>
            <p:nvPr/>
          </p:nvSpPr>
          <p:spPr>
            <a:xfrm>
              <a:off x="7075975" y="3449750"/>
              <a:ext cx="362275" cy="1505200"/>
            </a:xfrm>
            <a:custGeom>
              <a:rect b="b" l="l" r="r" t="t"/>
              <a:pathLst>
                <a:path extrusionOk="0" h="60208" w="14491">
                  <a:moveTo>
                    <a:pt x="1880" y="60207"/>
                  </a:moveTo>
                  <a:cubicBezTo>
                    <a:pt x="1880" y="59840"/>
                    <a:pt x="1880" y="59473"/>
                    <a:pt x="1894" y="59106"/>
                  </a:cubicBezTo>
                  <a:cubicBezTo>
                    <a:pt x="1924" y="58166"/>
                    <a:pt x="1968" y="57227"/>
                    <a:pt x="2027" y="56287"/>
                  </a:cubicBezTo>
                  <a:cubicBezTo>
                    <a:pt x="2129" y="54482"/>
                    <a:pt x="2276" y="52676"/>
                    <a:pt x="2203" y="50855"/>
                  </a:cubicBezTo>
                  <a:cubicBezTo>
                    <a:pt x="2173" y="49930"/>
                    <a:pt x="2100" y="48991"/>
                    <a:pt x="2027" y="48066"/>
                  </a:cubicBezTo>
                  <a:cubicBezTo>
                    <a:pt x="1924" y="46803"/>
                    <a:pt x="1762" y="45555"/>
                    <a:pt x="1527" y="44308"/>
                  </a:cubicBezTo>
                  <a:cubicBezTo>
                    <a:pt x="1410" y="43647"/>
                    <a:pt x="1263" y="42986"/>
                    <a:pt x="1131" y="42326"/>
                  </a:cubicBezTo>
                  <a:cubicBezTo>
                    <a:pt x="852" y="40770"/>
                    <a:pt x="558" y="39199"/>
                    <a:pt x="309" y="37642"/>
                  </a:cubicBezTo>
                  <a:cubicBezTo>
                    <a:pt x="103" y="36277"/>
                    <a:pt x="1" y="34897"/>
                    <a:pt x="15" y="33517"/>
                  </a:cubicBezTo>
                  <a:cubicBezTo>
                    <a:pt x="15" y="32563"/>
                    <a:pt x="89" y="31623"/>
                    <a:pt x="191" y="30669"/>
                  </a:cubicBezTo>
                  <a:cubicBezTo>
                    <a:pt x="368" y="29039"/>
                    <a:pt x="661" y="27439"/>
                    <a:pt x="1072" y="25868"/>
                  </a:cubicBezTo>
                  <a:cubicBezTo>
                    <a:pt x="1439" y="24444"/>
                    <a:pt x="1938" y="23050"/>
                    <a:pt x="2540" y="21714"/>
                  </a:cubicBezTo>
                  <a:cubicBezTo>
                    <a:pt x="3172" y="20216"/>
                    <a:pt x="3862" y="18748"/>
                    <a:pt x="4772" y="17397"/>
                  </a:cubicBezTo>
                  <a:cubicBezTo>
                    <a:pt x="5433" y="16429"/>
                    <a:pt x="6137" y="15504"/>
                    <a:pt x="6842" y="14564"/>
                  </a:cubicBezTo>
                  <a:cubicBezTo>
                    <a:pt x="7180" y="14094"/>
                    <a:pt x="7517" y="13624"/>
                    <a:pt x="7899" y="13169"/>
                  </a:cubicBezTo>
                  <a:cubicBezTo>
                    <a:pt x="8560" y="12347"/>
                    <a:pt x="9176" y="11496"/>
                    <a:pt x="9749" y="10600"/>
                  </a:cubicBezTo>
                  <a:cubicBezTo>
                    <a:pt x="10189" y="9925"/>
                    <a:pt x="10615" y="9220"/>
                    <a:pt x="11011" y="8501"/>
                  </a:cubicBezTo>
                  <a:cubicBezTo>
                    <a:pt x="11892" y="6886"/>
                    <a:pt x="12626" y="5198"/>
                    <a:pt x="13184" y="3465"/>
                  </a:cubicBezTo>
                  <a:cubicBezTo>
                    <a:pt x="13551" y="2335"/>
                    <a:pt x="13991" y="1234"/>
                    <a:pt x="14388" y="118"/>
                  </a:cubicBezTo>
                  <a:cubicBezTo>
                    <a:pt x="14403" y="74"/>
                    <a:pt x="14447" y="30"/>
                    <a:pt x="14491" y="1"/>
                  </a:cubicBezTo>
                  <a:cubicBezTo>
                    <a:pt x="14491" y="45"/>
                    <a:pt x="14491" y="89"/>
                    <a:pt x="14491" y="118"/>
                  </a:cubicBezTo>
                  <a:cubicBezTo>
                    <a:pt x="14300" y="676"/>
                    <a:pt x="14094" y="1219"/>
                    <a:pt x="13903" y="1762"/>
                  </a:cubicBezTo>
                  <a:cubicBezTo>
                    <a:pt x="13536" y="2805"/>
                    <a:pt x="13169" y="3862"/>
                    <a:pt x="12802" y="4904"/>
                  </a:cubicBezTo>
                  <a:cubicBezTo>
                    <a:pt x="12377" y="6078"/>
                    <a:pt x="11848" y="7224"/>
                    <a:pt x="11246" y="8325"/>
                  </a:cubicBezTo>
                  <a:cubicBezTo>
                    <a:pt x="10497" y="9705"/>
                    <a:pt x="9661" y="11011"/>
                    <a:pt x="8736" y="12274"/>
                  </a:cubicBezTo>
                  <a:cubicBezTo>
                    <a:pt x="8574" y="12494"/>
                    <a:pt x="8413" y="12729"/>
                    <a:pt x="8237" y="12964"/>
                  </a:cubicBezTo>
                  <a:cubicBezTo>
                    <a:pt x="7679" y="13668"/>
                    <a:pt x="7150" y="14388"/>
                    <a:pt x="6578" y="15078"/>
                  </a:cubicBezTo>
                  <a:cubicBezTo>
                    <a:pt x="4669" y="17397"/>
                    <a:pt x="3304" y="20025"/>
                    <a:pt x="2203" y="22785"/>
                  </a:cubicBezTo>
                  <a:cubicBezTo>
                    <a:pt x="1806" y="23769"/>
                    <a:pt x="1469" y="24767"/>
                    <a:pt x="1190" y="25795"/>
                  </a:cubicBezTo>
                  <a:cubicBezTo>
                    <a:pt x="984" y="26558"/>
                    <a:pt x="823" y="27336"/>
                    <a:pt x="676" y="28115"/>
                  </a:cubicBezTo>
                  <a:cubicBezTo>
                    <a:pt x="529" y="28937"/>
                    <a:pt x="397" y="29773"/>
                    <a:pt x="309" y="30610"/>
                  </a:cubicBezTo>
                  <a:cubicBezTo>
                    <a:pt x="147" y="32093"/>
                    <a:pt x="103" y="33576"/>
                    <a:pt x="191" y="35073"/>
                  </a:cubicBezTo>
                  <a:cubicBezTo>
                    <a:pt x="279" y="36600"/>
                    <a:pt x="470" y="38127"/>
                    <a:pt x="764" y="39624"/>
                  </a:cubicBezTo>
                  <a:cubicBezTo>
                    <a:pt x="867" y="40182"/>
                    <a:pt x="984" y="40725"/>
                    <a:pt x="1087" y="41283"/>
                  </a:cubicBezTo>
                  <a:cubicBezTo>
                    <a:pt x="1322" y="42619"/>
                    <a:pt x="1586" y="43941"/>
                    <a:pt x="1821" y="45277"/>
                  </a:cubicBezTo>
                  <a:cubicBezTo>
                    <a:pt x="1953" y="46113"/>
                    <a:pt x="2027" y="46965"/>
                    <a:pt x="2129" y="47802"/>
                  </a:cubicBezTo>
                  <a:cubicBezTo>
                    <a:pt x="2305" y="49578"/>
                    <a:pt x="2364" y="51354"/>
                    <a:pt x="2305" y="53131"/>
                  </a:cubicBezTo>
                  <a:cubicBezTo>
                    <a:pt x="2291" y="53865"/>
                    <a:pt x="2232" y="54599"/>
                    <a:pt x="2188" y="55348"/>
                  </a:cubicBezTo>
                  <a:cubicBezTo>
                    <a:pt x="2129" y="56273"/>
                    <a:pt x="2071" y="57197"/>
                    <a:pt x="2027" y="58137"/>
                  </a:cubicBezTo>
                  <a:cubicBezTo>
                    <a:pt x="1997" y="58739"/>
                    <a:pt x="1997" y="59341"/>
                    <a:pt x="1982" y="59943"/>
                  </a:cubicBezTo>
                  <a:lnTo>
                    <a:pt x="1982" y="6020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27" name="Google Shape;1827;p25"/>
          <p:cNvSpPr/>
          <p:nvPr/>
        </p:nvSpPr>
        <p:spPr>
          <a:xfrm flipH="1" rot="-931384">
            <a:off x="-17681" y="4717057"/>
            <a:ext cx="599799" cy="1129613"/>
          </a:xfrm>
          <a:custGeom>
            <a:rect b="b" l="l" r="r" t="t"/>
            <a:pathLst>
              <a:path extrusionOk="0" h="13992" w="7429">
                <a:moveTo>
                  <a:pt x="5550" y="13977"/>
                </a:moveTo>
                <a:cubicBezTo>
                  <a:pt x="5550" y="13947"/>
                  <a:pt x="5550" y="13933"/>
                  <a:pt x="5550" y="13903"/>
                </a:cubicBezTo>
                <a:cubicBezTo>
                  <a:pt x="5579" y="13874"/>
                  <a:pt x="5608" y="13830"/>
                  <a:pt x="5623" y="13786"/>
                </a:cubicBezTo>
                <a:cubicBezTo>
                  <a:pt x="6049" y="13022"/>
                  <a:pt x="6416" y="12230"/>
                  <a:pt x="6533" y="11349"/>
                </a:cubicBezTo>
                <a:cubicBezTo>
                  <a:pt x="6592" y="10791"/>
                  <a:pt x="6636" y="10233"/>
                  <a:pt x="6621" y="9690"/>
                </a:cubicBezTo>
                <a:cubicBezTo>
                  <a:pt x="6621" y="8295"/>
                  <a:pt x="6093" y="6974"/>
                  <a:pt x="5153" y="5961"/>
                </a:cubicBezTo>
                <a:cubicBezTo>
                  <a:pt x="4786" y="5521"/>
                  <a:pt x="4375" y="5124"/>
                  <a:pt x="3964" y="4713"/>
                </a:cubicBezTo>
                <a:cubicBezTo>
                  <a:pt x="3289" y="4008"/>
                  <a:pt x="2614" y="3304"/>
                  <a:pt x="1924" y="2614"/>
                </a:cubicBezTo>
                <a:cubicBezTo>
                  <a:pt x="1468" y="2144"/>
                  <a:pt x="1057" y="1645"/>
                  <a:pt x="690" y="1102"/>
                </a:cubicBezTo>
                <a:cubicBezTo>
                  <a:pt x="470" y="793"/>
                  <a:pt x="265" y="470"/>
                  <a:pt x="59" y="147"/>
                </a:cubicBezTo>
                <a:cubicBezTo>
                  <a:pt x="30" y="103"/>
                  <a:pt x="15" y="45"/>
                  <a:pt x="0" y="0"/>
                </a:cubicBezTo>
                <a:cubicBezTo>
                  <a:pt x="74" y="0"/>
                  <a:pt x="133" y="30"/>
                  <a:pt x="191" y="74"/>
                </a:cubicBezTo>
                <a:cubicBezTo>
                  <a:pt x="573" y="368"/>
                  <a:pt x="940" y="676"/>
                  <a:pt x="1336" y="925"/>
                </a:cubicBezTo>
                <a:cubicBezTo>
                  <a:pt x="2114" y="1439"/>
                  <a:pt x="2907" y="1924"/>
                  <a:pt x="3700" y="2408"/>
                </a:cubicBezTo>
                <a:cubicBezTo>
                  <a:pt x="4566" y="2907"/>
                  <a:pt x="5344" y="3553"/>
                  <a:pt x="6005" y="4302"/>
                </a:cubicBezTo>
                <a:cubicBezTo>
                  <a:pt x="6695" y="5124"/>
                  <a:pt x="7121" y="6137"/>
                  <a:pt x="7253" y="7194"/>
                </a:cubicBezTo>
                <a:cubicBezTo>
                  <a:pt x="7429" y="8310"/>
                  <a:pt x="7341" y="9426"/>
                  <a:pt x="7018" y="10497"/>
                </a:cubicBezTo>
                <a:cubicBezTo>
                  <a:pt x="6754" y="11320"/>
                  <a:pt x="6475" y="12127"/>
                  <a:pt x="6166" y="12920"/>
                </a:cubicBezTo>
                <a:cubicBezTo>
                  <a:pt x="6049" y="13199"/>
                  <a:pt x="5917" y="13463"/>
                  <a:pt x="5770" y="13712"/>
                </a:cubicBezTo>
                <a:cubicBezTo>
                  <a:pt x="5726" y="13815"/>
                  <a:pt x="5653" y="13903"/>
                  <a:pt x="5594" y="13991"/>
                </a:cubicBezTo>
                <a:close/>
                <a:moveTo>
                  <a:pt x="7047" y="10057"/>
                </a:moveTo>
                <a:cubicBezTo>
                  <a:pt x="7385" y="8413"/>
                  <a:pt x="7326" y="6783"/>
                  <a:pt x="6519" y="5256"/>
                </a:cubicBezTo>
                <a:cubicBezTo>
                  <a:pt x="6299" y="4831"/>
                  <a:pt x="6020" y="4449"/>
                  <a:pt x="5682" y="4096"/>
                </a:cubicBezTo>
                <a:cubicBezTo>
                  <a:pt x="4977" y="3392"/>
                  <a:pt x="4184" y="2775"/>
                  <a:pt x="3304" y="2291"/>
                </a:cubicBezTo>
                <a:cubicBezTo>
                  <a:pt x="2335" y="1733"/>
                  <a:pt x="1380" y="1131"/>
                  <a:pt x="455" y="485"/>
                </a:cubicBezTo>
                <a:cubicBezTo>
                  <a:pt x="485" y="544"/>
                  <a:pt x="514" y="602"/>
                  <a:pt x="558" y="661"/>
                </a:cubicBezTo>
                <a:cubicBezTo>
                  <a:pt x="852" y="1028"/>
                  <a:pt x="1190" y="1366"/>
                  <a:pt x="1571" y="1674"/>
                </a:cubicBezTo>
                <a:cubicBezTo>
                  <a:pt x="2114" y="2100"/>
                  <a:pt x="2643" y="2540"/>
                  <a:pt x="3171" y="2981"/>
                </a:cubicBezTo>
                <a:cubicBezTo>
                  <a:pt x="3553" y="3289"/>
                  <a:pt x="3950" y="3583"/>
                  <a:pt x="4331" y="3891"/>
                </a:cubicBezTo>
                <a:cubicBezTo>
                  <a:pt x="5080" y="4464"/>
                  <a:pt x="5726" y="5154"/>
                  <a:pt x="6240" y="5946"/>
                </a:cubicBezTo>
                <a:cubicBezTo>
                  <a:pt x="6900" y="7018"/>
                  <a:pt x="7194" y="8295"/>
                  <a:pt x="7033" y="9543"/>
                </a:cubicBezTo>
                <a:cubicBezTo>
                  <a:pt x="7003" y="9778"/>
                  <a:pt x="6974" y="10013"/>
                  <a:pt x="6944" y="10233"/>
                </a:cubicBezTo>
                <a:lnTo>
                  <a:pt x="6974" y="10248"/>
                </a:lnTo>
                <a:cubicBezTo>
                  <a:pt x="7003" y="10189"/>
                  <a:pt x="7033" y="10130"/>
                  <a:pt x="7047" y="10057"/>
                </a:cubicBezTo>
                <a:close/>
                <a:moveTo>
                  <a:pt x="1689" y="2188"/>
                </a:moveTo>
                <a:cubicBezTo>
                  <a:pt x="2716" y="3392"/>
                  <a:pt x="3891" y="4464"/>
                  <a:pt x="4977" y="5594"/>
                </a:cubicBezTo>
                <a:cubicBezTo>
                  <a:pt x="5653" y="6269"/>
                  <a:pt x="6166" y="7091"/>
                  <a:pt x="6475" y="8002"/>
                </a:cubicBezTo>
                <a:cubicBezTo>
                  <a:pt x="6666" y="8589"/>
                  <a:pt x="6754" y="9205"/>
                  <a:pt x="6754" y="9837"/>
                </a:cubicBezTo>
                <a:cubicBezTo>
                  <a:pt x="6754" y="10042"/>
                  <a:pt x="6754" y="10262"/>
                  <a:pt x="6768" y="10468"/>
                </a:cubicBezTo>
                <a:cubicBezTo>
                  <a:pt x="6812" y="10292"/>
                  <a:pt x="6856" y="10116"/>
                  <a:pt x="6886" y="9939"/>
                </a:cubicBezTo>
                <a:cubicBezTo>
                  <a:pt x="7135" y="8530"/>
                  <a:pt x="6842" y="7077"/>
                  <a:pt x="6064" y="5873"/>
                </a:cubicBezTo>
                <a:cubicBezTo>
                  <a:pt x="5873" y="5594"/>
                  <a:pt x="5667" y="5330"/>
                  <a:pt x="5447" y="5095"/>
                </a:cubicBezTo>
                <a:cubicBezTo>
                  <a:pt x="4889" y="4508"/>
                  <a:pt x="4287" y="3964"/>
                  <a:pt x="3641" y="3495"/>
                </a:cubicBezTo>
                <a:cubicBezTo>
                  <a:pt x="3010" y="2995"/>
                  <a:pt x="2393" y="2496"/>
                  <a:pt x="1777" y="1982"/>
                </a:cubicBezTo>
                <a:cubicBezTo>
                  <a:pt x="1513" y="1777"/>
                  <a:pt x="1263" y="1557"/>
                  <a:pt x="1013" y="1336"/>
                </a:cubicBezTo>
                <a:lnTo>
                  <a:pt x="984" y="136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25"/>
          <p:cNvSpPr/>
          <p:nvPr/>
        </p:nvSpPr>
        <p:spPr>
          <a:xfrm>
            <a:off x="155600" y="3330125"/>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25"/>
          <p:cNvSpPr/>
          <p:nvPr/>
        </p:nvSpPr>
        <p:spPr>
          <a:xfrm rot="8100000">
            <a:off x="7969595" y="4186770"/>
            <a:ext cx="2284353" cy="310897"/>
          </a:xfrm>
          <a:custGeom>
            <a:rect b="b" l="l" r="r" t="t"/>
            <a:pathLst>
              <a:path extrusionOk="0" h="12436" w="91375">
                <a:moveTo>
                  <a:pt x="91375" y="1557"/>
                </a:moveTo>
                <a:cubicBezTo>
                  <a:pt x="90509" y="1601"/>
                  <a:pt x="89642" y="1660"/>
                  <a:pt x="88776" y="1689"/>
                </a:cubicBezTo>
                <a:cubicBezTo>
                  <a:pt x="87572" y="1718"/>
                  <a:pt x="86383" y="1733"/>
                  <a:pt x="85179" y="1704"/>
                </a:cubicBezTo>
                <a:cubicBezTo>
                  <a:pt x="83242" y="1674"/>
                  <a:pt x="81318" y="1469"/>
                  <a:pt x="79395" y="1278"/>
                </a:cubicBezTo>
                <a:cubicBezTo>
                  <a:pt x="77942" y="1131"/>
                  <a:pt x="76488" y="1014"/>
                  <a:pt x="75035" y="970"/>
                </a:cubicBezTo>
                <a:cubicBezTo>
                  <a:pt x="74037" y="926"/>
                  <a:pt x="73038" y="970"/>
                  <a:pt x="72040" y="1102"/>
                </a:cubicBezTo>
                <a:cubicBezTo>
                  <a:pt x="71144" y="1205"/>
                  <a:pt x="70264" y="1439"/>
                  <a:pt x="69412" y="1777"/>
                </a:cubicBezTo>
                <a:cubicBezTo>
                  <a:pt x="69309" y="1821"/>
                  <a:pt x="69192" y="1880"/>
                  <a:pt x="69045" y="1953"/>
                </a:cubicBezTo>
                <a:cubicBezTo>
                  <a:pt x="69177" y="2012"/>
                  <a:pt x="69251" y="2041"/>
                  <a:pt x="69339" y="2085"/>
                </a:cubicBezTo>
                <a:cubicBezTo>
                  <a:pt x="69955" y="2350"/>
                  <a:pt x="70543" y="2717"/>
                  <a:pt x="71056" y="3157"/>
                </a:cubicBezTo>
                <a:cubicBezTo>
                  <a:pt x="71335" y="3392"/>
                  <a:pt x="71556" y="3671"/>
                  <a:pt x="71717" y="4009"/>
                </a:cubicBezTo>
                <a:cubicBezTo>
                  <a:pt x="72025" y="4596"/>
                  <a:pt x="71908" y="5315"/>
                  <a:pt x="71453" y="5800"/>
                </a:cubicBezTo>
                <a:cubicBezTo>
                  <a:pt x="71247" y="6005"/>
                  <a:pt x="71027" y="6167"/>
                  <a:pt x="70777" y="6299"/>
                </a:cubicBezTo>
                <a:cubicBezTo>
                  <a:pt x="70190" y="6622"/>
                  <a:pt x="69530" y="6754"/>
                  <a:pt x="68869" y="6666"/>
                </a:cubicBezTo>
                <a:cubicBezTo>
                  <a:pt x="68296" y="6622"/>
                  <a:pt x="67768" y="6402"/>
                  <a:pt x="67327" y="6049"/>
                </a:cubicBezTo>
                <a:cubicBezTo>
                  <a:pt x="66843" y="5682"/>
                  <a:pt x="66593" y="5095"/>
                  <a:pt x="66667" y="4493"/>
                </a:cubicBezTo>
                <a:cubicBezTo>
                  <a:pt x="66696" y="4141"/>
                  <a:pt x="66814" y="3788"/>
                  <a:pt x="67004" y="3495"/>
                </a:cubicBezTo>
                <a:cubicBezTo>
                  <a:pt x="67342" y="2952"/>
                  <a:pt x="67797" y="2496"/>
                  <a:pt x="68340" y="2159"/>
                </a:cubicBezTo>
                <a:lnTo>
                  <a:pt x="68619" y="1968"/>
                </a:lnTo>
                <a:cubicBezTo>
                  <a:pt x="68502" y="1924"/>
                  <a:pt x="68429" y="1880"/>
                  <a:pt x="68355" y="1865"/>
                </a:cubicBezTo>
                <a:cubicBezTo>
                  <a:pt x="67606" y="1630"/>
                  <a:pt x="66858" y="1381"/>
                  <a:pt x="66109" y="1190"/>
                </a:cubicBezTo>
                <a:cubicBezTo>
                  <a:pt x="64171" y="720"/>
                  <a:pt x="62204" y="426"/>
                  <a:pt x="60237" y="280"/>
                </a:cubicBezTo>
                <a:cubicBezTo>
                  <a:pt x="57697" y="59"/>
                  <a:pt x="55157" y="89"/>
                  <a:pt x="52632" y="382"/>
                </a:cubicBezTo>
                <a:cubicBezTo>
                  <a:pt x="51076" y="559"/>
                  <a:pt x="49534" y="882"/>
                  <a:pt x="48037" y="1337"/>
                </a:cubicBezTo>
                <a:cubicBezTo>
                  <a:pt x="46774" y="1704"/>
                  <a:pt x="45570" y="2232"/>
                  <a:pt x="44440" y="2878"/>
                </a:cubicBezTo>
                <a:cubicBezTo>
                  <a:pt x="43075" y="3686"/>
                  <a:pt x="41944" y="4772"/>
                  <a:pt x="40916" y="5976"/>
                </a:cubicBezTo>
                <a:cubicBezTo>
                  <a:pt x="40329" y="6651"/>
                  <a:pt x="39757" y="7341"/>
                  <a:pt x="39169" y="8002"/>
                </a:cubicBezTo>
                <a:cubicBezTo>
                  <a:pt x="38274" y="9029"/>
                  <a:pt x="37173" y="9837"/>
                  <a:pt x="35925" y="10365"/>
                </a:cubicBezTo>
                <a:cubicBezTo>
                  <a:pt x="35117" y="10674"/>
                  <a:pt x="34295" y="10923"/>
                  <a:pt x="33444" y="11070"/>
                </a:cubicBezTo>
                <a:cubicBezTo>
                  <a:pt x="32049" y="11305"/>
                  <a:pt x="30625" y="11437"/>
                  <a:pt x="29216" y="11466"/>
                </a:cubicBezTo>
                <a:cubicBezTo>
                  <a:pt x="28071" y="11496"/>
                  <a:pt x="26925" y="11496"/>
                  <a:pt x="25780" y="11466"/>
                </a:cubicBezTo>
                <a:cubicBezTo>
                  <a:pt x="24356" y="11408"/>
                  <a:pt x="22932" y="11320"/>
                  <a:pt x="21508" y="11232"/>
                </a:cubicBezTo>
                <a:cubicBezTo>
                  <a:pt x="20994" y="11202"/>
                  <a:pt x="20481" y="11158"/>
                  <a:pt x="19967" y="11114"/>
                </a:cubicBezTo>
                <a:cubicBezTo>
                  <a:pt x="19027" y="11026"/>
                  <a:pt x="18088" y="10938"/>
                  <a:pt x="17148" y="10850"/>
                </a:cubicBezTo>
                <a:cubicBezTo>
                  <a:pt x="16473" y="10776"/>
                  <a:pt x="15812" y="10718"/>
                  <a:pt x="15137" y="10644"/>
                </a:cubicBezTo>
                <a:cubicBezTo>
                  <a:pt x="14124" y="10542"/>
                  <a:pt x="13096" y="10424"/>
                  <a:pt x="12083" y="10336"/>
                </a:cubicBezTo>
                <a:cubicBezTo>
                  <a:pt x="11114" y="10248"/>
                  <a:pt x="10145" y="10175"/>
                  <a:pt x="9191" y="10086"/>
                </a:cubicBezTo>
                <a:cubicBezTo>
                  <a:pt x="7444" y="9910"/>
                  <a:pt x="5682" y="9896"/>
                  <a:pt x="3935" y="10028"/>
                </a:cubicBezTo>
                <a:cubicBezTo>
                  <a:pt x="3245" y="10072"/>
                  <a:pt x="2570" y="10219"/>
                  <a:pt x="1924" y="10468"/>
                </a:cubicBezTo>
                <a:cubicBezTo>
                  <a:pt x="1028" y="10865"/>
                  <a:pt x="309" y="11437"/>
                  <a:pt x="59" y="12435"/>
                </a:cubicBezTo>
                <a:cubicBezTo>
                  <a:pt x="1" y="12303"/>
                  <a:pt x="1" y="12142"/>
                  <a:pt x="59" y="11995"/>
                </a:cubicBezTo>
                <a:cubicBezTo>
                  <a:pt x="191" y="11672"/>
                  <a:pt x="397" y="11364"/>
                  <a:pt x="661" y="11129"/>
                </a:cubicBezTo>
                <a:cubicBezTo>
                  <a:pt x="1175" y="10630"/>
                  <a:pt x="1806" y="10277"/>
                  <a:pt x="2496" y="10116"/>
                </a:cubicBezTo>
                <a:cubicBezTo>
                  <a:pt x="3641" y="9852"/>
                  <a:pt x="4816" y="9734"/>
                  <a:pt x="5990" y="9778"/>
                </a:cubicBezTo>
                <a:cubicBezTo>
                  <a:pt x="8002" y="9808"/>
                  <a:pt x="10028" y="9969"/>
                  <a:pt x="12024" y="10175"/>
                </a:cubicBezTo>
                <a:cubicBezTo>
                  <a:pt x="13213" y="10307"/>
                  <a:pt x="14417" y="10424"/>
                  <a:pt x="15606" y="10542"/>
                </a:cubicBezTo>
                <a:cubicBezTo>
                  <a:pt x="16884" y="10674"/>
                  <a:pt x="18176" y="10806"/>
                  <a:pt x="19453" y="10909"/>
                </a:cubicBezTo>
                <a:cubicBezTo>
                  <a:pt x="20965" y="11041"/>
                  <a:pt x="22477" y="11143"/>
                  <a:pt x="23975" y="11232"/>
                </a:cubicBezTo>
                <a:cubicBezTo>
                  <a:pt x="26280" y="11378"/>
                  <a:pt x="28570" y="11378"/>
                  <a:pt x="30875" y="11232"/>
                </a:cubicBezTo>
                <a:cubicBezTo>
                  <a:pt x="31785" y="11158"/>
                  <a:pt x="32695" y="11055"/>
                  <a:pt x="33591" y="10894"/>
                </a:cubicBezTo>
                <a:cubicBezTo>
                  <a:pt x="35866" y="10512"/>
                  <a:pt x="37922" y="9323"/>
                  <a:pt x="39375" y="7547"/>
                </a:cubicBezTo>
                <a:cubicBezTo>
                  <a:pt x="39830" y="6989"/>
                  <a:pt x="40315" y="6446"/>
                  <a:pt x="40770" y="5873"/>
                </a:cubicBezTo>
                <a:cubicBezTo>
                  <a:pt x="42355" y="3935"/>
                  <a:pt x="44410" y="2467"/>
                  <a:pt x="46759" y="1601"/>
                </a:cubicBezTo>
                <a:cubicBezTo>
                  <a:pt x="48169" y="1087"/>
                  <a:pt x="49622" y="691"/>
                  <a:pt x="51105" y="441"/>
                </a:cubicBezTo>
                <a:cubicBezTo>
                  <a:pt x="52382" y="221"/>
                  <a:pt x="53674" y="89"/>
                  <a:pt x="54966" y="30"/>
                </a:cubicBezTo>
                <a:cubicBezTo>
                  <a:pt x="55729" y="1"/>
                  <a:pt x="56493" y="15"/>
                  <a:pt x="57256" y="1"/>
                </a:cubicBezTo>
                <a:cubicBezTo>
                  <a:pt x="58475" y="1"/>
                  <a:pt x="59708" y="59"/>
                  <a:pt x="60927" y="192"/>
                </a:cubicBezTo>
                <a:cubicBezTo>
                  <a:pt x="62086" y="324"/>
                  <a:pt x="63231" y="500"/>
                  <a:pt x="64377" y="676"/>
                </a:cubicBezTo>
                <a:cubicBezTo>
                  <a:pt x="65404" y="837"/>
                  <a:pt x="66403" y="1072"/>
                  <a:pt x="67401" y="1381"/>
                </a:cubicBezTo>
                <a:cubicBezTo>
                  <a:pt x="67871" y="1527"/>
                  <a:pt x="68355" y="1704"/>
                  <a:pt x="68825" y="1865"/>
                </a:cubicBezTo>
                <a:cubicBezTo>
                  <a:pt x="68869" y="1836"/>
                  <a:pt x="68913" y="1821"/>
                  <a:pt x="68972" y="1806"/>
                </a:cubicBezTo>
                <a:cubicBezTo>
                  <a:pt x="69632" y="1498"/>
                  <a:pt x="70337" y="1263"/>
                  <a:pt x="71056" y="1116"/>
                </a:cubicBezTo>
                <a:cubicBezTo>
                  <a:pt x="72407" y="837"/>
                  <a:pt x="73772" y="749"/>
                  <a:pt x="75152" y="823"/>
                </a:cubicBezTo>
                <a:cubicBezTo>
                  <a:pt x="76033" y="852"/>
                  <a:pt x="76929" y="911"/>
                  <a:pt x="77824" y="984"/>
                </a:cubicBezTo>
                <a:cubicBezTo>
                  <a:pt x="78514" y="1028"/>
                  <a:pt x="79219" y="1116"/>
                  <a:pt x="79924" y="1160"/>
                </a:cubicBezTo>
                <a:cubicBezTo>
                  <a:pt x="80849" y="1249"/>
                  <a:pt x="81774" y="1366"/>
                  <a:pt x="82713" y="1425"/>
                </a:cubicBezTo>
                <a:cubicBezTo>
                  <a:pt x="84489" y="1542"/>
                  <a:pt x="86281" y="1601"/>
                  <a:pt x="88072" y="1557"/>
                </a:cubicBezTo>
                <a:cubicBezTo>
                  <a:pt x="88747" y="1542"/>
                  <a:pt x="89437" y="1498"/>
                  <a:pt x="90127" y="1469"/>
                </a:cubicBezTo>
                <a:cubicBezTo>
                  <a:pt x="90538" y="1454"/>
                  <a:pt x="90964" y="1425"/>
                  <a:pt x="91375" y="1410"/>
                </a:cubicBezTo>
                <a:close/>
                <a:moveTo>
                  <a:pt x="67034" y="3788"/>
                </a:moveTo>
                <a:cubicBezTo>
                  <a:pt x="66858" y="4097"/>
                  <a:pt x="66770" y="4449"/>
                  <a:pt x="66799" y="4801"/>
                </a:cubicBezTo>
                <a:cubicBezTo>
                  <a:pt x="66872" y="5330"/>
                  <a:pt x="67166" y="5800"/>
                  <a:pt x="67621" y="6079"/>
                </a:cubicBezTo>
                <a:cubicBezTo>
                  <a:pt x="68311" y="6519"/>
                  <a:pt x="69148" y="6651"/>
                  <a:pt x="69926" y="6446"/>
                </a:cubicBezTo>
                <a:cubicBezTo>
                  <a:pt x="70308" y="6372"/>
                  <a:pt x="70660" y="6225"/>
                  <a:pt x="70968" y="6005"/>
                </a:cubicBezTo>
                <a:cubicBezTo>
                  <a:pt x="71820" y="5418"/>
                  <a:pt x="71967" y="4508"/>
                  <a:pt x="71321" y="3686"/>
                </a:cubicBezTo>
                <a:cubicBezTo>
                  <a:pt x="71203" y="3539"/>
                  <a:pt x="71071" y="3392"/>
                  <a:pt x="70924" y="3260"/>
                </a:cubicBezTo>
                <a:cubicBezTo>
                  <a:pt x="70293" y="2731"/>
                  <a:pt x="69588" y="2335"/>
                  <a:pt x="68825" y="2056"/>
                </a:cubicBezTo>
                <a:cubicBezTo>
                  <a:pt x="68061" y="2467"/>
                  <a:pt x="67430" y="2996"/>
                  <a:pt x="67034" y="3788"/>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830" name="Shape 1830"/>
        <p:cNvGrpSpPr/>
        <p:nvPr/>
      </p:nvGrpSpPr>
      <p:grpSpPr>
        <a:xfrm>
          <a:off x="0" y="0"/>
          <a:ext cx="0" cy="0"/>
          <a:chOff x="0" y="0"/>
          <a:chExt cx="0" cy="0"/>
        </a:xfrm>
      </p:grpSpPr>
      <p:sp>
        <p:nvSpPr>
          <p:cNvPr id="1831" name="Google Shape;1831;p26"/>
          <p:cNvSpPr txBox="1"/>
          <p:nvPr>
            <p:ph hasCustomPrompt="1" type="title"/>
          </p:nvPr>
        </p:nvSpPr>
        <p:spPr>
          <a:xfrm>
            <a:off x="3584575" y="1152475"/>
            <a:ext cx="3686400" cy="703500"/>
          </a:xfrm>
          <a:prstGeom prst="rect">
            <a:avLst/>
          </a:prstGeom>
        </p:spPr>
        <p:txBody>
          <a:bodyPr anchorCtr="0" anchor="ctr" bIns="91425" lIns="91425" spcFirstLastPara="1" rIns="91425" wrap="square" tIns="91425">
            <a:noAutofit/>
          </a:bodyPr>
          <a:lstStyle>
            <a:lvl1pPr lvl="0" rtl="0">
              <a:spcBef>
                <a:spcPts val="0"/>
              </a:spcBef>
              <a:spcAft>
                <a:spcPts val="0"/>
              </a:spcAft>
              <a:buSzPts val="6200"/>
              <a:buNone/>
              <a:defRPr sz="48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832" name="Google Shape;1832;p26"/>
          <p:cNvSpPr txBox="1"/>
          <p:nvPr>
            <p:ph idx="1" type="subTitle"/>
          </p:nvPr>
        </p:nvSpPr>
        <p:spPr>
          <a:xfrm>
            <a:off x="3584575" y="1855975"/>
            <a:ext cx="3686400" cy="37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33" name="Google Shape;1833;p26"/>
          <p:cNvSpPr txBox="1"/>
          <p:nvPr>
            <p:ph hasCustomPrompt="1" idx="2" type="title"/>
          </p:nvPr>
        </p:nvSpPr>
        <p:spPr>
          <a:xfrm>
            <a:off x="3584575" y="3526700"/>
            <a:ext cx="3686400" cy="703500"/>
          </a:xfrm>
          <a:prstGeom prst="rect">
            <a:avLst/>
          </a:prstGeom>
        </p:spPr>
        <p:txBody>
          <a:bodyPr anchorCtr="0" anchor="ctr" bIns="91425" lIns="91425" spcFirstLastPara="1" rIns="91425" wrap="square" tIns="91425">
            <a:noAutofit/>
          </a:bodyPr>
          <a:lstStyle>
            <a:lvl1pPr lvl="0" rtl="0">
              <a:spcBef>
                <a:spcPts val="0"/>
              </a:spcBef>
              <a:spcAft>
                <a:spcPts val="0"/>
              </a:spcAft>
              <a:buSzPts val="6200"/>
              <a:buNone/>
              <a:defRPr sz="48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834" name="Google Shape;1834;p26"/>
          <p:cNvSpPr txBox="1"/>
          <p:nvPr>
            <p:ph idx="3" type="subTitle"/>
          </p:nvPr>
        </p:nvSpPr>
        <p:spPr>
          <a:xfrm>
            <a:off x="3584575" y="4230200"/>
            <a:ext cx="3686400" cy="37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35" name="Google Shape;1835;p26"/>
          <p:cNvSpPr txBox="1"/>
          <p:nvPr>
            <p:ph hasCustomPrompt="1" idx="4" type="title"/>
          </p:nvPr>
        </p:nvSpPr>
        <p:spPr>
          <a:xfrm>
            <a:off x="3584575" y="2339588"/>
            <a:ext cx="3686400" cy="703500"/>
          </a:xfrm>
          <a:prstGeom prst="rect">
            <a:avLst/>
          </a:prstGeom>
        </p:spPr>
        <p:txBody>
          <a:bodyPr anchorCtr="0" anchor="ctr" bIns="91425" lIns="91425" spcFirstLastPara="1" rIns="91425" wrap="square" tIns="91425">
            <a:noAutofit/>
          </a:bodyPr>
          <a:lstStyle>
            <a:lvl1pPr lvl="0" rtl="0">
              <a:spcBef>
                <a:spcPts val="0"/>
              </a:spcBef>
              <a:spcAft>
                <a:spcPts val="0"/>
              </a:spcAft>
              <a:buSzPts val="6200"/>
              <a:buNone/>
              <a:defRPr sz="48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836" name="Google Shape;1836;p26"/>
          <p:cNvSpPr txBox="1"/>
          <p:nvPr>
            <p:ph idx="5" type="subTitle"/>
          </p:nvPr>
        </p:nvSpPr>
        <p:spPr>
          <a:xfrm>
            <a:off x="3584575" y="3043088"/>
            <a:ext cx="3686400" cy="37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37" name="Google Shape;1837;p26"/>
          <p:cNvSpPr/>
          <p:nvPr/>
        </p:nvSpPr>
        <p:spPr>
          <a:xfrm>
            <a:off x="0" y="0"/>
            <a:ext cx="869554" cy="2655636"/>
          </a:xfrm>
          <a:custGeom>
            <a:rect b="b" l="l" r="r" t="t"/>
            <a:pathLst>
              <a:path extrusionOk="0" h="30076" w="9848">
                <a:moveTo>
                  <a:pt x="0" y="1"/>
                </a:moveTo>
                <a:lnTo>
                  <a:pt x="167" y="30076"/>
                </a:lnTo>
                <a:cubicBezTo>
                  <a:pt x="5471" y="21383"/>
                  <a:pt x="9848" y="13025"/>
                  <a:pt x="7887" y="7888"/>
                </a:cubicBezTo>
                <a:cubicBezTo>
                  <a:pt x="5790" y="2417"/>
                  <a:pt x="0" y="1"/>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26"/>
          <p:cNvSpPr/>
          <p:nvPr/>
        </p:nvSpPr>
        <p:spPr>
          <a:xfrm rot="10800000">
            <a:off x="8315465" y="2550637"/>
            <a:ext cx="869554" cy="2655636"/>
          </a:xfrm>
          <a:custGeom>
            <a:rect b="b" l="l" r="r" t="t"/>
            <a:pathLst>
              <a:path extrusionOk="0" h="30076" w="9848">
                <a:moveTo>
                  <a:pt x="0" y="1"/>
                </a:moveTo>
                <a:lnTo>
                  <a:pt x="167" y="30076"/>
                </a:lnTo>
                <a:cubicBezTo>
                  <a:pt x="5471" y="21383"/>
                  <a:pt x="9848" y="13025"/>
                  <a:pt x="7887" y="7888"/>
                </a:cubicBezTo>
                <a:cubicBezTo>
                  <a:pt x="5790" y="2417"/>
                  <a:pt x="0" y="1"/>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39" name="Google Shape;1839;p26"/>
          <p:cNvGrpSpPr/>
          <p:nvPr/>
        </p:nvGrpSpPr>
        <p:grpSpPr>
          <a:xfrm rot="8999890">
            <a:off x="-256123" y="-1068290"/>
            <a:ext cx="1027536" cy="2758276"/>
            <a:chOff x="4722975" y="3262200"/>
            <a:chExt cx="568925" cy="1527200"/>
          </a:xfrm>
        </p:grpSpPr>
        <p:sp>
          <p:nvSpPr>
            <p:cNvPr id="1840" name="Google Shape;1840;p26"/>
            <p:cNvSpPr/>
            <p:nvPr/>
          </p:nvSpPr>
          <p:spPr>
            <a:xfrm>
              <a:off x="4722975" y="3262200"/>
              <a:ext cx="568925" cy="495500"/>
            </a:xfrm>
            <a:custGeom>
              <a:rect b="b" l="l" r="r" t="t"/>
              <a:pathLst>
                <a:path extrusionOk="0" h="19820" w="22757">
                  <a:moveTo>
                    <a:pt x="6284" y="12186"/>
                  </a:moveTo>
                  <a:cubicBezTo>
                    <a:pt x="6211" y="12083"/>
                    <a:pt x="6167" y="12024"/>
                    <a:pt x="6108" y="11966"/>
                  </a:cubicBezTo>
                  <a:cubicBezTo>
                    <a:pt x="5580" y="11334"/>
                    <a:pt x="5125" y="10644"/>
                    <a:pt x="4772" y="9910"/>
                  </a:cubicBezTo>
                  <a:cubicBezTo>
                    <a:pt x="4376" y="9132"/>
                    <a:pt x="4097" y="8310"/>
                    <a:pt x="3935" y="7458"/>
                  </a:cubicBezTo>
                  <a:cubicBezTo>
                    <a:pt x="3862" y="7018"/>
                    <a:pt x="3862" y="6548"/>
                    <a:pt x="3935" y="6108"/>
                  </a:cubicBezTo>
                  <a:cubicBezTo>
                    <a:pt x="4038" y="5433"/>
                    <a:pt x="4156" y="4743"/>
                    <a:pt x="4317" y="4067"/>
                  </a:cubicBezTo>
                  <a:cubicBezTo>
                    <a:pt x="4420" y="3715"/>
                    <a:pt x="4537" y="3363"/>
                    <a:pt x="4699" y="3025"/>
                  </a:cubicBezTo>
                  <a:cubicBezTo>
                    <a:pt x="4772" y="2878"/>
                    <a:pt x="4875" y="2731"/>
                    <a:pt x="4992" y="2614"/>
                  </a:cubicBezTo>
                  <a:cubicBezTo>
                    <a:pt x="5198" y="2350"/>
                    <a:pt x="5565" y="2291"/>
                    <a:pt x="5844" y="2467"/>
                  </a:cubicBezTo>
                  <a:cubicBezTo>
                    <a:pt x="6005" y="2555"/>
                    <a:pt x="6167" y="2658"/>
                    <a:pt x="6299" y="2775"/>
                  </a:cubicBezTo>
                  <a:cubicBezTo>
                    <a:pt x="6666" y="3084"/>
                    <a:pt x="7063" y="3348"/>
                    <a:pt x="7488" y="3568"/>
                  </a:cubicBezTo>
                  <a:cubicBezTo>
                    <a:pt x="7547" y="3597"/>
                    <a:pt x="7606" y="3627"/>
                    <a:pt x="7679" y="3656"/>
                  </a:cubicBezTo>
                  <a:cubicBezTo>
                    <a:pt x="7708" y="3465"/>
                    <a:pt x="7738" y="3274"/>
                    <a:pt x="7797" y="3084"/>
                  </a:cubicBezTo>
                  <a:cubicBezTo>
                    <a:pt x="7973" y="2291"/>
                    <a:pt x="8354" y="1557"/>
                    <a:pt x="8898" y="955"/>
                  </a:cubicBezTo>
                  <a:cubicBezTo>
                    <a:pt x="9309" y="500"/>
                    <a:pt x="9881" y="235"/>
                    <a:pt x="10483" y="191"/>
                  </a:cubicBezTo>
                  <a:cubicBezTo>
                    <a:pt x="10762" y="162"/>
                    <a:pt x="11041" y="118"/>
                    <a:pt x="11305" y="74"/>
                  </a:cubicBezTo>
                  <a:cubicBezTo>
                    <a:pt x="11863" y="1"/>
                    <a:pt x="12436" y="30"/>
                    <a:pt x="12979" y="191"/>
                  </a:cubicBezTo>
                  <a:cubicBezTo>
                    <a:pt x="13052" y="221"/>
                    <a:pt x="13126" y="250"/>
                    <a:pt x="13199" y="280"/>
                  </a:cubicBezTo>
                  <a:cubicBezTo>
                    <a:pt x="13992" y="647"/>
                    <a:pt x="14638" y="1278"/>
                    <a:pt x="15034" y="2071"/>
                  </a:cubicBezTo>
                  <a:cubicBezTo>
                    <a:pt x="15152" y="2291"/>
                    <a:pt x="15240" y="2526"/>
                    <a:pt x="15328" y="2761"/>
                  </a:cubicBezTo>
                  <a:cubicBezTo>
                    <a:pt x="15401" y="2995"/>
                    <a:pt x="15445" y="3230"/>
                    <a:pt x="15504" y="3495"/>
                  </a:cubicBezTo>
                  <a:cubicBezTo>
                    <a:pt x="15563" y="3421"/>
                    <a:pt x="15622" y="3348"/>
                    <a:pt x="15666" y="3289"/>
                  </a:cubicBezTo>
                  <a:cubicBezTo>
                    <a:pt x="15915" y="2922"/>
                    <a:pt x="16209" y="2614"/>
                    <a:pt x="16546" y="2335"/>
                  </a:cubicBezTo>
                  <a:cubicBezTo>
                    <a:pt x="16781" y="2129"/>
                    <a:pt x="17090" y="2012"/>
                    <a:pt x="17413" y="1997"/>
                  </a:cubicBezTo>
                  <a:cubicBezTo>
                    <a:pt x="17559" y="1968"/>
                    <a:pt x="17706" y="2071"/>
                    <a:pt x="17750" y="2217"/>
                  </a:cubicBezTo>
                  <a:cubicBezTo>
                    <a:pt x="17824" y="2129"/>
                    <a:pt x="17868" y="2071"/>
                    <a:pt x="17926" y="1997"/>
                  </a:cubicBezTo>
                  <a:cubicBezTo>
                    <a:pt x="18059" y="1850"/>
                    <a:pt x="18279" y="1777"/>
                    <a:pt x="18470" y="1836"/>
                  </a:cubicBezTo>
                  <a:cubicBezTo>
                    <a:pt x="18895" y="1938"/>
                    <a:pt x="19248" y="2232"/>
                    <a:pt x="19424" y="2628"/>
                  </a:cubicBezTo>
                  <a:cubicBezTo>
                    <a:pt x="19556" y="2922"/>
                    <a:pt x="19644" y="3245"/>
                    <a:pt x="19659" y="3568"/>
                  </a:cubicBezTo>
                  <a:cubicBezTo>
                    <a:pt x="19732" y="4478"/>
                    <a:pt x="19732" y="5388"/>
                    <a:pt x="19659" y="6299"/>
                  </a:cubicBezTo>
                  <a:cubicBezTo>
                    <a:pt x="19571" y="7312"/>
                    <a:pt x="19321" y="8310"/>
                    <a:pt x="18910" y="9264"/>
                  </a:cubicBezTo>
                  <a:cubicBezTo>
                    <a:pt x="18514" y="10307"/>
                    <a:pt x="17926" y="11290"/>
                    <a:pt x="17192" y="12156"/>
                  </a:cubicBezTo>
                  <a:cubicBezTo>
                    <a:pt x="16899" y="12479"/>
                    <a:pt x="16546" y="12773"/>
                    <a:pt x="16223" y="13081"/>
                  </a:cubicBezTo>
                  <a:cubicBezTo>
                    <a:pt x="16179" y="13125"/>
                    <a:pt x="16121" y="13169"/>
                    <a:pt x="16033" y="13257"/>
                  </a:cubicBezTo>
                  <a:cubicBezTo>
                    <a:pt x="16091" y="13243"/>
                    <a:pt x="16165" y="13243"/>
                    <a:pt x="16223" y="13228"/>
                  </a:cubicBezTo>
                  <a:cubicBezTo>
                    <a:pt x="17031" y="12964"/>
                    <a:pt x="17809" y="12641"/>
                    <a:pt x="18558" y="12244"/>
                  </a:cubicBezTo>
                  <a:cubicBezTo>
                    <a:pt x="18719" y="12171"/>
                    <a:pt x="18837" y="12039"/>
                    <a:pt x="18925" y="11877"/>
                  </a:cubicBezTo>
                  <a:cubicBezTo>
                    <a:pt x="19174" y="11378"/>
                    <a:pt x="19483" y="10909"/>
                    <a:pt x="19850" y="10483"/>
                  </a:cubicBezTo>
                  <a:cubicBezTo>
                    <a:pt x="20099" y="10189"/>
                    <a:pt x="20378" y="9925"/>
                    <a:pt x="20672" y="9661"/>
                  </a:cubicBezTo>
                  <a:cubicBezTo>
                    <a:pt x="21098" y="9338"/>
                    <a:pt x="21641" y="9191"/>
                    <a:pt x="22169" y="9264"/>
                  </a:cubicBezTo>
                  <a:cubicBezTo>
                    <a:pt x="22404" y="9294"/>
                    <a:pt x="22595" y="9455"/>
                    <a:pt x="22654" y="9675"/>
                  </a:cubicBezTo>
                  <a:cubicBezTo>
                    <a:pt x="22742" y="9954"/>
                    <a:pt x="22756" y="10263"/>
                    <a:pt x="22668" y="10556"/>
                  </a:cubicBezTo>
                  <a:cubicBezTo>
                    <a:pt x="22610" y="10791"/>
                    <a:pt x="22522" y="11041"/>
                    <a:pt x="22404" y="11261"/>
                  </a:cubicBezTo>
                  <a:cubicBezTo>
                    <a:pt x="21743" y="12333"/>
                    <a:pt x="21009" y="13375"/>
                    <a:pt x="20231" y="14373"/>
                  </a:cubicBezTo>
                  <a:cubicBezTo>
                    <a:pt x="19894" y="14770"/>
                    <a:pt x="19512" y="15122"/>
                    <a:pt x="19101" y="15430"/>
                  </a:cubicBezTo>
                  <a:cubicBezTo>
                    <a:pt x="18323" y="16003"/>
                    <a:pt x="17383" y="16311"/>
                    <a:pt x="16414" y="16340"/>
                  </a:cubicBezTo>
                  <a:cubicBezTo>
                    <a:pt x="15489" y="16385"/>
                    <a:pt x="14579" y="16194"/>
                    <a:pt x="13742" y="15783"/>
                  </a:cubicBezTo>
                  <a:cubicBezTo>
                    <a:pt x="13698" y="15753"/>
                    <a:pt x="13640" y="15739"/>
                    <a:pt x="13596" y="15724"/>
                  </a:cubicBezTo>
                  <a:lnTo>
                    <a:pt x="13537" y="15724"/>
                  </a:lnTo>
                  <a:cubicBezTo>
                    <a:pt x="13537" y="15753"/>
                    <a:pt x="13537" y="15797"/>
                    <a:pt x="13537" y="15827"/>
                  </a:cubicBezTo>
                  <a:cubicBezTo>
                    <a:pt x="13669" y="16443"/>
                    <a:pt x="13551" y="17089"/>
                    <a:pt x="13214" y="17618"/>
                  </a:cubicBezTo>
                  <a:cubicBezTo>
                    <a:pt x="12891" y="18102"/>
                    <a:pt x="12465" y="18528"/>
                    <a:pt x="11951" y="18836"/>
                  </a:cubicBezTo>
                  <a:cubicBezTo>
                    <a:pt x="11555" y="19086"/>
                    <a:pt x="11129" y="19321"/>
                    <a:pt x="10718" y="19556"/>
                  </a:cubicBezTo>
                  <a:cubicBezTo>
                    <a:pt x="10307" y="19776"/>
                    <a:pt x="9823" y="19820"/>
                    <a:pt x="9382" y="19688"/>
                  </a:cubicBezTo>
                  <a:cubicBezTo>
                    <a:pt x="9103" y="19629"/>
                    <a:pt x="8824" y="19541"/>
                    <a:pt x="8560" y="19423"/>
                  </a:cubicBezTo>
                  <a:cubicBezTo>
                    <a:pt x="8266" y="19321"/>
                    <a:pt x="7973" y="19189"/>
                    <a:pt x="7694" y="19042"/>
                  </a:cubicBezTo>
                  <a:cubicBezTo>
                    <a:pt x="7459" y="18939"/>
                    <a:pt x="7239" y="18822"/>
                    <a:pt x="7018" y="18675"/>
                  </a:cubicBezTo>
                  <a:cubicBezTo>
                    <a:pt x="6578" y="18396"/>
                    <a:pt x="6461" y="17999"/>
                    <a:pt x="6593" y="17397"/>
                  </a:cubicBezTo>
                  <a:cubicBezTo>
                    <a:pt x="6666" y="17075"/>
                    <a:pt x="6857" y="16796"/>
                    <a:pt x="7121" y="16590"/>
                  </a:cubicBezTo>
                  <a:cubicBezTo>
                    <a:pt x="7385" y="16385"/>
                    <a:pt x="7679" y="16208"/>
                    <a:pt x="7973" y="16017"/>
                  </a:cubicBezTo>
                  <a:cubicBezTo>
                    <a:pt x="8046" y="15973"/>
                    <a:pt x="8105" y="15929"/>
                    <a:pt x="8164" y="15856"/>
                  </a:cubicBezTo>
                  <a:cubicBezTo>
                    <a:pt x="8075" y="15856"/>
                    <a:pt x="8002" y="15856"/>
                    <a:pt x="7914" y="15856"/>
                  </a:cubicBezTo>
                  <a:cubicBezTo>
                    <a:pt x="7371" y="15871"/>
                    <a:pt x="6842" y="15797"/>
                    <a:pt x="6314" y="15665"/>
                  </a:cubicBezTo>
                  <a:cubicBezTo>
                    <a:pt x="5668" y="15474"/>
                    <a:pt x="5022" y="15269"/>
                    <a:pt x="4376" y="15034"/>
                  </a:cubicBezTo>
                  <a:cubicBezTo>
                    <a:pt x="3392" y="14696"/>
                    <a:pt x="2394" y="14403"/>
                    <a:pt x="1381" y="14168"/>
                  </a:cubicBezTo>
                  <a:cubicBezTo>
                    <a:pt x="1102" y="14094"/>
                    <a:pt x="823" y="14006"/>
                    <a:pt x="544" y="13889"/>
                  </a:cubicBezTo>
                  <a:cubicBezTo>
                    <a:pt x="412" y="13830"/>
                    <a:pt x="295" y="13742"/>
                    <a:pt x="177" y="13639"/>
                  </a:cubicBezTo>
                  <a:cubicBezTo>
                    <a:pt x="1" y="13507"/>
                    <a:pt x="1" y="13243"/>
                    <a:pt x="177" y="13125"/>
                  </a:cubicBezTo>
                  <a:cubicBezTo>
                    <a:pt x="339" y="13008"/>
                    <a:pt x="500" y="12905"/>
                    <a:pt x="676" y="12846"/>
                  </a:cubicBezTo>
                  <a:cubicBezTo>
                    <a:pt x="1146" y="12656"/>
                    <a:pt x="1631" y="12509"/>
                    <a:pt x="2100" y="12303"/>
                  </a:cubicBezTo>
                  <a:cubicBezTo>
                    <a:pt x="2878" y="11980"/>
                    <a:pt x="3715" y="11833"/>
                    <a:pt x="4552" y="11892"/>
                  </a:cubicBezTo>
                  <a:cubicBezTo>
                    <a:pt x="5037" y="11922"/>
                    <a:pt x="5521" y="11995"/>
                    <a:pt x="6005" y="12112"/>
                  </a:cubicBezTo>
                  <a:cubicBezTo>
                    <a:pt x="6079" y="12142"/>
                    <a:pt x="6152" y="12156"/>
                    <a:pt x="6284" y="12186"/>
                  </a:cubicBezTo>
                  <a:close/>
                  <a:moveTo>
                    <a:pt x="12201" y="14300"/>
                  </a:moveTo>
                  <a:cubicBezTo>
                    <a:pt x="12392" y="13801"/>
                    <a:pt x="12494" y="13287"/>
                    <a:pt x="12524" y="12758"/>
                  </a:cubicBezTo>
                  <a:cubicBezTo>
                    <a:pt x="12553" y="12156"/>
                    <a:pt x="12524" y="11569"/>
                    <a:pt x="12436" y="10997"/>
                  </a:cubicBezTo>
                  <a:cubicBezTo>
                    <a:pt x="12362" y="10380"/>
                    <a:pt x="12216" y="9778"/>
                    <a:pt x="12025" y="9191"/>
                  </a:cubicBezTo>
                  <a:cubicBezTo>
                    <a:pt x="11760" y="8457"/>
                    <a:pt x="11393" y="7767"/>
                    <a:pt x="10968" y="7121"/>
                  </a:cubicBezTo>
                  <a:cubicBezTo>
                    <a:pt x="10146" y="5785"/>
                    <a:pt x="9030" y="4654"/>
                    <a:pt x="7694" y="3847"/>
                  </a:cubicBezTo>
                  <a:cubicBezTo>
                    <a:pt x="7107" y="3509"/>
                    <a:pt x="6549" y="3142"/>
                    <a:pt x="6020" y="2731"/>
                  </a:cubicBezTo>
                  <a:cubicBezTo>
                    <a:pt x="5580" y="2364"/>
                    <a:pt x="5271" y="2394"/>
                    <a:pt x="4904" y="2937"/>
                  </a:cubicBezTo>
                  <a:cubicBezTo>
                    <a:pt x="4860" y="2995"/>
                    <a:pt x="4831" y="3069"/>
                    <a:pt x="4802" y="3128"/>
                  </a:cubicBezTo>
                  <a:cubicBezTo>
                    <a:pt x="4684" y="3392"/>
                    <a:pt x="4581" y="3671"/>
                    <a:pt x="4493" y="3950"/>
                  </a:cubicBezTo>
                  <a:cubicBezTo>
                    <a:pt x="4347" y="4610"/>
                    <a:pt x="4229" y="5286"/>
                    <a:pt x="4097" y="5961"/>
                  </a:cubicBezTo>
                  <a:cubicBezTo>
                    <a:pt x="3980" y="6548"/>
                    <a:pt x="3994" y="7165"/>
                    <a:pt x="4141" y="7752"/>
                  </a:cubicBezTo>
                  <a:cubicBezTo>
                    <a:pt x="4464" y="9029"/>
                    <a:pt x="5022" y="10233"/>
                    <a:pt x="5785" y="11305"/>
                  </a:cubicBezTo>
                  <a:cubicBezTo>
                    <a:pt x="6505" y="12362"/>
                    <a:pt x="7503" y="13199"/>
                    <a:pt x="8663" y="13727"/>
                  </a:cubicBezTo>
                  <a:cubicBezTo>
                    <a:pt x="9500" y="14109"/>
                    <a:pt x="10395" y="14329"/>
                    <a:pt x="11320" y="14373"/>
                  </a:cubicBezTo>
                  <a:cubicBezTo>
                    <a:pt x="11614" y="14417"/>
                    <a:pt x="11907" y="14388"/>
                    <a:pt x="12201" y="14300"/>
                  </a:cubicBezTo>
                  <a:close/>
                  <a:moveTo>
                    <a:pt x="17589" y="2188"/>
                  </a:moveTo>
                  <a:cubicBezTo>
                    <a:pt x="17310" y="2085"/>
                    <a:pt x="16987" y="2173"/>
                    <a:pt x="16811" y="2408"/>
                  </a:cubicBezTo>
                  <a:cubicBezTo>
                    <a:pt x="16546" y="2775"/>
                    <a:pt x="16341" y="3186"/>
                    <a:pt x="16194" y="3612"/>
                  </a:cubicBezTo>
                  <a:cubicBezTo>
                    <a:pt x="15900" y="4405"/>
                    <a:pt x="15460" y="5139"/>
                    <a:pt x="14917" y="5770"/>
                  </a:cubicBezTo>
                  <a:cubicBezTo>
                    <a:pt x="14550" y="6181"/>
                    <a:pt x="14168" y="6548"/>
                    <a:pt x="13786" y="6945"/>
                  </a:cubicBezTo>
                  <a:cubicBezTo>
                    <a:pt x="13537" y="7165"/>
                    <a:pt x="13346" y="7429"/>
                    <a:pt x="13199" y="7708"/>
                  </a:cubicBezTo>
                  <a:cubicBezTo>
                    <a:pt x="12803" y="8530"/>
                    <a:pt x="12597" y="9411"/>
                    <a:pt x="12583" y="10307"/>
                  </a:cubicBezTo>
                  <a:cubicBezTo>
                    <a:pt x="12568" y="10820"/>
                    <a:pt x="12641" y="11320"/>
                    <a:pt x="12656" y="11833"/>
                  </a:cubicBezTo>
                  <a:cubicBezTo>
                    <a:pt x="12715" y="12626"/>
                    <a:pt x="12612" y="13434"/>
                    <a:pt x="12377" y="14197"/>
                  </a:cubicBezTo>
                  <a:cubicBezTo>
                    <a:pt x="12362" y="14241"/>
                    <a:pt x="12362" y="14300"/>
                    <a:pt x="12362" y="14344"/>
                  </a:cubicBezTo>
                  <a:cubicBezTo>
                    <a:pt x="12656" y="14432"/>
                    <a:pt x="12964" y="14432"/>
                    <a:pt x="13273" y="14359"/>
                  </a:cubicBezTo>
                  <a:cubicBezTo>
                    <a:pt x="14755" y="14065"/>
                    <a:pt x="15959" y="13302"/>
                    <a:pt x="16972" y="12200"/>
                  </a:cubicBezTo>
                  <a:cubicBezTo>
                    <a:pt x="17677" y="11422"/>
                    <a:pt x="18235" y="10527"/>
                    <a:pt x="18646" y="9558"/>
                  </a:cubicBezTo>
                  <a:cubicBezTo>
                    <a:pt x="19277" y="8193"/>
                    <a:pt x="19585" y="6724"/>
                    <a:pt x="19585" y="5242"/>
                  </a:cubicBezTo>
                  <a:cubicBezTo>
                    <a:pt x="19585" y="4684"/>
                    <a:pt x="19585" y="4141"/>
                    <a:pt x="19541" y="3583"/>
                  </a:cubicBezTo>
                  <a:cubicBezTo>
                    <a:pt x="19512" y="3304"/>
                    <a:pt x="19453" y="3025"/>
                    <a:pt x="19350" y="2761"/>
                  </a:cubicBezTo>
                  <a:cubicBezTo>
                    <a:pt x="19218" y="2394"/>
                    <a:pt x="18910" y="2100"/>
                    <a:pt x="18543" y="1997"/>
                  </a:cubicBezTo>
                  <a:cubicBezTo>
                    <a:pt x="18279" y="1909"/>
                    <a:pt x="18176" y="1938"/>
                    <a:pt x="18000" y="2159"/>
                  </a:cubicBezTo>
                  <a:cubicBezTo>
                    <a:pt x="17882" y="2335"/>
                    <a:pt x="17780" y="2511"/>
                    <a:pt x="17662" y="2673"/>
                  </a:cubicBezTo>
                  <a:cubicBezTo>
                    <a:pt x="17618" y="2746"/>
                    <a:pt x="17574" y="2790"/>
                    <a:pt x="17530" y="2849"/>
                  </a:cubicBezTo>
                  <a:lnTo>
                    <a:pt x="17471" y="2819"/>
                  </a:lnTo>
                  <a:cubicBezTo>
                    <a:pt x="17442" y="2599"/>
                    <a:pt x="17662" y="2408"/>
                    <a:pt x="17589" y="2188"/>
                  </a:cubicBezTo>
                  <a:close/>
                  <a:moveTo>
                    <a:pt x="12392" y="10057"/>
                  </a:moveTo>
                  <a:lnTo>
                    <a:pt x="12450" y="10057"/>
                  </a:lnTo>
                  <a:cubicBezTo>
                    <a:pt x="12494" y="9749"/>
                    <a:pt x="12524" y="9440"/>
                    <a:pt x="12583" y="9132"/>
                  </a:cubicBezTo>
                  <a:cubicBezTo>
                    <a:pt x="12847" y="7723"/>
                    <a:pt x="13449" y="6387"/>
                    <a:pt x="14330" y="5256"/>
                  </a:cubicBezTo>
                  <a:cubicBezTo>
                    <a:pt x="14653" y="4801"/>
                    <a:pt x="14976" y="4346"/>
                    <a:pt x="15284" y="3891"/>
                  </a:cubicBezTo>
                  <a:cubicBezTo>
                    <a:pt x="15343" y="3803"/>
                    <a:pt x="15372" y="3685"/>
                    <a:pt x="15372" y="3583"/>
                  </a:cubicBezTo>
                  <a:cubicBezTo>
                    <a:pt x="15372" y="3451"/>
                    <a:pt x="15357" y="3333"/>
                    <a:pt x="15313" y="3216"/>
                  </a:cubicBezTo>
                  <a:cubicBezTo>
                    <a:pt x="15108" y="2305"/>
                    <a:pt x="14609" y="1469"/>
                    <a:pt x="13889" y="867"/>
                  </a:cubicBezTo>
                  <a:cubicBezTo>
                    <a:pt x="13596" y="617"/>
                    <a:pt x="13243" y="426"/>
                    <a:pt x="12861" y="324"/>
                  </a:cubicBezTo>
                  <a:cubicBezTo>
                    <a:pt x="12348" y="177"/>
                    <a:pt x="11819" y="147"/>
                    <a:pt x="11291" y="235"/>
                  </a:cubicBezTo>
                  <a:cubicBezTo>
                    <a:pt x="11026" y="280"/>
                    <a:pt x="10762" y="309"/>
                    <a:pt x="10498" y="338"/>
                  </a:cubicBezTo>
                  <a:cubicBezTo>
                    <a:pt x="9925" y="382"/>
                    <a:pt x="9397" y="647"/>
                    <a:pt x="9015" y="1058"/>
                  </a:cubicBezTo>
                  <a:cubicBezTo>
                    <a:pt x="8443" y="1704"/>
                    <a:pt x="8061" y="2482"/>
                    <a:pt x="7885" y="3318"/>
                  </a:cubicBezTo>
                  <a:cubicBezTo>
                    <a:pt x="7855" y="3465"/>
                    <a:pt x="7841" y="3627"/>
                    <a:pt x="7826" y="3774"/>
                  </a:cubicBezTo>
                  <a:lnTo>
                    <a:pt x="8061" y="3935"/>
                  </a:lnTo>
                  <a:cubicBezTo>
                    <a:pt x="8927" y="4493"/>
                    <a:pt x="9705" y="5198"/>
                    <a:pt x="10336" y="6005"/>
                  </a:cubicBezTo>
                  <a:cubicBezTo>
                    <a:pt x="10630" y="6416"/>
                    <a:pt x="10938" y="6813"/>
                    <a:pt x="11217" y="7238"/>
                  </a:cubicBezTo>
                  <a:cubicBezTo>
                    <a:pt x="11702" y="7987"/>
                    <a:pt x="12069" y="8794"/>
                    <a:pt x="12304" y="9646"/>
                  </a:cubicBezTo>
                  <a:cubicBezTo>
                    <a:pt x="12333" y="9763"/>
                    <a:pt x="12377" y="9910"/>
                    <a:pt x="12392" y="10057"/>
                  </a:cubicBezTo>
                  <a:close/>
                  <a:moveTo>
                    <a:pt x="10938" y="18733"/>
                  </a:moveTo>
                  <a:cubicBezTo>
                    <a:pt x="11026" y="18733"/>
                    <a:pt x="11100" y="18719"/>
                    <a:pt x="11173" y="18704"/>
                  </a:cubicBezTo>
                  <a:cubicBezTo>
                    <a:pt x="11702" y="18616"/>
                    <a:pt x="12201" y="18381"/>
                    <a:pt x="12627" y="18043"/>
                  </a:cubicBezTo>
                  <a:cubicBezTo>
                    <a:pt x="13170" y="17632"/>
                    <a:pt x="13478" y="17001"/>
                    <a:pt x="13463" y="16326"/>
                  </a:cubicBezTo>
                  <a:cubicBezTo>
                    <a:pt x="13463" y="15606"/>
                    <a:pt x="13096" y="15034"/>
                    <a:pt x="12539" y="14593"/>
                  </a:cubicBezTo>
                  <a:cubicBezTo>
                    <a:pt x="12318" y="14432"/>
                    <a:pt x="12010" y="14417"/>
                    <a:pt x="11790" y="14579"/>
                  </a:cubicBezTo>
                  <a:cubicBezTo>
                    <a:pt x="11467" y="14843"/>
                    <a:pt x="11129" y="15049"/>
                    <a:pt x="10747" y="15210"/>
                  </a:cubicBezTo>
                  <a:cubicBezTo>
                    <a:pt x="10292" y="15430"/>
                    <a:pt x="9808" y="15606"/>
                    <a:pt x="9309" y="15709"/>
                  </a:cubicBezTo>
                  <a:cubicBezTo>
                    <a:pt x="9088" y="15753"/>
                    <a:pt x="8854" y="15797"/>
                    <a:pt x="8633" y="15856"/>
                  </a:cubicBezTo>
                  <a:cubicBezTo>
                    <a:pt x="8134" y="16047"/>
                    <a:pt x="7664" y="16326"/>
                    <a:pt x="7239" y="16678"/>
                  </a:cubicBezTo>
                  <a:cubicBezTo>
                    <a:pt x="6989" y="16869"/>
                    <a:pt x="6798" y="17133"/>
                    <a:pt x="6710" y="17442"/>
                  </a:cubicBezTo>
                  <a:cubicBezTo>
                    <a:pt x="6622" y="17838"/>
                    <a:pt x="6651" y="18176"/>
                    <a:pt x="6989" y="18455"/>
                  </a:cubicBezTo>
                  <a:cubicBezTo>
                    <a:pt x="7385" y="18777"/>
                    <a:pt x="7885" y="18924"/>
                    <a:pt x="8398" y="18851"/>
                  </a:cubicBezTo>
                  <a:cubicBezTo>
                    <a:pt x="8692" y="18807"/>
                    <a:pt x="9000" y="18733"/>
                    <a:pt x="9294" y="18645"/>
                  </a:cubicBezTo>
                  <a:cubicBezTo>
                    <a:pt x="9573" y="18572"/>
                    <a:pt x="9867" y="18572"/>
                    <a:pt x="10146" y="18616"/>
                  </a:cubicBezTo>
                  <a:cubicBezTo>
                    <a:pt x="10424" y="18660"/>
                    <a:pt x="10689" y="18689"/>
                    <a:pt x="10938" y="18719"/>
                  </a:cubicBezTo>
                  <a:close/>
                  <a:moveTo>
                    <a:pt x="15034" y="16091"/>
                  </a:moveTo>
                  <a:cubicBezTo>
                    <a:pt x="15108" y="16106"/>
                    <a:pt x="15181" y="16135"/>
                    <a:pt x="15254" y="16150"/>
                  </a:cubicBezTo>
                  <a:cubicBezTo>
                    <a:pt x="15680" y="16208"/>
                    <a:pt x="16121" y="16238"/>
                    <a:pt x="16546" y="16208"/>
                  </a:cubicBezTo>
                  <a:cubicBezTo>
                    <a:pt x="17369" y="16179"/>
                    <a:pt x="18176" y="15915"/>
                    <a:pt x="18851" y="15445"/>
                  </a:cubicBezTo>
                  <a:cubicBezTo>
                    <a:pt x="19512" y="14990"/>
                    <a:pt x="20099" y="14417"/>
                    <a:pt x="20554" y="13757"/>
                  </a:cubicBezTo>
                  <a:cubicBezTo>
                    <a:pt x="21009" y="13125"/>
                    <a:pt x="21450" y="12479"/>
                    <a:pt x="21890" y="11833"/>
                  </a:cubicBezTo>
                  <a:cubicBezTo>
                    <a:pt x="22081" y="11584"/>
                    <a:pt x="22243" y="11305"/>
                    <a:pt x="22389" y="11026"/>
                  </a:cubicBezTo>
                  <a:cubicBezTo>
                    <a:pt x="22566" y="10630"/>
                    <a:pt x="22698" y="10219"/>
                    <a:pt x="22536" y="9778"/>
                  </a:cubicBezTo>
                  <a:cubicBezTo>
                    <a:pt x="22433" y="9514"/>
                    <a:pt x="22316" y="9411"/>
                    <a:pt x="22022" y="9411"/>
                  </a:cubicBezTo>
                  <a:cubicBezTo>
                    <a:pt x="21567" y="9396"/>
                    <a:pt x="21127" y="9543"/>
                    <a:pt x="20775" y="9822"/>
                  </a:cubicBezTo>
                  <a:cubicBezTo>
                    <a:pt x="20173" y="10277"/>
                    <a:pt x="19688" y="10850"/>
                    <a:pt x="19321" y="11510"/>
                  </a:cubicBezTo>
                  <a:cubicBezTo>
                    <a:pt x="19042" y="11980"/>
                    <a:pt x="18793" y="12465"/>
                    <a:pt x="18558" y="12964"/>
                  </a:cubicBezTo>
                  <a:cubicBezTo>
                    <a:pt x="18279" y="13522"/>
                    <a:pt x="17926" y="14050"/>
                    <a:pt x="17501" y="14520"/>
                  </a:cubicBezTo>
                  <a:cubicBezTo>
                    <a:pt x="17104" y="14990"/>
                    <a:pt x="16620" y="15401"/>
                    <a:pt x="16077" y="15709"/>
                  </a:cubicBezTo>
                  <a:cubicBezTo>
                    <a:pt x="15754" y="15885"/>
                    <a:pt x="15401" y="16017"/>
                    <a:pt x="15034" y="16091"/>
                  </a:cubicBezTo>
                  <a:close/>
                  <a:moveTo>
                    <a:pt x="11599" y="14549"/>
                  </a:moveTo>
                  <a:cubicBezTo>
                    <a:pt x="11129" y="14491"/>
                    <a:pt x="10674" y="14461"/>
                    <a:pt x="10234" y="14359"/>
                  </a:cubicBezTo>
                  <a:cubicBezTo>
                    <a:pt x="8971" y="14138"/>
                    <a:pt x="7811" y="13566"/>
                    <a:pt x="6872" y="12729"/>
                  </a:cubicBezTo>
                  <a:cubicBezTo>
                    <a:pt x="6578" y="12479"/>
                    <a:pt x="6255" y="12303"/>
                    <a:pt x="5888" y="12215"/>
                  </a:cubicBezTo>
                  <a:cubicBezTo>
                    <a:pt x="5756" y="12186"/>
                    <a:pt x="5638" y="12171"/>
                    <a:pt x="5521" y="12142"/>
                  </a:cubicBezTo>
                  <a:cubicBezTo>
                    <a:pt x="4831" y="11980"/>
                    <a:pt x="4112" y="12068"/>
                    <a:pt x="3480" y="12391"/>
                  </a:cubicBezTo>
                  <a:cubicBezTo>
                    <a:pt x="3319" y="12465"/>
                    <a:pt x="3157" y="12567"/>
                    <a:pt x="2996" y="12641"/>
                  </a:cubicBezTo>
                  <a:cubicBezTo>
                    <a:pt x="2688" y="12788"/>
                    <a:pt x="2365" y="12920"/>
                    <a:pt x="2042" y="13008"/>
                  </a:cubicBezTo>
                  <a:cubicBezTo>
                    <a:pt x="1748" y="13052"/>
                    <a:pt x="1469" y="13081"/>
                    <a:pt x="1175" y="13096"/>
                  </a:cubicBezTo>
                  <a:cubicBezTo>
                    <a:pt x="955" y="13111"/>
                    <a:pt x="720" y="13140"/>
                    <a:pt x="500" y="13184"/>
                  </a:cubicBezTo>
                  <a:cubicBezTo>
                    <a:pt x="353" y="13199"/>
                    <a:pt x="236" y="13302"/>
                    <a:pt x="177" y="13434"/>
                  </a:cubicBezTo>
                  <a:cubicBezTo>
                    <a:pt x="324" y="13669"/>
                    <a:pt x="559" y="13815"/>
                    <a:pt x="823" y="13815"/>
                  </a:cubicBezTo>
                  <a:cubicBezTo>
                    <a:pt x="1601" y="13859"/>
                    <a:pt x="2350" y="13683"/>
                    <a:pt x="3113" y="13551"/>
                  </a:cubicBezTo>
                  <a:cubicBezTo>
                    <a:pt x="3862" y="13375"/>
                    <a:pt x="4655" y="13448"/>
                    <a:pt x="5374" y="13742"/>
                  </a:cubicBezTo>
                  <a:cubicBezTo>
                    <a:pt x="5844" y="13947"/>
                    <a:pt x="6314" y="14182"/>
                    <a:pt x="6769" y="14417"/>
                  </a:cubicBezTo>
                  <a:cubicBezTo>
                    <a:pt x="7268" y="14652"/>
                    <a:pt x="7767" y="14916"/>
                    <a:pt x="8281" y="15122"/>
                  </a:cubicBezTo>
                  <a:cubicBezTo>
                    <a:pt x="8854" y="15372"/>
                    <a:pt x="9485" y="15430"/>
                    <a:pt x="10101" y="15298"/>
                  </a:cubicBezTo>
                  <a:cubicBezTo>
                    <a:pt x="10586" y="15151"/>
                    <a:pt x="11056" y="14946"/>
                    <a:pt x="11481" y="14667"/>
                  </a:cubicBezTo>
                  <a:cubicBezTo>
                    <a:pt x="11526" y="14623"/>
                    <a:pt x="11570" y="14579"/>
                    <a:pt x="11599" y="14549"/>
                  </a:cubicBezTo>
                  <a:close/>
                  <a:moveTo>
                    <a:pt x="12803" y="14593"/>
                  </a:moveTo>
                  <a:cubicBezTo>
                    <a:pt x="12950" y="14770"/>
                    <a:pt x="13111" y="14960"/>
                    <a:pt x="13243" y="15151"/>
                  </a:cubicBezTo>
                  <a:cubicBezTo>
                    <a:pt x="13375" y="15357"/>
                    <a:pt x="13449" y="15592"/>
                    <a:pt x="13742" y="15606"/>
                  </a:cubicBezTo>
                  <a:cubicBezTo>
                    <a:pt x="13757" y="15606"/>
                    <a:pt x="13772" y="15636"/>
                    <a:pt x="13786" y="15650"/>
                  </a:cubicBezTo>
                  <a:cubicBezTo>
                    <a:pt x="14080" y="15841"/>
                    <a:pt x="14432" y="15929"/>
                    <a:pt x="14785" y="15944"/>
                  </a:cubicBezTo>
                  <a:cubicBezTo>
                    <a:pt x="15284" y="15929"/>
                    <a:pt x="15768" y="15768"/>
                    <a:pt x="16179" y="15474"/>
                  </a:cubicBezTo>
                  <a:cubicBezTo>
                    <a:pt x="16473" y="15283"/>
                    <a:pt x="16737" y="15063"/>
                    <a:pt x="17002" y="14828"/>
                  </a:cubicBezTo>
                  <a:cubicBezTo>
                    <a:pt x="17647" y="14212"/>
                    <a:pt x="18161" y="13478"/>
                    <a:pt x="18543" y="12656"/>
                  </a:cubicBezTo>
                  <a:cubicBezTo>
                    <a:pt x="18572" y="12582"/>
                    <a:pt x="18616" y="12494"/>
                    <a:pt x="18675" y="12377"/>
                  </a:cubicBezTo>
                  <a:lnTo>
                    <a:pt x="18484" y="12450"/>
                  </a:lnTo>
                  <a:cubicBezTo>
                    <a:pt x="18073" y="12641"/>
                    <a:pt x="17647" y="12846"/>
                    <a:pt x="17222" y="13008"/>
                  </a:cubicBezTo>
                  <a:cubicBezTo>
                    <a:pt x="16811" y="13169"/>
                    <a:pt x="16385" y="13316"/>
                    <a:pt x="15959" y="13434"/>
                  </a:cubicBezTo>
                  <a:cubicBezTo>
                    <a:pt x="15754" y="13478"/>
                    <a:pt x="15577" y="13566"/>
                    <a:pt x="15401" y="13669"/>
                  </a:cubicBezTo>
                  <a:cubicBezTo>
                    <a:pt x="14887" y="13992"/>
                    <a:pt x="14330" y="14241"/>
                    <a:pt x="13742" y="14373"/>
                  </a:cubicBezTo>
                  <a:cubicBezTo>
                    <a:pt x="13434" y="14447"/>
                    <a:pt x="13126" y="14520"/>
                    <a:pt x="12803" y="14579"/>
                  </a:cubicBezTo>
                  <a:close/>
                  <a:moveTo>
                    <a:pt x="1219" y="13947"/>
                  </a:moveTo>
                  <a:lnTo>
                    <a:pt x="1205" y="13977"/>
                  </a:lnTo>
                  <a:cubicBezTo>
                    <a:pt x="1219" y="13992"/>
                    <a:pt x="1249" y="13992"/>
                    <a:pt x="1264" y="14006"/>
                  </a:cubicBezTo>
                  <a:lnTo>
                    <a:pt x="1425" y="14050"/>
                  </a:lnTo>
                  <a:cubicBezTo>
                    <a:pt x="2482" y="14285"/>
                    <a:pt x="3510" y="14593"/>
                    <a:pt x="4537" y="14960"/>
                  </a:cubicBezTo>
                  <a:cubicBezTo>
                    <a:pt x="5081" y="15166"/>
                    <a:pt x="5638" y="15327"/>
                    <a:pt x="6182" y="15504"/>
                  </a:cubicBezTo>
                  <a:cubicBezTo>
                    <a:pt x="6373" y="15562"/>
                    <a:pt x="6607" y="15533"/>
                    <a:pt x="6784" y="15606"/>
                  </a:cubicBezTo>
                  <a:cubicBezTo>
                    <a:pt x="6974" y="15680"/>
                    <a:pt x="7165" y="15709"/>
                    <a:pt x="7356" y="15724"/>
                  </a:cubicBezTo>
                  <a:cubicBezTo>
                    <a:pt x="7708" y="15739"/>
                    <a:pt x="8046" y="15739"/>
                    <a:pt x="8384" y="15724"/>
                  </a:cubicBezTo>
                  <a:cubicBezTo>
                    <a:pt x="8721" y="15695"/>
                    <a:pt x="9059" y="15621"/>
                    <a:pt x="9382" y="15577"/>
                  </a:cubicBezTo>
                  <a:cubicBezTo>
                    <a:pt x="9426" y="15562"/>
                    <a:pt x="9485" y="15533"/>
                    <a:pt x="9529" y="15518"/>
                  </a:cubicBezTo>
                  <a:cubicBezTo>
                    <a:pt x="9250" y="15474"/>
                    <a:pt x="8971" y="15445"/>
                    <a:pt x="8721" y="15401"/>
                  </a:cubicBezTo>
                  <a:cubicBezTo>
                    <a:pt x="8178" y="15254"/>
                    <a:pt x="7650" y="15049"/>
                    <a:pt x="7151" y="14770"/>
                  </a:cubicBezTo>
                  <a:cubicBezTo>
                    <a:pt x="6519" y="14447"/>
                    <a:pt x="5873" y="14124"/>
                    <a:pt x="5227" y="13830"/>
                  </a:cubicBezTo>
                  <a:cubicBezTo>
                    <a:pt x="4625" y="13580"/>
                    <a:pt x="3965" y="13507"/>
                    <a:pt x="3334" y="13654"/>
                  </a:cubicBezTo>
                  <a:cubicBezTo>
                    <a:pt x="2893" y="13742"/>
                    <a:pt x="2453" y="13801"/>
                    <a:pt x="2012" y="13859"/>
                  </a:cubicBezTo>
                  <a:cubicBezTo>
                    <a:pt x="1748" y="13889"/>
                    <a:pt x="1484" y="13903"/>
                    <a:pt x="1219" y="13933"/>
                  </a:cubicBezTo>
                  <a:close/>
                  <a:moveTo>
                    <a:pt x="8002" y="19012"/>
                  </a:moveTo>
                  <a:cubicBezTo>
                    <a:pt x="8457" y="19262"/>
                    <a:pt x="8927" y="19453"/>
                    <a:pt x="9426" y="19585"/>
                  </a:cubicBezTo>
                  <a:cubicBezTo>
                    <a:pt x="9940" y="19702"/>
                    <a:pt x="10468" y="19600"/>
                    <a:pt x="10894" y="19306"/>
                  </a:cubicBezTo>
                  <a:cubicBezTo>
                    <a:pt x="10982" y="19247"/>
                    <a:pt x="11085" y="19218"/>
                    <a:pt x="11173" y="19159"/>
                  </a:cubicBezTo>
                  <a:cubicBezTo>
                    <a:pt x="11452" y="18998"/>
                    <a:pt x="11731" y="18822"/>
                    <a:pt x="12010" y="18645"/>
                  </a:cubicBezTo>
                  <a:cubicBezTo>
                    <a:pt x="11981" y="18601"/>
                    <a:pt x="11951" y="18601"/>
                    <a:pt x="11937" y="18616"/>
                  </a:cubicBezTo>
                  <a:cubicBezTo>
                    <a:pt x="11437" y="18851"/>
                    <a:pt x="10880" y="18910"/>
                    <a:pt x="10351" y="18777"/>
                  </a:cubicBezTo>
                  <a:cubicBezTo>
                    <a:pt x="10028" y="18689"/>
                    <a:pt x="9690" y="18689"/>
                    <a:pt x="9367" y="18777"/>
                  </a:cubicBezTo>
                  <a:cubicBezTo>
                    <a:pt x="8927" y="18910"/>
                    <a:pt x="8472" y="18998"/>
                    <a:pt x="8002" y="19012"/>
                  </a:cubicBezTo>
                  <a:close/>
                  <a:moveTo>
                    <a:pt x="13419" y="7106"/>
                  </a:moveTo>
                  <a:cubicBezTo>
                    <a:pt x="13684" y="6857"/>
                    <a:pt x="13948" y="6592"/>
                    <a:pt x="14212" y="6328"/>
                  </a:cubicBezTo>
                  <a:cubicBezTo>
                    <a:pt x="14990" y="5579"/>
                    <a:pt x="15607" y="4684"/>
                    <a:pt x="16018" y="3700"/>
                  </a:cubicBezTo>
                  <a:cubicBezTo>
                    <a:pt x="16179" y="3348"/>
                    <a:pt x="16341" y="3010"/>
                    <a:pt x="16502" y="2673"/>
                  </a:cubicBezTo>
                  <a:cubicBezTo>
                    <a:pt x="16517" y="2628"/>
                    <a:pt x="16517" y="2599"/>
                    <a:pt x="16532" y="2555"/>
                  </a:cubicBezTo>
                  <a:cubicBezTo>
                    <a:pt x="16444" y="2614"/>
                    <a:pt x="16385" y="2687"/>
                    <a:pt x="16312" y="2761"/>
                  </a:cubicBezTo>
                  <a:cubicBezTo>
                    <a:pt x="16077" y="3054"/>
                    <a:pt x="15827" y="3348"/>
                    <a:pt x="15607" y="3656"/>
                  </a:cubicBezTo>
                  <a:cubicBezTo>
                    <a:pt x="15210" y="4214"/>
                    <a:pt x="14814" y="4787"/>
                    <a:pt x="14418" y="5344"/>
                  </a:cubicBezTo>
                  <a:cubicBezTo>
                    <a:pt x="14315" y="5491"/>
                    <a:pt x="14197" y="5638"/>
                    <a:pt x="14095" y="5800"/>
                  </a:cubicBezTo>
                  <a:cubicBezTo>
                    <a:pt x="13816" y="6196"/>
                    <a:pt x="13581" y="6636"/>
                    <a:pt x="13405" y="7106"/>
                  </a:cubicBezTo>
                  <a:close/>
                  <a:moveTo>
                    <a:pt x="838" y="12949"/>
                  </a:moveTo>
                  <a:lnTo>
                    <a:pt x="838" y="12964"/>
                  </a:lnTo>
                  <a:cubicBezTo>
                    <a:pt x="1087" y="12964"/>
                    <a:pt x="1352" y="12964"/>
                    <a:pt x="1601" y="12934"/>
                  </a:cubicBezTo>
                  <a:cubicBezTo>
                    <a:pt x="1821" y="12934"/>
                    <a:pt x="2056" y="12890"/>
                    <a:pt x="2277" y="12817"/>
                  </a:cubicBezTo>
                  <a:cubicBezTo>
                    <a:pt x="2820" y="12597"/>
                    <a:pt x="3348" y="12318"/>
                    <a:pt x="3891" y="12054"/>
                  </a:cubicBezTo>
                  <a:cubicBezTo>
                    <a:pt x="3745" y="12039"/>
                    <a:pt x="3598" y="12054"/>
                    <a:pt x="3451" y="12083"/>
                  </a:cubicBezTo>
                  <a:cubicBezTo>
                    <a:pt x="3084" y="12156"/>
                    <a:pt x="2732" y="12244"/>
                    <a:pt x="2394" y="12347"/>
                  </a:cubicBezTo>
                  <a:cubicBezTo>
                    <a:pt x="1939" y="12494"/>
                    <a:pt x="1498" y="12685"/>
                    <a:pt x="1058" y="1286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26"/>
            <p:cNvSpPr/>
            <p:nvPr/>
          </p:nvSpPr>
          <p:spPr>
            <a:xfrm>
              <a:off x="4857325" y="3468825"/>
              <a:ext cx="92150" cy="149425"/>
            </a:xfrm>
            <a:custGeom>
              <a:rect b="b" l="l" r="r" t="t"/>
              <a:pathLst>
                <a:path extrusionOk="0" h="5977" w="3686">
                  <a:moveTo>
                    <a:pt x="3685" y="5741"/>
                  </a:moveTo>
                  <a:cubicBezTo>
                    <a:pt x="2878" y="5976"/>
                    <a:pt x="2070" y="5800"/>
                    <a:pt x="1263" y="5712"/>
                  </a:cubicBezTo>
                  <a:cubicBezTo>
                    <a:pt x="1997" y="5682"/>
                    <a:pt x="2760" y="5873"/>
                    <a:pt x="3538" y="5682"/>
                  </a:cubicBezTo>
                  <a:cubicBezTo>
                    <a:pt x="3494" y="5638"/>
                    <a:pt x="3436" y="5609"/>
                    <a:pt x="3392" y="5580"/>
                  </a:cubicBezTo>
                  <a:cubicBezTo>
                    <a:pt x="2672" y="5213"/>
                    <a:pt x="2070" y="4655"/>
                    <a:pt x="1659" y="3979"/>
                  </a:cubicBezTo>
                  <a:cubicBezTo>
                    <a:pt x="999" y="2908"/>
                    <a:pt x="485" y="1748"/>
                    <a:pt x="132" y="544"/>
                  </a:cubicBezTo>
                  <a:cubicBezTo>
                    <a:pt x="88" y="397"/>
                    <a:pt x="44" y="236"/>
                    <a:pt x="0" y="74"/>
                  </a:cubicBezTo>
                  <a:cubicBezTo>
                    <a:pt x="0" y="60"/>
                    <a:pt x="0" y="45"/>
                    <a:pt x="15" y="1"/>
                  </a:cubicBezTo>
                  <a:cubicBezTo>
                    <a:pt x="103" y="251"/>
                    <a:pt x="176" y="500"/>
                    <a:pt x="264" y="735"/>
                  </a:cubicBezTo>
                  <a:cubicBezTo>
                    <a:pt x="617" y="1821"/>
                    <a:pt x="1101" y="2878"/>
                    <a:pt x="1689" y="3862"/>
                  </a:cubicBezTo>
                  <a:cubicBezTo>
                    <a:pt x="2114" y="4581"/>
                    <a:pt x="2746" y="5169"/>
                    <a:pt x="3494" y="5565"/>
                  </a:cubicBezTo>
                  <a:cubicBezTo>
                    <a:pt x="3553" y="5594"/>
                    <a:pt x="3626" y="5638"/>
                    <a:pt x="3685" y="568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26"/>
            <p:cNvSpPr/>
            <p:nvPr/>
          </p:nvSpPr>
          <p:spPr>
            <a:xfrm>
              <a:off x="4863550" y="3390650"/>
              <a:ext cx="85175" cy="205925"/>
            </a:xfrm>
            <a:custGeom>
              <a:rect b="b" l="l" r="r" t="t"/>
              <a:pathLst>
                <a:path extrusionOk="0" h="8237" w="3407">
                  <a:moveTo>
                    <a:pt x="1" y="1"/>
                  </a:moveTo>
                  <a:cubicBezTo>
                    <a:pt x="280" y="1675"/>
                    <a:pt x="750" y="3304"/>
                    <a:pt x="1381" y="4860"/>
                  </a:cubicBezTo>
                  <a:cubicBezTo>
                    <a:pt x="1601" y="5433"/>
                    <a:pt x="1851" y="5991"/>
                    <a:pt x="2115" y="6534"/>
                  </a:cubicBezTo>
                  <a:cubicBezTo>
                    <a:pt x="2423" y="7151"/>
                    <a:pt x="2849" y="7694"/>
                    <a:pt x="3363" y="8164"/>
                  </a:cubicBezTo>
                  <a:cubicBezTo>
                    <a:pt x="3377" y="8178"/>
                    <a:pt x="3407" y="8208"/>
                    <a:pt x="3407" y="8237"/>
                  </a:cubicBezTo>
                  <a:cubicBezTo>
                    <a:pt x="3128" y="8031"/>
                    <a:pt x="2878" y="7782"/>
                    <a:pt x="2658" y="7503"/>
                  </a:cubicBezTo>
                  <a:cubicBezTo>
                    <a:pt x="2174" y="6901"/>
                    <a:pt x="1807" y="6211"/>
                    <a:pt x="1528" y="5492"/>
                  </a:cubicBezTo>
                  <a:cubicBezTo>
                    <a:pt x="911" y="4038"/>
                    <a:pt x="456" y="2526"/>
                    <a:pt x="148" y="985"/>
                  </a:cubicBezTo>
                  <a:cubicBezTo>
                    <a:pt x="74" y="662"/>
                    <a:pt x="45" y="339"/>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26"/>
            <p:cNvSpPr/>
            <p:nvPr/>
          </p:nvSpPr>
          <p:spPr>
            <a:xfrm>
              <a:off x="5068350" y="3467000"/>
              <a:ext cx="104625" cy="151600"/>
            </a:xfrm>
            <a:custGeom>
              <a:rect b="b" l="l" r="r" t="t"/>
              <a:pathLst>
                <a:path extrusionOk="0" h="6064" w="4185">
                  <a:moveTo>
                    <a:pt x="1" y="6064"/>
                  </a:moveTo>
                  <a:cubicBezTo>
                    <a:pt x="2100" y="4522"/>
                    <a:pt x="3554" y="2555"/>
                    <a:pt x="4185" y="1"/>
                  </a:cubicBezTo>
                  <a:cubicBezTo>
                    <a:pt x="3906" y="1381"/>
                    <a:pt x="3333" y="2687"/>
                    <a:pt x="2482" y="3803"/>
                  </a:cubicBezTo>
                  <a:cubicBezTo>
                    <a:pt x="1704" y="4816"/>
                    <a:pt x="456" y="5946"/>
                    <a:pt x="1" y="606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26"/>
            <p:cNvSpPr/>
            <p:nvPr/>
          </p:nvSpPr>
          <p:spPr>
            <a:xfrm>
              <a:off x="5021750" y="3532700"/>
              <a:ext cx="64975" cy="88475"/>
            </a:xfrm>
            <a:custGeom>
              <a:rect b="b" l="l" r="r" t="t"/>
              <a:pathLst>
                <a:path extrusionOk="0" h="3539" w="2599">
                  <a:moveTo>
                    <a:pt x="0" y="0"/>
                  </a:moveTo>
                  <a:cubicBezTo>
                    <a:pt x="411" y="1087"/>
                    <a:pt x="543" y="2247"/>
                    <a:pt x="426" y="3392"/>
                  </a:cubicBezTo>
                  <a:cubicBezTo>
                    <a:pt x="1380" y="2716"/>
                    <a:pt x="1968" y="1792"/>
                    <a:pt x="2599" y="837"/>
                  </a:cubicBezTo>
                  <a:cubicBezTo>
                    <a:pt x="2335" y="1527"/>
                    <a:pt x="1101" y="3216"/>
                    <a:pt x="309" y="3539"/>
                  </a:cubicBezTo>
                  <a:cubicBezTo>
                    <a:pt x="397" y="2937"/>
                    <a:pt x="411" y="2335"/>
                    <a:pt x="323" y="1747"/>
                  </a:cubicBezTo>
                  <a:cubicBezTo>
                    <a:pt x="235" y="1175"/>
                    <a:pt x="118" y="588"/>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26"/>
            <p:cNvSpPr/>
            <p:nvPr/>
          </p:nvSpPr>
          <p:spPr>
            <a:xfrm>
              <a:off x="5035700" y="3512500"/>
              <a:ext cx="86625" cy="109775"/>
            </a:xfrm>
            <a:custGeom>
              <a:rect b="b" l="l" r="r" t="t"/>
              <a:pathLst>
                <a:path extrusionOk="0" h="4391" w="3465">
                  <a:moveTo>
                    <a:pt x="0" y="4376"/>
                  </a:moveTo>
                  <a:cubicBezTo>
                    <a:pt x="30" y="4347"/>
                    <a:pt x="74" y="4317"/>
                    <a:pt x="118" y="4288"/>
                  </a:cubicBezTo>
                  <a:cubicBezTo>
                    <a:pt x="866" y="3862"/>
                    <a:pt x="1527" y="3275"/>
                    <a:pt x="2026" y="2555"/>
                  </a:cubicBezTo>
                  <a:cubicBezTo>
                    <a:pt x="2540" y="1821"/>
                    <a:pt x="2980" y="1029"/>
                    <a:pt x="3347" y="207"/>
                  </a:cubicBezTo>
                  <a:cubicBezTo>
                    <a:pt x="3377" y="133"/>
                    <a:pt x="3421" y="60"/>
                    <a:pt x="3465" y="1"/>
                  </a:cubicBezTo>
                  <a:cubicBezTo>
                    <a:pt x="2907" y="1410"/>
                    <a:pt x="2217" y="2746"/>
                    <a:pt x="1042" y="3759"/>
                  </a:cubicBezTo>
                  <a:cubicBezTo>
                    <a:pt x="749" y="3980"/>
                    <a:pt x="441" y="4185"/>
                    <a:pt x="132" y="4361"/>
                  </a:cubicBezTo>
                  <a:cubicBezTo>
                    <a:pt x="88" y="4376"/>
                    <a:pt x="59" y="4391"/>
                    <a:pt x="15" y="4391"/>
                  </a:cubicBezTo>
                  <a:cubicBezTo>
                    <a:pt x="15" y="4391"/>
                    <a:pt x="15" y="4391"/>
                    <a:pt x="0" y="437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26"/>
            <p:cNvSpPr/>
            <p:nvPr/>
          </p:nvSpPr>
          <p:spPr>
            <a:xfrm>
              <a:off x="4945775" y="3454900"/>
              <a:ext cx="53250" cy="137275"/>
            </a:xfrm>
            <a:custGeom>
              <a:rect b="b" l="l" r="r" t="t"/>
              <a:pathLst>
                <a:path extrusionOk="0" h="5491" w="2130">
                  <a:moveTo>
                    <a:pt x="0" y="0"/>
                  </a:moveTo>
                  <a:cubicBezTo>
                    <a:pt x="881" y="1762"/>
                    <a:pt x="1512" y="3626"/>
                    <a:pt x="2129" y="5491"/>
                  </a:cubicBezTo>
                  <a:cubicBezTo>
                    <a:pt x="1439" y="3656"/>
                    <a:pt x="764" y="1806"/>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26"/>
            <p:cNvSpPr/>
            <p:nvPr/>
          </p:nvSpPr>
          <p:spPr>
            <a:xfrm>
              <a:off x="4984675" y="3318000"/>
              <a:ext cx="25725" cy="130300"/>
            </a:xfrm>
            <a:custGeom>
              <a:rect b="b" l="l" r="r" t="t"/>
              <a:pathLst>
                <a:path extrusionOk="0" h="5212" w="1029">
                  <a:moveTo>
                    <a:pt x="984" y="5212"/>
                  </a:moveTo>
                  <a:cubicBezTo>
                    <a:pt x="896" y="4948"/>
                    <a:pt x="808" y="4669"/>
                    <a:pt x="705" y="4390"/>
                  </a:cubicBezTo>
                  <a:cubicBezTo>
                    <a:pt x="456" y="3788"/>
                    <a:pt x="294" y="3142"/>
                    <a:pt x="206" y="2496"/>
                  </a:cubicBezTo>
                  <a:cubicBezTo>
                    <a:pt x="133" y="1967"/>
                    <a:pt x="89" y="1439"/>
                    <a:pt x="45" y="910"/>
                  </a:cubicBezTo>
                  <a:cubicBezTo>
                    <a:pt x="15" y="602"/>
                    <a:pt x="0" y="308"/>
                    <a:pt x="15" y="0"/>
                  </a:cubicBezTo>
                  <a:cubicBezTo>
                    <a:pt x="45" y="29"/>
                    <a:pt x="59" y="73"/>
                    <a:pt x="74" y="118"/>
                  </a:cubicBezTo>
                  <a:cubicBezTo>
                    <a:pt x="89" y="338"/>
                    <a:pt x="118" y="573"/>
                    <a:pt x="133" y="793"/>
                  </a:cubicBezTo>
                  <a:cubicBezTo>
                    <a:pt x="162" y="1703"/>
                    <a:pt x="294" y="2599"/>
                    <a:pt x="500" y="3494"/>
                  </a:cubicBezTo>
                  <a:cubicBezTo>
                    <a:pt x="646" y="4037"/>
                    <a:pt x="837" y="4566"/>
                    <a:pt x="1013" y="5109"/>
                  </a:cubicBezTo>
                  <a:cubicBezTo>
                    <a:pt x="1013" y="5138"/>
                    <a:pt x="1028" y="5168"/>
                    <a:pt x="1028" y="519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26"/>
            <p:cNvSpPr/>
            <p:nvPr/>
          </p:nvSpPr>
          <p:spPr>
            <a:xfrm>
              <a:off x="4935125" y="3369375"/>
              <a:ext cx="52500" cy="112325"/>
            </a:xfrm>
            <a:custGeom>
              <a:rect b="b" l="l" r="r" t="t"/>
              <a:pathLst>
                <a:path extrusionOk="0" h="4493" w="2100">
                  <a:moveTo>
                    <a:pt x="1" y="0"/>
                  </a:moveTo>
                  <a:cubicBezTo>
                    <a:pt x="470" y="323"/>
                    <a:pt x="1953" y="3524"/>
                    <a:pt x="2100" y="4493"/>
                  </a:cubicBezTo>
                  <a:cubicBezTo>
                    <a:pt x="1792" y="3744"/>
                    <a:pt x="1469" y="2966"/>
                    <a:pt x="1131" y="2203"/>
                  </a:cubicBezTo>
                  <a:cubicBezTo>
                    <a:pt x="808" y="1439"/>
                    <a:pt x="426" y="70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26"/>
            <p:cNvSpPr/>
            <p:nvPr/>
          </p:nvSpPr>
          <p:spPr>
            <a:xfrm>
              <a:off x="5036425" y="3368275"/>
              <a:ext cx="11400" cy="125900"/>
            </a:xfrm>
            <a:custGeom>
              <a:rect b="b" l="l" r="r" t="t"/>
              <a:pathLst>
                <a:path extrusionOk="0" h="5036" w="456">
                  <a:moveTo>
                    <a:pt x="294" y="0"/>
                  </a:moveTo>
                  <a:cubicBezTo>
                    <a:pt x="456" y="2320"/>
                    <a:pt x="323" y="4390"/>
                    <a:pt x="59" y="5036"/>
                  </a:cubicBezTo>
                  <a:cubicBezTo>
                    <a:pt x="1" y="4830"/>
                    <a:pt x="89" y="4640"/>
                    <a:pt x="103" y="4449"/>
                  </a:cubicBezTo>
                  <a:cubicBezTo>
                    <a:pt x="133" y="4067"/>
                    <a:pt x="206" y="3685"/>
                    <a:pt x="221" y="3289"/>
                  </a:cubicBezTo>
                  <a:cubicBezTo>
                    <a:pt x="265" y="2188"/>
                    <a:pt x="279" y="1072"/>
                    <a:pt x="29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26"/>
            <p:cNvSpPr/>
            <p:nvPr/>
          </p:nvSpPr>
          <p:spPr>
            <a:xfrm>
              <a:off x="5036425" y="3472875"/>
              <a:ext cx="33800" cy="110875"/>
            </a:xfrm>
            <a:custGeom>
              <a:rect b="b" l="l" r="r" t="t"/>
              <a:pathLst>
                <a:path extrusionOk="0" h="4435" w="1352">
                  <a:moveTo>
                    <a:pt x="1" y="4405"/>
                  </a:moveTo>
                  <a:cubicBezTo>
                    <a:pt x="265" y="2893"/>
                    <a:pt x="720" y="1410"/>
                    <a:pt x="1351" y="0"/>
                  </a:cubicBezTo>
                  <a:cubicBezTo>
                    <a:pt x="1102" y="734"/>
                    <a:pt x="852" y="1454"/>
                    <a:pt x="646" y="2203"/>
                  </a:cubicBezTo>
                  <a:cubicBezTo>
                    <a:pt x="426" y="2951"/>
                    <a:pt x="250" y="3685"/>
                    <a:pt x="45" y="443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26"/>
            <p:cNvSpPr/>
            <p:nvPr/>
          </p:nvSpPr>
          <p:spPr>
            <a:xfrm>
              <a:off x="5038625" y="3440950"/>
              <a:ext cx="39675" cy="107200"/>
            </a:xfrm>
            <a:custGeom>
              <a:rect b="b" l="l" r="r" t="t"/>
              <a:pathLst>
                <a:path extrusionOk="0" h="4288" w="1587">
                  <a:moveTo>
                    <a:pt x="1" y="4287"/>
                  </a:moveTo>
                  <a:cubicBezTo>
                    <a:pt x="235" y="2746"/>
                    <a:pt x="896" y="1366"/>
                    <a:pt x="1586" y="0"/>
                  </a:cubicBezTo>
                  <a:cubicBezTo>
                    <a:pt x="1293" y="705"/>
                    <a:pt x="970" y="1395"/>
                    <a:pt x="705" y="2114"/>
                  </a:cubicBezTo>
                  <a:cubicBezTo>
                    <a:pt x="441" y="2834"/>
                    <a:pt x="235" y="3568"/>
                    <a:pt x="1" y="428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26"/>
            <p:cNvSpPr/>
            <p:nvPr/>
          </p:nvSpPr>
          <p:spPr>
            <a:xfrm>
              <a:off x="5082300" y="3392500"/>
              <a:ext cx="44075" cy="122250"/>
            </a:xfrm>
            <a:custGeom>
              <a:rect b="b" l="l" r="r" t="t"/>
              <a:pathLst>
                <a:path extrusionOk="0" h="4890" w="1763">
                  <a:moveTo>
                    <a:pt x="1" y="4889"/>
                  </a:moveTo>
                  <a:cubicBezTo>
                    <a:pt x="588" y="3259"/>
                    <a:pt x="1175" y="1630"/>
                    <a:pt x="1762" y="0"/>
                  </a:cubicBezTo>
                  <a:cubicBezTo>
                    <a:pt x="1278" y="1674"/>
                    <a:pt x="691" y="3304"/>
                    <a:pt x="1" y="488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26"/>
            <p:cNvSpPr/>
            <p:nvPr/>
          </p:nvSpPr>
          <p:spPr>
            <a:xfrm>
              <a:off x="4832725" y="3349925"/>
              <a:ext cx="10675" cy="70125"/>
            </a:xfrm>
            <a:custGeom>
              <a:rect b="b" l="l" r="r" t="t"/>
              <a:pathLst>
                <a:path extrusionOk="0" h="2805" w="427">
                  <a:moveTo>
                    <a:pt x="103" y="279"/>
                  </a:moveTo>
                  <a:lnTo>
                    <a:pt x="191" y="294"/>
                  </a:lnTo>
                  <a:cubicBezTo>
                    <a:pt x="191" y="235"/>
                    <a:pt x="191" y="176"/>
                    <a:pt x="191" y="118"/>
                  </a:cubicBezTo>
                  <a:cubicBezTo>
                    <a:pt x="191" y="88"/>
                    <a:pt x="221" y="44"/>
                    <a:pt x="221" y="0"/>
                  </a:cubicBezTo>
                  <a:lnTo>
                    <a:pt x="280" y="0"/>
                  </a:lnTo>
                  <a:lnTo>
                    <a:pt x="426" y="1395"/>
                  </a:lnTo>
                  <a:lnTo>
                    <a:pt x="397" y="1395"/>
                  </a:lnTo>
                  <a:lnTo>
                    <a:pt x="206" y="485"/>
                  </a:lnTo>
                  <a:cubicBezTo>
                    <a:pt x="191" y="1263"/>
                    <a:pt x="265" y="2041"/>
                    <a:pt x="412" y="2804"/>
                  </a:cubicBezTo>
                  <a:cubicBezTo>
                    <a:pt x="206" y="2320"/>
                    <a:pt x="1" y="676"/>
                    <a:pt x="103" y="27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26"/>
            <p:cNvSpPr/>
            <p:nvPr/>
          </p:nvSpPr>
          <p:spPr>
            <a:xfrm>
              <a:off x="5058450" y="3273950"/>
              <a:ext cx="20575" cy="96550"/>
            </a:xfrm>
            <a:custGeom>
              <a:rect b="b" l="l" r="r" t="t"/>
              <a:pathLst>
                <a:path extrusionOk="0" h="3862" w="823">
                  <a:moveTo>
                    <a:pt x="59" y="0"/>
                  </a:moveTo>
                  <a:cubicBezTo>
                    <a:pt x="118" y="88"/>
                    <a:pt x="177" y="191"/>
                    <a:pt x="221" y="279"/>
                  </a:cubicBezTo>
                  <a:cubicBezTo>
                    <a:pt x="411" y="734"/>
                    <a:pt x="544" y="1219"/>
                    <a:pt x="617" y="1703"/>
                  </a:cubicBezTo>
                  <a:cubicBezTo>
                    <a:pt x="690" y="2144"/>
                    <a:pt x="764" y="2599"/>
                    <a:pt x="808" y="3039"/>
                  </a:cubicBezTo>
                  <a:cubicBezTo>
                    <a:pt x="822" y="3318"/>
                    <a:pt x="822" y="3583"/>
                    <a:pt x="808" y="3861"/>
                  </a:cubicBezTo>
                  <a:cubicBezTo>
                    <a:pt x="676" y="2570"/>
                    <a:pt x="573" y="1248"/>
                    <a:pt x="0"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26"/>
            <p:cNvSpPr/>
            <p:nvPr/>
          </p:nvSpPr>
          <p:spPr>
            <a:xfrm>
              <a:off x="4946500" y="3281275"/>
              <a:ext cx="11775" cy="84825"/>
            </a:xfrm>
            <a:custGeom>
              <a:rect b="b" l="l" r="r" t="t"/>
              <a:pathLst>
                <a:path extrusionOk="0" h="3393" w="471">
                  <a:moveTo>
                    <a:pt x="470" y="3392"/>
                  </a:moveTo>
                  <a:cubicBezTo>
                    <a:pt x="162" y="2746"/>
                    <a:pt x="1" y="280"/>
                    <a:pt x="338" y="1"/>
                  </a:cubicBezTo>
                  <a:cubicBezTo>
                    <a:pt x="324" y="295"/>
                    <a:pt x="280" y="574"/>
                    <a:pt x="265" y="852"/>
                  </a:cubicBezTo>
                  <a:cubicBezTo>
                    <a:pt x="265" y="1131"/>
                    <a:pt x="265" y="1396"/>
                    <a:pt x="265" y="1689"/>
                  </a:cubicBezTo>
                  <a:cubicBezTo>
                    <a:pt x="265" y="1968"/>
                    <a:pt x="294" y="2262"/>
                    <a:pt x="324" y="2541"/>
                  </a:cubicBezTo>
                  <a:cubicBezTo>
                    <a:pt x="353" y="2820"/>
                    <a:pt x="426" y="3084"/>
                    <a:pt x="470" y="339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26"/>
            <p:cNvSpPr/>
            <p:nvPr/>
          </p:nvSpPr>
          <p:spPr>
            <a:xfrm>
              <a:off x="4824650" y="3392125"/>
              <a:ext cx="19475" cy="84450"/>
            </a:xfrm>
            <a:custGeom>
              <a:rect b="b" l="l" r="r" t="t"/>
              <a:pathLst>
                <a:path extrusionOk="0" h="3378" w="779">
                  <a:moveTo>
                    <a:pt x="779" y="3377"/>
                  </a:moveTo>
                  <a:cubicBezTo>
                    <a:pt x="426" y="2643"/>
                    <a:pt x="1" y="470"/>
                    <a:pt x="133" y="1"/>
                  </a:cubicBezTo>
                  <a:cubicBezTo>
                    <a:pt x="221" y="588"/>
                    <a:pt x="294" y="1146"/>
                    <a:pt x="412" y="1689"/>
                  </a:cubicBezTo>
                  <a:cubicBezTo>
                    <a:pt x="514" y="2247"/>
                    <a:pt x="661" y="2805"/>
                    <a:pt x="779" y="337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26"/>
            <p:cNvSpPr/>
            <p:nvPr/>
          </p:nvSpPr>
          <p:spPr>
            <a:xfrm>
              <a:off x="4877125" y="3332300"/>
              <a:ext cx="18400" cy="78200"/>
            </a:xfrm>
            <a:custGeom>
              <a:rect b="b" l="l" r="r" t="t"/>
              <a:pathLst>
                <a:path extrusionOk="0" h="3128" w="736">
                  <a:moveTo>
                    <a:pt x="104" y="1"/>
                  </a:moveTo>
                  <a:cubicBezTo>
                    <a:pt x="251" y="514"/>
                    <a:pt x="295" y="1043"/>
                    <a:pt x="412" y="1557"/>
                  </a:cubicBezTo>
                  <a:cubicBezTo>
                    <a:pt x="529" y="2085"/>
                    <a:pt x="632" y="2614"/>
                    <a:pt x="735" y="3128"/>
                  </a:cubicBezTo>
                  <a:cubicBezTo>
                    <a:pt x="485" y="2643"/>
                    <a:pt x="1" y="338"/>
                    <a:pt x="10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26"/>
            <p:cNvSpPr/>
            <p:nvPr/>
          </p:nvSpPr>
          <p:spPr>
            <a:xfrm>
              <a:off x="4823550" y="3581150"/>
              <a:ext cx="86650" cy="10300"/>
            </a:xfrm>
            <a:custGeom>
              <a:rect b="b" l="l" r="r" t="t"/>
              <a:pathLst>
                <a:path extrusionOk="0" h="412" w="3466">
                  <a:moveTo>
                    <a:pt x="3465" y="411"/>
                  </a:moveTo>
                  <a:cubicBezTo>
                    <a:pt x="2320" y="162"/>
                    <a:pt x="1146" y="162"/>
                    <a:pt x="1" y="0"/>
                  </a:cubicBezTo>
                  <a:cubicBezTo>
                    <a:pt x="1175" y="30"/>
                    <a:pt x="2335" y="74"/>
                    <a:pt x="3465" y="41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26"/>
            <p:cNvSpPr/>
            <p:nvPr/>
          </p:nvSpPr>
          <p:spPr>
            <a:xfrm>
              <a:off x="5143600" y="3325700"/>
              <a:ext cx="19850" cy="68650"/>
            </a:xfrm>
            <a:custGeom>
              <a:rect b="b" l="l" r="r" t="t"/>
              <a:pathLst>
                <a:path extrusionOk="0" h="2746" w="794">
                  <a:moveTo>
                    <a:pt x="0" y="2746"/>
                  </a:moveTo>
                  <a:cubicBezTo>
                    <a:pt x="206" y="1806"/>
                    <a:pt x="485" y="911"/>
                    <a:pt x="720" y="0"/>
                  </a:cubicBezTo>
                  <a:cubicBezTo>
                    <a:pt x="793" y="221"/>
                    <a:pt x="235" y="2305"/>
                    <a:pt x="0" y="274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26"/>
            <p:cNvSpPr/>
            <p:nvPr/>
          </p:nvSpPr>
          <p:spPr>
            <a:xfrm>
              <a:off x="5063950" y="3620775"/>
              <a:ext cx="76375" cy="11775"/>
            </a:xfrm>
            <a:custGeom>
              <a:rect b="b" l="l" r="r" t="t"/>
              <a:pathLst>
                <a:path extrusionOk="0" h="471" w="3055">
                  <a:moveTo>
                    <a:pt x="3054" y="339"/>
                  </a:moveTo>
                  <a:cubicBezTo>
                    <a:pt x="2027" y="471"/>
                    <a:pt x="984" y="383"/>
                    <a:pt x="1" y="60"/>
                  </a:cubicBezTo>
                  <a:lnTo>
                    <a:pt x="1" y="1"/>
                  </a:lnTo>
                  <a:cubicBezTo>
                    <a:pt x="59" y="1"/>
                    <a:pt x="103" y="1"/>
                    <a:pt x="162" y="1"/>
                  </a:cubicBezTo>
                  <a:cubicBezTo>
                    <a:pt x="999" y="265"/>
                    <a:pt x="1865" y="309"/>
                    <a:pt x="2731" y="353"/>
                  </a:cubicBezTo>
                  <a:cubicBezTo>
                    <a:pt x="2834" y="353"/>
                    <a:pt x="2951" y="339"/>
                    <a:pt x="3054" y="33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26"/>
            <p:cNvSpPr/>
            <p:nvPr/>
          </p:nvSpPr>
          <p:spPr>
            <a:xfrm>
              <a:off x="5153500" y="3351025"/>
              <a:ext cx="20950" cy="97275"/>
            </a:xfrm>
            <a:custGeom>
              <a:rect b="b" l="l" r="r" t="t"/>
              <a:pathLst>
                <a:path extrusionOk="0" h="3891" w="838">
                  <a:moveTo>
                    <a:pt x="1" y="3891"/>
                  </a:moveTo>
                  <a:cubicBezTo>
                    <a:pt x="280" y="2599"/>
                    <a:pt x="559" y="1292"/>
                    <a:pt x="838" y="0"/>
                  </a:cubicBezTo>
                  <a:cubicBezTo>
                    <a:pt x="647" y="1307"/>
                    <a:pt x="368" y="2614"/>
                    <a:pt x="1" y="389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26"/>
            <p:cNvSpPr/>
            <p:nvPr/>
          </p:nvSpPr>
          <p:spPr>
            <a:xfrm>
              <a:off x="4994950" y="3625550"/>
              <a:ext cx="22425" cy="60600"/>
            </a:xfrm>
            <a:custGeom>
              <a:rect b="b" l="l" r="r" t="t"/>
              <a:pathLst>
                <a:path extrusionOk="0" h="2424" w="897">
                  <a:moveTo>
                    <a:pt x="1" y="2423"/>
                  </a:moveTo>
                  <a:cubicBezTo>
                    <a:pt x="353" y="1645"/>
                    <a:pt x="617" y="823"/>
                    <a:pt x="808" y="1"/>
                  </a:cubicBezTo>
                  <a:cubicBezTo>
                    <a:pt x="881" y="59"/>
                    <a:pt x="896" y="162"/>
                    <a:pt x="867" y="250"/>
                  </a:cubicBezTo>
                  <a:cubicBezTo>
                    <a:pt x="705" y="896"/>
                    <a:pt x="485" y="1513"/>
                    <a:pt x="206" y="2115"/>
                  </a:cubicBezTo>
                  <a:cubicBezTo>
                    <a:pt x="147" y="2218"/>
                    <a:pt x="74" y="2320"/>
                    <a:pt x="1" y="242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26"/>
            <p:cNvSpPr/>
            <p:nvPr/>
          </p:nvSpPr>
          <p:spPr>
            <a:xfrm>
              <a:off x="5167825" y="3415975"/>
              <a:ext cx="24600" cy="95450"/>
            </a:xfrm>
            <a:custGeom>
              <a:rect b="b" l="l" r="r" t="t"/>
              <a:pathLst>
                <a:path extrusionOk="0" h="3818" w="984">
                  <a:moveTo>
                    <a:pt x="0" y="3818"/>
                  </a:moveTo>
                  <a:cubicBezTo>
                    <a:pt x="265" y="3216"/>
                    <a:pt x="470" y="2599"/>
                    <a:pt x="617" y="1953"/>
                  </a:cubicBezTo>
                  <a:cubicBezTo>
                    <a:pt x="764" y="1322"/>
                    <a:pt x="837" y="662"/>
                    <a:pt x="822" y="1"/>
                  </a:cubicBezTo>
                  <a:cubicBezTo>
                    <a:pt x="984" y="867"/>
                    <a:pt x="558" y="2908"/>
                    <a:pt x="0" y="38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26"/>
            <p:cNvSpPr/>
            <p:nvPr/>
          </p:nvSpPr>
          <p:spPr>
            <a:xfrm>
              <a:off x="5019550" y="3671075"/>
              <a:ext cx="15800" cy="54325"/>
            </a:xfrm>
            <a:custGeom>
              <a:rect b="b" l="l" r="r" t="t"/>
              <a:pathLst>
                <a:path extrusionOk="0" h="2173" w="632">
                  <a:moveTo>
                    <a:pt x="587" y="0"/>
                  </a:moveTo>
                  <a:cubicBezTo>
                    <a:pt x="631" y="808"/>
                    <a:pt x="338" y="1997"/>
                    <a:pt x="0" y="2173"/>
                  </a:cubicBezTo>
                  <a:cubicBezTo>
                    <a:pt x="30" y="2114"/>
                    <a:pt x="44" y="2070"/>
                    <a:pt x="59" y="2041"/>
                  </a:cubicBezTo>
                  <a:cubicBezTo>
                    <a:pt x="162" y="1821"/>
                    <a:pt x="235" y="1586"/>
                    <a:pt x="308" y="1351"/>
                  </a:cubicBezTo>
                  <a:cubicBezTo>
                    <a:pt x="426" y="896"/>
                    <a:pt x="514" y="441"/>
                    <a:pt x="58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26"/>
            <p:cNvSpPr/>
            <p:nvPr/>
          </p:nvSpPr>
          <p:spPr>
            <a:xfrm>
              <a:off x="5047075" y="3403150"/>
              <a:ext cx="7725" cy="59475"/>
            </a:xfrm>
            <a:custGeom>
              <a:rect b="b" l="l" r="r" t="t"/>
              <a:pathLst>
                <a:path extrusionOk="0" h="2379" w="309">
                  <a:moveTo>
                    <a:pt x="0" y="2378"/>
                  </a:moveTo>
                  <a:cubicBezTo>
                    <a:pt x="88" y="1542"/>
                    <a:pt x="176" y="734"/>
                    <a:pt x="250" y="0"/>
                  </a:cubicBezTo>
                  <a:cubicBezTo>
                    <a:pt x="309" y="822"/>
                    <a:pt x="191" y="2055"/>
                    <a:pt x="0" y="237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26"/>
            <p:cNvSpPr/>
            <p:nvPr/>
          </p:nvSpPr>
          <p:spPr>
            <a:xfrm>
              <a:off x="4936600" y="3649400"/>
              <a:ext cx="34875" cy="41150"/>
            </a:xfrm>
            <a:custGeom>
              <a:rect b="b" l="l" r="r" t="t"/>
              <a:pathLst>
                <a:path extrusionOk="0" h="1646" w="1395">
                  <a:moveTo>
                    <a:pt x="1395" y="1"/>
                  </a:moveTo>
                  <a:cubicBezTo>
                    <a:pt x="1160" y="265"/>
                    <a:pt x="896" y="515"/>
                    <a:pt x="661" y="794"/>
                  </a:cubicBezTo>
                  <a:cubicBezTo>
                    <a:pt x="426" y="1073"/>
                    <a:pt x="221" y="1366"/>
                    <a:pt x="0" y="1645"/>
                  </a:cubicBezTo>
                  <a:cubicBezTo>
                    <a:pt x="118" y="1264"/>
                    <a:pt x="940" y="236"/>
                    <a:pt x="139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26"/>
            <p:cNvSpPr/>
            <p:nvPr/>
          </p:nvSpPr>
          <p:spPr>
            <a:xfrm>
              <a:off x="4997900" y="3266250"/>
              <a:ext cx="4050" cy="40025"/>
            </a:xfrm>
            <a:custGeom>
              <a:rect b="b" l="l" r="r" t="t"/>
              <a:pathLst>
                <a:path extrusionOk="0" h="1601" w="162">
                  <a:moveTo>
                    <a:pt x="147" y="1600"/>
                  </a:moveTo>
                  <a:cubicBezTo>
                    <a:pt x="103" y="1233"/>
                    <a:pt x="44" y="866"/>
                    <a:pt x="15" y="499"/>
                  </a:cubicBezTo>
                  <a:cubicBezTo>
                    <a:pt x="0" y="264"/>
                    <a:pt x="15" y="264"/>
                    <a:pt x="132" y="0"/>
                  </a:cubicBezTo>
                  <a:cubicBezTo>
                    <a:pt x="132" y="0"/>
                    <a:pt x="147" y="0"/>
                    <a:pt x="147" y="0"/>
                  </a:cubicBezTo>
                  <a:cubicBezTo>
                    <a:pt x="147" y="0"/>
                    <a:pt x="161" y="15"/>
                    <a:pt x="161" y="15"/>
                  </a:cubicBezTo>
                  <a:lnTo>
                    <a:pt x="161" y="158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26"/>
            <p:cNvSpPr/>
            <p:nvPr/>
          </p:nvSpPr>
          <p:spPr>
            <a:xfrm>
              <a:off x="4902825" y="3616025"/>
              <a:ext cx="53975" cy="10650"/>
            </a:xfrm>
            <a:custGeom>
              <a:rect b="b" l="l" r="r" t="t"/>
              <a:pathLst>
                <a:path extrusionOk="0" h="426" w="2159">
                  <a:moveTo>
                    <a:pt x="2159" y="0"/>
                  </a:moveTo>
                  <a:cubicBezTo>
                    <a:pt x="1469" y="294"/>
                    <a:pt x="735" y="426"/>
                    <a:pt x="1" y="411"/>
                  </a:cubicBezTo>
                  <a:cubicBezTo>
                    <a:pt x="720" y="279"/>
                    <a:pt x="1454" y="235"/>
                    <a:pt x="215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26"/>
            <p:cNvSpPr/>
            <p:nvPr/>
          </p:nvSpPr>
          <p:spPr>
            <a:xfrm>
              <a:off x="5028350" y="3623350"/>
              <a:ext cx="20950" cy="56175"/>
            </a:xfrm>
            <a:custGeom>
              <a:rect b="b" l="l" r="r" t="t"/>
              <a:pathLst>
                <a:path extrusionOk="0" h="2247" w="838">
                  <a:moveTo>
                    <a:pt x="823" y="2247"/>
                  </a:moveTo>
                  <a:cubicBezTo>
                    <a:pt x="793" y="1836"/>
                    <a:pt x="808" y="1425"/>
                    <a:pt x="661" y="1014"/>
                  </a:cubicBezTo>
                  <a:cubicBezTo>
                    <a:pt x="529" y="617"/>
                    <a:pt x="294" y="280"/>
                    <a:pt x="1" y="1"/>
                  </a:cubicBezTo>
                  <a:cubicBezTo>
                    <a:pt x="118" y="15"/>
                    <a:pt x="235" y="74"/>
                    <a:pt x="309" y="191"/>
                  </a:cubicBezTo>
                  <a:cubicBezTo>
                    <a:pt x="602" y="544"/>
                    <a:pt x="779" y="984"/>
                    <a:pt x="823" y="1439"/>
                  </a:cubicBezTo>
                  <a:cubicBezTo>
                    <a:pt x="837" y="1718"/>
                    <a:pt x="823" y="1983"/>
                    <a:pt x="823" y="224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26"/>
            <p:cNvSpPr/>
            <p:nvPr/>
          </p:nvSpPr>
          <p:spPr>
            <a:xfrm>
              <a:off x="5088175" y="3640975"/>
              <a:ext cx="48100" cy="8825"/>
            </a:xfrm>
            <a:custGeom>
              <a:rect b="b" l="l" r="r" t="t"/>
              <a:pathLst>
                <a:path extrusionOk="0" h="353" w="1924">
                  <a:moveTo>
                    <a:pt x="1" y="0"/>
                  </a:moveTo>
                  <a:cubicBezTo>
                    <a:pt x="632" y="147"/>
                    <a:pt x="1278" y="176"/>
                    <a:pt x="1924" y="132"/>
                  </a:cubicBezTo>
                  <a:cubicBezTo>
                    <a:pt x="1645" y="353"/>
                    <a:pt x="470" y="26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26"/>
            <p:cNvSpPr/>
            <p:nvPr/>
          </p:nvSpPr>
          <p:spPr>
            <a:xfrm>
              <a:off x="4912375" y="3689050"/>
              <a:ext cx="14325" cy="42600"/>
            </a:xfrm>
            <a:custGeom>
              <a:rect b="b" l="l" r="r" t="t"/>
              <a:pathLst>
                <a:path extrusionOk="0" h="1704" w="573">
                  <a:moveTo>
                    <a:pt x="206" y="1703"/>
                  </a:moveTo>
                  <a:cubicBezTo>
                    <a:pt x="0" y="1483"/>
                    <a:pt x="177" y="558"/>
                    <a:pt x="573" y="1"/>
                  </a:cubicBezTo>
                  <a:cubicBezTo>
                    <a:pt x="485" y="279"/>
                    <a:pt x="397" y="514"/>
                    <a:pt x="338" y="764"/>
                  </a:cubicBezTo>
                  <a:cubicBezTo>
                    <a:pt x="221" y="1058"/>
                    <a:pt x="191" y="1366"/>
                    <a:pt x="235" y="1674"/>
                  </a:cubicBezTo>
                  <a:cubicBezTo>
                    <a:pt x="235" y="1674"/>
                    <a:pt x="221" y="1689"/>
                    <a:pt x="206" y="170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26"/>
            <p:cNvSpPr/>
            <p:nvPr/>
          </p:nvSpPr>
          <p:spPr>
            <a:xfrm>
              <a:off x="5137350" y="3593625"/>
              <a:ext cx="42600" cy="13225"/>
            </a:xfrm>
            <a:custGeom>
              <a:rect b="b" l="l" r="r" t="t"/>
              <a:pathLst>
                <a:path extrusionOk="0" h="529" w="1704">
                  <a:moveTo>
                    <a:pt x="1704" y="0"/>
                  </a:moveTo>
                  <a:cubicBezTo>
                    <a:pt x="1175" y="294"/>
                    <a:pt x="603" y="485"/>
                    <a:pt x="1" y="52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26"/>
            <p:cNvSpPr/>
            <p:nvPr/>
          </p:nvSpPr>
          <p:spPr>
            <a:xfrm>
              <a:off x="4956050" y="3278725"/>
              <a:ext cx="4800" cy="47000"/>
            </a:xfrm>
            <a:custGeom>
              <a:rect b="b" l="l" r="r" t="t"/>
              <a:pathLst>
                <a:path extrusionOk="0" h="1880" w="192">
                  <a:moveTo>
                    <a:pt x="191" y="0"/>
                  </a:moveTo>
                  <a:cubicBezTo>
                    <a:pt x="147" y="632"/>
                    <a:pt x="103" y="1277"/>
                    <a:pt x="74" y="1879"/>
                  </a:cubicBezTo>
                  <a:cubicBezTo>
                    <a:pt x="0" y="1263"/>
                    <a:pt x="15" y="617"/>
                    <a:pt x="11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26"/>
            <p:cNvSpPr/>
            <p:nvPr/>
          </p:nvSpPr>
          <p:spPr>
            <a:xfrm>
              <a:off x="4953850" y="3384425"/>
              <a:ext cx="20200" cy="41125"/>
            </a:xfrm>
            <a:custGeom>
              <a:rect b="b" l="l" r="r" t="t"/>
              <a:pathLst>
                <a:path extrusionOk="0" h="1645" w="808">
                  <a:moveTo>
                    <a:pt x="44" y="0"/>
                  </a:moveTo>
                  <a:cubicBezTo>
                    <a:pt x="382" y="514"/>
                    <a:pt x="632" y="1072"/>
                    <a:pt x="808" y="1645"/>
                  </a:cubicBezTo>
                  <a:cubicBezTo>
                    <a:pt x="543" y="1116"/>
                    <a:pt x="265" y="573"/>
                    <a:pt x="0" y="3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26"/>
            <p:cNvSpPr/>
            <p:nvPr/>
          </p:nvSpPr>
          <p:spPr>
            <a:xfrm>
              <a:off x="4940625" y="3620050"/>
              <a:ext cx="42975" cy="24975"/>
            </a:xfrm>
            <a:custGeom>
              <a:rect b="b" l="l" r="r" t="t"/>
              <a:pathLst>
                <a:path extrusionOk="0" h="999" w="1719">
                  <a:moveTo>
                    <a:pt x="1" y="984"/>
                  </a:moveTo>
                  <a:cubicBezTo>
                    <a:pt x="691" y="925"/>
                    <a:pt x="1322" y="573"/>
                    <a:pt x="1718" y="0"/>
                  </a:cubicBezTo>
                  <a:cubicBezTo>
                    <a:pt x="1513" y="573"/>
                    <a:pt x="735" y="999"/>
                    <a:pt x="1" y="98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26"/>
            <p:cNvSpPr/>
            <p:nvPr/>
          </p:nvSpPr>
          <p:spPr>
            <a:xfrm>
              <a:off x="4885950" y="3338550"/>
              <a:ext cx="8825" cy="41125"/>
            </a:xfrm>
            <a:custGeom>
              <a:rect b="b" l="l" r="r" t="t"/>
              <a:pathLst>
                <a:path extrusionOk="0" h="1645" w="353">
                  <a:moveTo>
                    <a:pt x="353" y="1644"/>
                  </a:moveTo>
                  <a:cubicBezTo>
                    <a:pt x="176" y="1101"/>
                    <a:pt x="59" y="558"/>
                    <a:pt x="0" y="0"/>
                  </a:cubicBezTo>
                  <a:cubicBezTo>
                    <a:pt x="118" y="132"/>
                    <a:pt x="294" y="1043"/>
                    <a:pt x="353" y="164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26"/>
            <p:cNvSpPr/>
            <p:nvPr/>
          </p:nvSpPr>
          <p:spPr>
            <a:xfrm>
              <a:off x="4954200" y="3500400"/>
              <a:ext cx="19500" cy="47000"/>
            </a:xfrm>
            <a:custGeom>
              <a:rect b="b" l="l" r="r" t="t"/>
              <a:pathLst>
                <a:path extrusionOk="0" h="1880" w="780">
                  <a:moveTo>
                    <a:pt x="1" y="1"/>
                  </a:moveTo>
                  <a:cubicBezTo>
                    <a:pt x="339" y="588"/>
                    <a:pt x="529" y="1234"/>
                    <a:pt x="779" y="1850"/>
                  </a:cubicBezTo>
                  <a:lnTo>
                    <a:pt x="735" y="188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26"/>
            <p:cNvSpPr/>
            <p:nvPr/>
          </p:nvSpPr>
          <p:spPr>
            <a:xfrm>
              <a:off x="5076075" y="3618950"/>
              <a:ext cx="39275" cy="5525"/>
            </a:xfrm>
            <a:custGeom>
              <a:rect b="b" l="l" r="r" t="t"/>
              <a:pathLst>
                <a:path extrusionOk="0" h="221" w="1571">
                  <a:moveTo>
                    <a:pt x="1571" y="191"/>
                  </a:moveTo>
                  <a:cubicBezTo>
                    <a:pt x="1042" y="221"/>
                    <a:pt x="514" y="177"/>
                    <a:pt x="0" y="44"/>
                  </a:cubicBezTo>
                  <a:lnTo>
                    <a:pt x="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26"/>
            <p:cNvSpPr/>
            <p:nvPr/>
          </p:nvSpPr>
          <p:spPr>
            <a:xfrm>
              <a:off x="5029825" y="3685375"/>
              <a:ext cx="8825" cy="34900"/>
            </a:xfrm>
            <a:custGeom>
              <a:rect b="b" l="l" r="r" t="t"/>
              <a:pathLst>
                <a:path extrusionOk="0" h="1396" w="353">
                  <a:moveTo>
                    <a:pt x="0" y="1395"/>
                  </a:moveTo>
                  <a:cubicBezTo>
                    <a:pt x="176" y="955"/>
                    <a:pt x="279" y="485"/>
                    <a:pt x="323" y="1"/>
                  </a:cubicBezTo>
                  <a:cubicBezTo>
                    <a:pt x="353" y="529"/>
                    <a:pt x="294" y="984"/>
                    <a:pt x="0" y="139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26"/>
            <p:cNvSpPr/>
            <p:nvPr/>
          </p:nvSpPr>
          <p:spPr>
            <a:xfrm>
              <a:off x="4998625" y="3632900"/>
              <a:ext cx="10675" cy="28275"/>
            </a:xfrm>
            <a:custGeom>
              <a:rect b="b" l="l" r="r" t="t"/>
              <a:pathLst>
                <a:path extrusionOk="0" h="1131" w="427">
                  <a:moveTo>
                    <a:pt x="0" y="1131"/>
                  </a:moveTo>
                  <a:lnTo>
                    <a:pt x="367" y="0"/>
                  </a:lnTo>
                  <a:lnTo>
                    <a:pt x="426" y="30"/>
                  </a:lnTo>
                  <a:cubicBezTo>
                    <a:pt x="353" y="411"/>
                    <a:pt x="206" y="793"/>
                    <a:pt x="0" y="113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26"/>
            <p:cNvSpPr/>
            <p:nvPr/>
          </p:nvSpPr>
          <p:spPr>
            <a:xfrm>
              <a:off x="4913475" y="3630325"/>
              <a:ext cx="24600" cy="5525"/>
            </a:xfrm>
            <a:custGeom>
              <a:rect b="b" l="l" r="r" t="t"/>
              <a:pathLst>
                <a:path extrusionOk="0" h="221" w="984">
                  <a:moveTo>
                    <a:pt x="984" y="1"/>
                  </a:moveTo>
                  <a:cubicBezTo>
                    <a:pt x="676" y="147"/>
                    <a:pt x="353" y="221"/>
                    <a:pt x="15" y="221"/>
                  </a:cubicBezTo>
                  <a:lnTo>
                    <a:pt x="0" y="162"/>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26"/>
            <p:cNvSpPr/>
            <p:nvPr/>
          </p:nvSpPr>
          <p:spPr>
            <a:xfrm>
              <a:off x="4906500" y="3713275"/>
              <a:ext cx="3700" cy="18375"/>
            </a:xfrm>
            <a:custGeom>
              <a:rect b="b" l="l" r="r" t="t"/>
              <a:pathLst>
                <a:path extrusionOk="0" h="735" w="148">
                  <a:moveTo>
                    <a:pt x="147" y="734"/>
                  </a:moveTo>
                  <a:cubicBezTo>
                    <a:pt x="0" y="500"/>
                    <a:pt x="44" y="279"/>
                    <a:pt x="14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26"/>
            <p:cNvSpPr/>
            <p:nvPr/>
          </p:nvSpPr>
          <p:spPr>
            <a:xfrm>
              <a:off x="5156075" y="3602425"/>
              <a:ext cx="17275" cy="5175"/>
            </a:xfrm>
            <a:custGeom>
              <a:rect b="b" l="l" r="r" t="t"/>
              <a:pathLst>
                <a:path extrusionOk="0" h="207" w="691">
                  <a:moveTo>
                    <a:pt x="691" y="60"/>
                  </a:moveTo>
                  <a:cubicBezTo>
                    <a:pt x="470" y="162"/>
                    <a:pt x="235" y="206"/>
                    <a:pt x="0" y="206"/>
                  </a:cubicBezTo>
                  <a:lnTo>
                    <a:pt x="67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26"/>
            <p:cNvSpPr/>
            <p:nvPr/>
          </p:nvSpPr>
          <p:spPr>
            <a:xfrm>
              <a:off x="5020650" y="3691250"/>
              <a:ext cx="53600" cy="1098150"/>
            </a:xfrm>
            <a:custGeom>
              <a:rect b="b" l="l" r="r" t="t"/>
              <a:pathLst>
                <a:path extrusionOk="0" h="43926" w="2144">
                  <a:moveTo>
                    <a:pt x="2041" y="43926"/>
                  </a:moveTo>
                  <a:cubicBezTo>
                    <a:pt x="2041" y="43280"/>
                    <a:pt x="2026" y="42634"/>
                    <a:pt x="2026" y="41988"/>
                  </a:cubicBezTo>
                  <a:cubicBezTo>
                    <a:pt x="2026" y="41122"/>
                    <a:pt x="2026" y="40241"/>
                    <a:pt x="1997" y="39360"/>
                  </a:cubicBezTo>
                  <a:cubicBezTo>
                    <a:pt x="1982" y="38494"/>
                    <a:pt x="1923" y="37584"/>
                    <a:pt x="1879" y="36703"/>
                  </a:cubicBezTo>
                  <a:cubicBezTo>
                    <a:pt x="1835" y="36072"/>
                    <a:pt x="1806" y="35440"/>
                    <a:pt x="1762" y="34809"/>
                  </a:cubicBezTo>
                  <a:cubicBezTo>
                    <a:pt x="1733" y="34251"/>
                    <a:pt x="1689" y="33693"/>
                    <a:pt x="1644" y="33121"/>
                  </a:cubicBezTo>
                  <a:cubicBezTo>
                    <a:pt x="1600" y="32651"/>
                    <a:pt x="1571" y="32181"/>
                    <a:pt x="1527" y="31697"/>
                  </a:cubicBezTo>
                  <a:cubicBezTo>
                    <a:pt x="1454" y="30963"/>
                    <a:pt x="1380" y="30243"/>
                    <a:pt x="1307" y="29524"/>
                  </a:cubicBezTo>
                  <a:cubicBezTo>
                    <a:pt x="1277" y="29304"/>
                    <a:pt x="1263" y="29098"/>
                    <a:pt x="1219" y="28878"/>
                  </a:cubicBezTo>
                  <a:cubicBezTo>
                    <a:pt x="1072" y="28217"/>
                    <a:pt x="925" y="27557"/>
                    <a:pt x="793" y="26881"/>
                  </a:cubicBezTo>
                  <a:cubicBezTo>
                    <a:pt x="602" y="25854"/>
                    <a:pt x="397" y="24826"/>
                    <a:pt x="250" y="23784"/>
                  </a:cubicBezTo>
                  <a:cubicBezTo>
                    <a:pt x="59" y="22462"/>
                    <a:pt x="0" y="21126"/>
                    <a:pt x="59" y="19791"/>
                  </a:cubicBezTo>
                  <a:cubicBezTo>
                    <a:pt x="118" y="18557"/>
                    <a:pt x="279" y="17353"/>
                    <a:pt x="543" y="16150"/>
                  </a:cubicBezTo>
                  <a:cubicBezTo>
                    <a:pt x="720" y="15239"/>
                    <a:pt x="852" y="14315"/>
                    <a:pt x="999" y="13404"/>
                  </a:cubicBezTo>
                  <a:cubicBezTo>
                    <a:pt x="1043" y="13140"/>
                    <a:pt x="1043" y="12876"/>
                    <a:pt x="1101" y="12626"/>
                  </a:cubicBezTo>
                  <a:cubicBezTo>
                    <a:pt x="1292" y="11775"/>
                    <a:pt x="1292" y="10909"/>
                    <a:pt x="1336" y="10057"/>
                  </a:cubicBezTo>
                  <a:cubicBezTo>
                    <a:pt x="1468" y="7958"/>
                    <a:pt x="1424" y="5844"/>
                    <a:pt x="1424" y="3744"/>
                  </a:cubicBezTo>
                  <a:cubicBezTo>
                    <a:pt x="1424" y="2981"/>
                    <a:pt x="1395" y="2217"/>
                    <a:pt x="1380" y="1454"/>
                  </a:cubicBezTo>
                  <a:cubicBezTo>
                    <a:pt x="1380" y="1072"/>
                    <a:pt x="1351" y="691"/>
                    <a:pt x="1336" y="309"/>
                  </a:cubicBezTo>
                  <a:cubicBezTo>
                    <a:pt x="1351" y="206"/>
                    <a:pt x="1366" y="103"/>
                    <a:pt x="1395" y="1"/>
                  </a:cubicBezTo>
                  <a:lnTo>
                    <a:pt x="1439" y="1"/>
                  </a:lnTo>
                  <a:cubicBezTo>
                    <a:pt x="1454" y="15"/>
                    <a:pt x="1454" y="30"/>
                    <a:pt x="1454" y="45"/>
                  </a:cubicBezTo>
                  <a:cubicBezTo>
                    <a:pt x="1498" y="2335"/>
                    <a:pt x="1542" y="4610"/>
                    <a:pt x="1556" y="6901"/>
                  </a:cubicBezTo>
                  <a:cubicBezTo>
                    <a:pt x="1556" y="8031"/>
                    <a:pt x="1512" y="9162"/>
                    <a:pt x="1454" y="10292"/>
                  </a:cubicBezTo>
                  <a:cubicBezTo>
                    <a:pt x="1410" y="11143"/>
                    <a:pt x="1307" y="11995"/>
                    <a:pt x="1233" y="12861"/>
                  </a:cubicBezTo>
                  <a:cubicBezTo>
                    <a:pt x="1233" y="13052"/>
                    <a:pt x="1204" y="13243"/>
                    <a:pt x="1160" y="13419"/>
                  </a:cubicBezTo>
                  <a:cubicBezTo>
                    <a:pt x="1072" y="13786"/>
                    <a:pt x="1013" y="14153"/>
                    <a:pt x="969" y="14520"/>
                  </a:cubicBezTo>
                  <a:cubicBezTo>
                    <a:pt x="764" y="15548"/>
                    <a:pt x="558" y="16561"/>
                    <a:pt x="382" y="17588"/>
                  </a:cubicBezTo>
                  <a:cubicBezTo>
                    <a:pt x="294" y="18058"/>
                    <a:pt x="264" y="18543"/>
                    <a:pt x="220" y="19027"/>
                  </a:cubicBezTo>
                  <a:cubicBezTo>
                    <a:pt x="147" y="19981"/>
                    <a:pt x="132" y="20936"/>
                    <a:pt x="176" y="21890"/>
                  </a:cubicBezTo>
                  <a:cubicBezTo>
                    <a:pt x="206" y="22492"/>
                    <a:pt x="279" y="23079"/>
                    <a:pt x="353" y="23666"/>
                  </a:cubicBezTo>
                  <a:cubicBezTo>
                    <a:pt x="514" y="25046"/>
                    <a:pt x="764" y="26412"/>
                    <a:pt x="1087" y="27748"/>
                  </a:cubicBezTo>
                  <a:cubicBezTo>
                    <a:pt x="1204" y="28276"/>
                    <a:pt x="1307" y="28819"/>
                    <a:pt x="1380" y="29348"/>
                  </a:cubicBezTo>
                  <a:cubicBezTo>
                    <a:pt x="1454" y="29847"/>
                    <a:pt x="1498" y="30346"/>
                    <a:pt x="1556" y="30845"/>
                  </a:cubicBezTo>
                  <a:cubicBezTo>
                    <a:pt x="1615" y="31521"/>
                    <a:pt x="1674" y="32211"/>
                    <a:pt x="1733" y="32886"/>
                  </a:cubicBezTo>
                  <a:cubicBezTo>
                    <a:pt x="1777" y="33414"/>
                    <a:pt x="1806" y="33958"/>
                    <a:pt x="1850" y="34486"/>
                  </a:cubicBezTo>
                  <a:cubicBezTo>
                    <a:pt x="1894" y="35147"/>
                    <a:pt x="1938" y="35822"/>
                    <a:pt x="1982" y="36483"/>
                  </a:cubicBezTo>
                  <a:cubicBezTo>
                    <a:pt x="2012" y="37158"/>
                    <a:pt x="2070" y="37863"/>
                    <a:pt x="2085" y="38553"/>
                  </a:cubicBezTo>
                  <a:cubicBezTo>
                    <a:pt x="2114" y="40241"/>
                    <a:pt x="2114" y="41929"/>
                    <a:pt x="2129" y="43618"/>
                  </a:cubicBezTo>
                  <a:cubicBezTo>
                    <a:pt x="2129" y="43720"/>
                    <a:pt x="2129" y="43823"/>
                    <a:pt x="2144" y="4392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5" name="Google Shape;1885;p26"/>
          <p:cNvGrpSpPr/>
          <p:nvPr/>
        </p:nvGrpSpPr>
        <p:grpSpPr>
          <a:xfrm rot="-3333863">
            <a:off x="8430558" y="2716151"/>
            <a:ext cx="1315194" cy="3269421"/>
            <a:chOff x="7075975" y="3013350"/>
            <a:chExt cx="781050" cy="1941600"/>
          </a:xfrm>
        </p:grpSpPr>
        <p:sp>
          <p:nvSpPr>
            <p:cNvPr id="1886" name="Google Shape;1886;p26"/>
            <p:cNvSpPr/>
            <p:nvPr/>
          </p:nvSpPr>
          <p:spPr>
            <a:xfrm>
              <a:off x="7334000" y="3013350"/>
              <a:ext cx="523025" cy="479375"/>
            </a:xfrm>
            <a:custGeom>
              <a:rect b="b" l="l" r="r" t="t"/>
              <a:pathLst>
                <a:path extrusionOk="0" h="19175" w="20921">
                  <a:moveTo>
                    <a:pt x="3788" y="18440"/>
                  </a:moveTo>
                  <a:cubicBezTo>
                    <a:pt x="3759" y="18367"/>
                    <a:pt x="3759" y="18308"/>
                    <a:pt x="3759" y="18249"/>
                  </a:cubicBezTo>
                  <a:cubicBezTo>
                    <a:pt x="3949" y="17735"/>
                    <a:pt x="3817" y="17236"/>
                    <a:pt x="3715" y="16752"/>
                  </a:cubicBezTo>
                  <a:cubicBezTo>
                    <a:pt x="3597" y="16179"/>
                    <a:pt x="3465" y="15621"/>
                    <a:pt x="3318" y="15049"/>
                  </a:cubicBezTo>
                  <a:cubicBezTo>
                    <a:pt x="3186" y="14491"/>
                    <a:pt x="3098" y="13918"/>
                    <a:pt x="3098" y="13331"/>
                  </a:cubicBezTo>
                  <a:cubicBezTo>
                    <a:pt x="3069" y="12685"/>
                    <a:pt x="2995" y="12039"/>
                    <a:pt x="2878" y="11393"/>
                  </a:cubicBezTo>
                  <a:cubicBezTo>
                    <a:pt x="2746" y="10630"/>
                    <a:pt x="2599" y="9866"/>
                    <a:pt x="2452" y="9103"/>
                  </a:cubicBezTo>
                  <a:cubicBezTo>
                    <a:pt x="2408" y="8854"/>
                    <a:pt x="2335" y="8619"/>
                    <a:pt x="2290" y="8384"/>
                  </a:cubicBezTo>
                  <a:cubicBezTo>
                    <a:pt x="2026" y="6945"/>
                    <a:pt x="1366" y="5668"/>
                    <a:pt x="764" y="4361"/>
                  </a:cubicBezTo>
                  <a:cubicBezTo>
                    <a:pt x="558" y="3950"/>
                    <a:pt x="367" y="3524"/>
                    <a:pt x="191" y="3099"/>
                  </a:cubicBezTo>
                  <a:cubicBezTo>
                    <a:pt x="118" y="2864"/>
                    <a:pt x="59" y="2614"/>
                    <a:pt x="15" y="2365"/>
                  </a:cubicBezTo>
                  <a:cubicBezTo>
                    <a:pt x="0" y="2335"/>
                    <a:pt x="0" y="2306"/>
                    <a:pt x="0" y="2276"/>
                  </a:cubicBezTo>
                  <a:cubicBezTo>
                    <a:pt x="15" y="2159"/>
                    <a:pt x="0" y="2012"/>
                    <a:pt x="147" y="1953"/>
                  </a:cubicBezTo>
                  <a:cubicBezTo>
                    <a:pt x="265" y="1909"/>
                    <a:pt x="397" y="1953"/>
                    <a:pt x="470" y="2056"/>
                  </a:cubicBezTo>
                  <a:cubicBezTo>
                    <a:pt x="573" y="2188"/>
                    <a:pt x="661" y="2320"/>
                    <a:pt x="734" y="2453"/>
                  </a:cubicBezTo>
                  <a:cubicBezTo>
                    <a:pt x="1116" y="3304"/>
                    <a:pt x="1586" y="4097"/>
                    <a:pt x="2129" y="4846"/>
                  </a:cubicBezTo>
                  <a:cubicBezTo>
                    <a:pt x="2408" y="5227"/>
                    <a:pt x="2658" y="5638"/>
                    <a:pt x="2907" y="6049"/>
                  </a:cubicBezTo>
                  <a:cubicBezTo>
                    <a:pt x="3333" y="6725"/>
                    <a:pt x="3612" y="7488"/>
                    <a:pt x="3744" y="8281"/>
                  </a:cubicBezTo>
                  <a:cubicBezTo>
                    <a:pt x="3759" y="8369"/>
                    <a:pt x="3788" y="8457"/>
                    <a:pt x="3832" y="8545"/>
                  </a:cubicBezTo>
                  <a:cubicBezTo>
                    <a:pt x="3905" y="8208"/>
                    <a:pt x="3979" y="7885"/>
                    <a:pt x="4038" y="7547"/>
                  </a:cubicBezTo>
                  <a:cubicBezTo>
                    <a:pt x="4214" y="6666"/>
                    <a:pt x="4390" y="5785"/>
                    <a:pt x="4551" y="4890"/>
                  </a:cubicBezTo>
                  <a:cubicBezTo>
                    <a:pt x="4654" y="4229"/>
                    <a:pt x="4742" y="3568"/>
                    <a:pt x="4860" y="2908"/>
                  </a:cubicBezTo>
                  <a:cubicBezTo>
                    <a:pt x="4962" y="2320"/>
                    <a:pt x="5080" y="1719"/>
                    <a:pt x="5227" y="1146"/>
                  </a:cubicBezTo>
                  <a:cubicBezTo>
                    <a:pt x="5285" y="911"/>
                    <a:pt x="5373" y="691"/>
                    <a:pt x="5506" y="485"/>
                  </a:cubicBezTo>
                  <a:cubicBezTo>
                    <a:pt x="5799" y="1"/>
                    <a:pt x="6372" y="16"/>
                    <a:pt x="6665" y="485"/>
                  </a:cubicBezTo>
                  <a:cubicBezTo>
                    <a:pt x="6783" y="662"/>
                    <a:pt x="6856" y="838"/>
                    <a:pt x="6930" y="1029"/>
                  </a:cubicBezTo>
                  <a:cubicBezTo>
                    <a:pt x="7194" y="1719"/>
                    <a:pt x="7532" y="2379"/>
                    <a:pt x="7943" y="2996"/>
                  </a:cubicBezTo>
                  <a:cubicBezTo>
                    <a:pt x="8222" y="3436"/>
                    <a:pt x="8486" y="3891"/>
                    <a:pt x="8765" y="4361"/>
                  </a:cubicBezTo>
                  <a:lnTo>
                    <a:pt x="8882" y="4156"/>
                  </a:lnTo>
                  <a:cubicBezTo>
                    <a:pt x="9102" y="3701"/>
                    <a:pt x="9440" y="3304"/>
                    <a:pt x="9851" y="3010"/>
                  </a:cubicBezTo>
                  <a:cubicBezTo>
                    <a:pt x="10321" y="2702"/>
                    <a:pt x="10835" y="2511"/>
                    <a:pt x="11378" y="2438"/>
                  </a:cubicBezTo>
                  <a:cubicBezTo>
                    <a:pt x="11774" y="2379"/>
                    <a:pt x="12171" y="2394"/>
                    <a:pt x="12538" y="2497"/>
                  </a:cubicBezTo>
                  <a:cubicBezTo>
                    <a:pt x="12978" y="2570"/>
                    <a:pt x="13345" y="2878"/>
                    <a:pt x="13507" y="3304"/>
                  </a:cubicBezTo>
                  <a:cubicBezTo>
                    <a:pt x="13595" y="3539"/>
                    <a:pt x="13668" y="3803"/>
                    <a:pt x="13771" y="4038"/>
                  </a:cubicBezTo>
                  <a:cubicBezTo>
                    <a:pt x="13977" y="4508"/>
                    <a:pt x="14197" y="4978"/>
                    <a:pt x="14402" y="5448"/>
                  </a:cubicBezTo>
                  <a:cubicBezTo>
                    <a:pt x="14667" y="5991"/>
                    <a:pt x="14872" y="6563"/>
                    <a:pt x="15004" y="7151"/>
                  </a:cubicBezTo>
                  <a:cubicBezTo>
                    <a:pt x="15034" y="7165"/>
                    <a:pt x="15078" y="7165"/>
                    <a:pt x="15107" y="7165"/>
                  </a:cubicBezTo>
                  <a:cubicBezTo>
                    <a:pt x="15870" y="7077"/>
                    <a:pt x="16648" y="7283"/>
                    <a:pt x="17250" y="7767"/>
                  </a:cubicBezTo>
                  <a:cubicBezTo>
                    <a:pt x="17471" y="7929"/>
                    <a:pt x="17661" y="8090"/>
                    <a:pt x="17867" y="8266"/>
                  </a:cubicBezTo>
                  <a:cubicBezTo>
                    <a:pt x="18117" y="8472"/>
                    <a:pt x="18351" y="8692"/>
                    <a:pt x="18601" y="8868"/>
                  </a:cubicBezTo>
                  <a:cubicBezTo>
                    <a:pt x="19085" y="9206"/>
                    <a:pt x="19423" y="9720"/>
                    <a:pt x="19555" y="10292"/>
                  </a:cubicBezTo>
                  <a:cubicBezTo>
                    <a:pt x="19702" y="10982"/>
                    <a:pt x="19658" y="11687"/>
                    <a:pt x="19438" y="12348"/>
                  </a:cubicBezTo>
                  <a:cubicBezTo>
                    <a:pt x="19174" y="13155"/>
                    <a:pt x="18763" y="13918"/>
                    <a:pt x="18234" y="14579"/>
                  </a:cubicBezTo>
                  <a:cubicBezTo>
                    <a:pt x="18484" y="15475"/>
                    <a:pt x="18851" y="16267"/>
                    <a:pt x="19643" y="16796"/>
                  </a:cubicBezTo>
                  <a:cubicBezTo>
                    <a:pt x="19937" y="16987"/>
                    <a:pt x="20201" y="17207"/>
                    <a:pt x="20466" y="17412"/>
                  </a:cubicBezTo>
                  <a:cubicBezTo>
                    <a:pt x="20656" y="17559"/>
                    <a:pt x="20788" y="17735"/>
                    <a:pt x="20847" y="17956"/>
                  </a:cubicBezTo>
                  <a:cubicBezTo>
                    <a:pt x="20921" y="18249"/>
                    <a:pt x="20803" y="18455"/>
                    <a:pt x="20495" y="18470"/>
                  </a:cubicBezTo>
                  <a:cubicBezTo>
                    <a:pt x="20187" y="18484"/>
                    <a:pt x="19878" y="18484"/>
                    <a:pt x="19570" y="18455"/>
                  </a:cubicBezTo>
                  <a:cubicBezTo>
                    <a:pt x="18425" y="18323"/>
                    <a:pt x="17280" y="18176"/>
                    <a:pt x="16135" y="18205"/>
                  </a:cubicBezTo>
                  <a:cubicBezTo>
                    <a:pt x="15445" y="18205"/>
                    <a:pt x="14769" y="18264"/>
                    <a:pt x="14079" y="18323"/>
                  </a:cubicBezTo>
                  <a:cubicBezTo>
                    <a:pt x="13507" y="18381"/>
                    <a:pt x="12934" y="18440"/>
                    <a:pt x="12362" y="18528"/>
                  </a:cubicBezTo>
                  <a:cubicBezTo>
                    <a:pt x="11716" y="18616"/>
                    <a:pt x="11070" y="18734"/>
                    <a:pt x="10424" y="18837"/>
                  </a:cubicBezTo>
                  <a:cubicBezTo>
                    <a:pt x="9514" y="18969"/>
                    <a:pt x="8589" y="19174"/>
                    <a:pt x="7664" y="19145"/>
                  </a:cubicBezTo>
                  <a:cubicBezTo>
                    <a:pt x="7047" y="19145"/>
                    <a:pt x="6445" y="18998"/>
                    <a:pt x="5887" y="18734"/>
                  </a:cubicBezTo>
                  <a:cubicBezTo>
                    <a:pt x="5520" y="18543"/>
                    <a:pt x="5109" y="18381"/>
                    <a:pt x="4698" y="18279"/>
                  </a:cubicBezTo>
                  <a:cubicBezTo>
                    <a:pt x="4434" y="18220"/>
                    <a:pt x="4155" y="18249"/>
                    <a:pt x="3905" y="18381"/>
                  </a:cubicBezTo>
                  <a:cubicBezTo>
                    <a:pt x="3876" y="18411"/>
                    <a:pt x="3832" y="18425"/>
                    <a:pt x="3788" y="18440"/>
                  </a:cubicBezTo>
                  <a:close/>
                  <a:moveTo>
                    <a:pt x="12964" y="11423"/>
                  </a:moveTo>
                  <a:cubicBezTo>
                    <a:pt x="12626" y="11437"/>
                    <a:pt x="12347" y="11437"/>
                    <a:pt x="12068" y="11467"/>
                  </a:cubicBezTo>
                  <a:cubicBezTo>
                    <a:pt x="11466" y="11540"/>
                    <a:pt x="10864" y="11658"/>
                    <a:pt x="10277" y="11848"/>
                  </a:cubicBezTo>
                  <a:cubicBezTo>
                    <a:pt x="9939" y="11966"/>
                    <a:pt x="9602" y="12113"/>
                    <a:pt x="9264" y="12259"/>
                  </a:cubicBezTo>
                  <a:cubicBezTo>
                    <a:pt x="9029" y="12377"/>
                    <a:pt x="8853" y="12568"/>
                    <a:pt x="8779" y="12817"/>
                  </a:cubicBezTo>
                  <a:cubicBezTo>
                    <a:pt x="8412" y="13728"/>
                    <a:pt x="7928" y="14594"/>
                    <a:pt x="7355" y="15387"/>
                  </a:cubicBezTo>
                  <a:cubicBezTo>
                    <a:pt x="6768" y="16179"/>
                    <a:pt x="6108" y="16899"/>
                    <a:pt x="5227" y="17354"/>
                  </a:cubicBezTo>
                  <a:cubicBezTo>
                    <a:pt x="5109" y="17412"/>
                    <a:pt x="5051" y="17515"/>
                    <a:pt x="5065" y="17633"/>
                  </a:cubicBezTo>
                  <a:cubicBezTo>
                    <a:pt x="5080" y="17882"/>
                    <a:pt x="5212" y="18117"/>
                    <a:pt x="5418" y="18264"/>
                  </a:cubicBezTo>
                  <a:cubicBezTo>
                    <a:pt x="5990" y="18719"/>
                    <a:pt x="6680" y="18983"/>
                    <a:pt x="7414" y="19027"/>
                  </a:cubicBezTo>
                  <a:cubicBezTo>
                    <a:pt x="8236" y="19042"/>
                    <a:pt x="9058" y="18969"/>
                    <a:pt x="9866" y="18807"/>
                  </a:cubicBezTo>
                  <a:cubicBezTo>
                    <a:pt x="10512" y="18704"/>
                    <a:pt x="11158" y="18587"/>
                    <a:pt x="11804" y="18499"/>
                  </a:cubicBezTo>
                  <a:cubicBezTo>
                    <a:pt x="12435" y="18411"/>
                    <a:pt x="13096" y="18308"/>
                    <a:pt x="13756" y="18249"/>
                  </a:cubicBezTo>
                  <a:cubicBezTo>
                    <a:pt x="14314" y="18191"/>
                    <a:pt x="14843" y="18132"/>
                    <a:pt x="15401" y="18117"/>
                  </a:cubicBezTo>
                  <a:cubicBezTo>
                    <a:pt x="15944" y="18103"/>
                    <a:pt x="16546" y="18103"/>
                    <a:pt x="17118" y="18117"/>
                  </a:cubicBezTo>
                  <a:cubicBezTo>
                    <a:pt x="17603" y="18132"/>
                    <a:pt x="18102" y="18191"/>
                    <a:pt x="18586" y="18249"/>
                  </a:cubicBezTo>
                  <a:cubicBezTo>
                    <a:pt x="19071" y="18293"/>
                    <a:pt x="19570" y="18352"/>
                    <a:pt x="20069" y="18396"/>
                  </a:cubicBezTo>
                  <a:cubicBezTo>
                    <a:pt x="20231" y="18396"/>
                    <a:pt x="20392" y="18381"/>
                    <a:pt x="20554" y="18352"/>
                  </a:cubicBezTo>
                  <a:cubicBezTo>
                    <a:pt x="20700" y="18323"/>
                    <a:pt x="20759" y="18235"/>
                    <a:pt x="20759" y="18073"/>
                  </a:cubicBezTo>
                  <a:cubicBezTo>
                    <a:pt x="20744" y="17941"/>
                    <a:pt x="20656" y="17809"/>
                    <a:pt x="20524" y="17780"/>
                  </a:cubicBezTo>
                  <a:cubicBezTo>
                    <a:pt x="20157" y="17647"/>
                    <a:pt x="19805" y="17515"/>
                    <a:pt x="19453" y="17383"/>
                  </a:cubicBezTo>
                  <a:cubicBezTo>
                    <a:pt x="18880" y="17192"/>
                    <a:pt x="18351" y="16899"/>
                    <a:pt x="17911" y="16502"/>
                  </a:cubicBezTo>
                  <a:cubicBezTo>
                    <a:pt x="17353" y="16003"/>
                    <a:pt x="16898" y="15401"/>
                    <a:pt x="16560" y="14755"/>
                  </a:cubicBezTo>
                  <a:cubicBezTo>
                    <a:pt x="16340" y="14344"/>
                    <a:pt x="16135" y="13933"/>
                    <a:pt x="15914" y="13522"/>
                  </a:cubicBezTo>
                  <a:cubicBezTo>
                    <a:pt x="15665" y="13038"/>
                    <a:pt x="15357" y="12582"/>
                    <a:pt x="14990" y="12171"/>
                  </a:cubicBezTo>
                  <a:cubicBezTo>
                    <a:pt x="14681" y="11819"/>
                    <a:pt x="14270" y="11584"/>
                    <a:pt x="13815" y="11496"/>
                  </a:cubicBezTo>
                  <a:cubicBezTo>
                    <a:pt x="13507" y="11437"/>
                    <a:pt x="13198" y="11452"/>
                    <a:pt x="12949" y="11423"/>
                  </a:cubicBezTo>
                  <a:close/>
                  <a:moveTo>
                    <a:pt x="9484" y="9118"/>
                  </a:moveTo>
                  <a:cubicBezTo>
                    <a:pt x="9484" y="8795"/>
                    <a:pt x="9455" y="8472"/>
                    <a:pt x="9411" y="8164"/>
                  </a:cubicBezTo>
                  <a:cubicBezTo>
                    <a:pt x="9279" y="7400"/>
                    <a:pt x="9000" y="6681"/>
                    <a:pt x="8589" y="6049"/>
                  </a:cubicBezTo>
                  <a:cubicBezTo>
                    <a:pt x="8104" y="5271"/>
                    <a:pt x="7649" y="4493"/>
                    <a:pt x="7223" y="3701"/>
                  </a:cubicBezTo>
                  <a:cubicBezTo>
                    <a:pt x="6827" y="2981"/>
                    <a:pt x="6636" y="2174"/>
                    <a:pt x="6651" y="1366"/>
                  </a:cubicBezTo>
                  <a:cubicBezTo>
                    <a:pt x="6651" y="1131"/>
                    <a:pt x="6621" y="896"/>
                    <a:pt x="6577" y="676"/>
                  </a:cubicBezTo>
                  <a:cubicBezTo>
                    <a:pt x="6548" y="441"/>
                    <a:pt x="6372" y="265"/>
                    <a:pt x="6137" y="236"/>
                  </a:cubicBezTo>
                  <a:cubicBezTo>
                    <a:pt x="5931" y="192"/>
                    <a:pt x="5711" y="309"/>
                    <a:pt x="5608" y="500"/>
                  </a:cubicBezTo>
                  <a:cubicBezTo>
                    <a:pt x="5491" y="691"/>
                    <a:pt x="5388" y="896"/>
                    <a:pt x="5329" y="1117"/>
                  </a:cubicBezTo>
                  <a:cubicBezTo>
                    <a:pt x="5183" y="1675"/>
                    <a:pt x="5080" y="2218"/>
                    <a:pt x="4977" y="2776"/>
                  </a:cubicBezTo>
                  <a:cubicBezTo>
                    <a:pt x="4830" y="3612"/>
                    <a:pt x="4742" y="4479"/>
                    <a:pt x="4581" y="5315"/>
                  </a:cubicBezTo>
                  <a:cubicBezTo>
                    <a:pt x="4243" y="7121"/>
                    <a:pt x="3861" y="8927"/>
                    <a:pt x="3509" y="10733"/>
                  </a:cubicBezTo>
                  <a:cubicBezTo>
                    <a:pt x="3406" y="11320"/>
                    <a:pt x="3348" y="11922"/>
                    <a:pt x="3259" y="12524"/>
                  </a:cubicBezTo>
                  <a:cubicBezTo>
                    <a:pt x="3215" y="12891"/>
                    <a:pt x="3215" y="13258"/>
                    <a:pt x="3259" y="13639"/>
                  </a:cubicBezTo>
                  <a:cubicBezTo>
                    <a:pt x="3274" y="14520"/>
                    <a:pt x="3480" y="15387"/>
                    <a:pt x="3847" y="16194"/>
                  </a:cubicBezTo>
                  <a:cubicBezTo>
                    <a:pt x="3964" y="16458"/>
                    <a:pt x="4111" y="16708"/>
                    <a:pt x="4302" y="16928"/>
                  </a:cubicBezTo>
                  <a:cubicBezTo>
                    <a:pt x="4595" y="17295"/>
                    <a:pt x="5124" y="17368"/>
                    <a:pt x="5491" y="17075"/>
                  </a:cubicBezTo>
                  <a:cubicBezTo>
                    <a:pt x="5961" y="16767"/>
                    <a:pt x="6386" y="16385"/>
                    <a:pt x="6768" y="15959"/>
                  </a:cubicBezTo>
                  <a:cubicBezTo>
                    <a:pt x="7664" y="14873"/>
                    <a:pt x="8383" y="13639"/>
                    <a:pt x="8868" y="12304"/>
                  </a:cubicBezTo>
                  <a:cubicBezTo>
                    <a:pt x="9264" y="11291"/>
                    <a:pt x="9469" y="10204"/>
                    <a:pt x="9484" y="9118"/>
                  </a:cubicBezTo>
                  <a:close/>
                  <a:moveTo>
                    <a:pt x="9014" y="12274"/>
                  </a:moveTo>
                  <a:cubicBezTo>
                    <a:pt x="9279" y="12142"/>
                    <a:pt x="9499" y="12025"/>
                    <a:pt x="9734" y="11937"/>
                  </a:cubicBezTo>
                  <a:cubicBezTo>
                    <a:pt x="10791" y="11540"/>
                    <a:pt x="11907" y="11320"/>
                    <a:pt x="13037" y="11291"/>
                  </a:cubicBezTo>
                  <a:cubicBezTo>
                    <a:pt x="13257" y="11291"/>
                    <a:pt x="13477" y="11188"/>
                    <a:pt x="13624" y="11012"/>
                  </a:cubicBezTo>
                  <a:cubicBezTo>
                    <a:pt x="14138" y="10439"/>
                    <a:pt x="14505" y="9764"/>
                    <a:pt x="14725" y="9030"/>
                  </a:cubicBezTo>
                  <a:cubicBezTo>
                    <a:pt x="14843" y="8677"/>
                    <a:pt x="14901" y="8296"/>
                    <a:pt x="14916" y="7929"/>
                  </a:cubicBezTo>
                  <a:cubicBezTo>
                    <a:pt x="14916" y="7356"/>
                    <a:pt x="14813" y="6798"/>
                    <a:pt x="14608" y="6284"/>
                  </a:cubicBezTo>
                  <a:cubicBezTo>
                    <a:pt x="14226" y="5286"/>
                    <a:pt x="13712" y="4346"/>
                    <a:pt x="13375" y="3348"/>
                  </a:cubicBezTo>
                  <a:cubicBezTo>
                    <a:pt x="13242" y="2966"/>
                    <a:pt x="12934" y="2688"/>
                    <a:pt x="12538" y="2614"/>
                  </a:cubicBezTo>
                  <a:cubicBezTo>
                    <a:pt x="12112" y="2497"/>
                    <a:pt x="11672" y="2482"/>
                    <a:pt x="11246" y="2570"/>
                  </a:cubicBezTo>
                  <a:cubicBezTo>
                    <a:pt x="10732" y="2643"/>
                    <a:pt x="10248" y="2849"/>
                    <a:pt x="9822" y="3157"/>
                  </a:cubicBezTo>
                  <a:cubicBezTo>
                    <a:pt x="9367" y="3524"/>
                    <a:pt x="9014" y="3994"/>
                    <a:pt x="8809" y="4552"/>
                  </a:cubicBezTo>
                  <a:cubicBezTo>
                    <a:pt x="9866" y="7092"/>
                    <a:pt x="9910" y="9661"/>
                    <a:pt x="9000" y="12274"/>
                  </a:cubicBezTo>
                  <a:close/>
                  <a:moveTo>
                    <a:pt x="15019" y="7312"/>
                  </a:moveTo>
                  <a:cubicBezTo>
                    <a:pt x="15136" y="8854"/>
                    <a:pt x="14578" y="10131"/>
                    <a:pt x="13565" y="11261"/>
                  </a:cubicBezTo>
                  <a:lnTo>
                    <a:pt x="13874" y="11320"/>
                  </a:lnTo>
                  <a:cubicBezTo>
                    <a:pt x="14211" y="11349"/>
                    <a:pt x="14564" y="11393"/>
                    <a:pt x="14901" y="11467"/>
                  </a:cubicBezTo>
                  <a:cubicBezTo>
                    <a:pt x="16414" y="11863"/>
                    <a:pt x="17573" y="12671"/>
                    <a:pt x="18087" y="14227"/>
                  </a:cubicBezTo>
                  <a:cubicBezTo>
                    <a:pt x="18102" y="14285"/>
                    <a:pt x="18146" y="14344"/>
                    <a:pt x="18175" y="14432"/>
                  </a:cubicBezTo>
                  <a:cubicBezTo>
                    <a:pt x="18234" y="14359"/>
                    <a:pt x="18278" y="14330"/>
                    <a:pt x="18307" y="14285"/>
                  </a:cubicBezTo>
                  <a:cubicBezTo>
                    <a:pt x="18689" y="13757"/>
                    <a:pt x="18997" y="13184"/>
                    <a:pt x="19218" y="12582"/>
                  </a:cubicBezTo>
                  <a:cubicBezTo>
                    <a:pt x="19379" y="12186"/>
                    <a:pt x="19482" y="11775"/>
                    <a:pt x="19511" y="11364"/>
                  </a:cubicBezTo>
                  <a:cubicBezTo>
                    <a:pt x="19555" y="10909"/>
                    <a:pt x="19497" y="10454"/>
                    <a:pt x="19350" y="10028"/>
                  </a:cubicBezTo>
                  <a:cubicBezTo>
                    <a:pt x="19247" y="9690"/>
                    <a:pt x="19056" y="9397"/>
                    <a:pt x="18792" y="9176"/>
                  </a:cubicBezTo>
                  <a:cubicBezTo>
                    <a:pt x="18307" y="8765"/>
                    <a:pt x="17808" y="8369"/>
                    <a:pt x="17324" y="7958"/>
                  </a:cubicBezTo>
                  <a:cubicBezTo>
                    <a:pt x="16869" y="7576"/>
                    <a:pt x="16311" y="7327"/>
                    <a:pt x="15709" y="7253"/>
                  </a:cubicBezTo>
                  <a:cubicBezTo>
                    <a:pt x="15474" y="7209"/>
                    <a:pt x="15239" y="7239"/>
                    <a:pt x="15019" y="7327"/>
                  </a:cubicBezTo>
                  <a:close/>
                  <a:moveTo>
                    <a:pt x="14255" y="11481"/>
                  </a:moveTo>
                  <a:cubicBezTo>
                    <a:pt x="14270" y="11496"/>
                    <a:pt x="14285" y="11511"/>
                    <a:pt x="14314" y="11525"/>
                  </a:cubicBezTo>
                  <a:cubicBezTo>
                    <a:pt x="14843" y="11790"/>
                    <a:pt x="15268" y="12201"/>
                    <a:pt x="15562" y="12715"/>
                  </a:cubicBezTo>
                  <a:cubicBezTo>
                    <a:pt x="15826" y="13140"/>
                    <a:pt x="16076" y="13595"/>
                    <a:pt x="16325" y="14051"/>
                  </a:cubicBezTo>
                  <a:cubicBezTo>
                    <a:pt x="16531" y="14418"/>
                    <a:pt x="16707" y="14785"/>
                    <a:pt x="16927" y="15137"/>
                  </a:cubicBezTo>
                  <a:cubicBezTo>
                    <a:pt x="17588" y="16194"/>
                    <a:pt x="18484" y="16987"/>
                    <a:pt x="19702" y="17339"/>
                  </a:cubicBezTo>
                  <a:cubicBezTo>
                    <a:pt x="19922" y="17398"/>
                    <a:pt x="20128" y="17501"/>
                    <a:pt x="20348" y="17574"/>
                  </a:cubicBezTo>
                  <a:cubicBezTo>
                    <a:pt x="20392" y="17589"/>
                    <a:pt x="20436" y="17603"/>
                    <a:pt x="20480" y="17618"/>
                  </a:cubicBezTo>
                  <a:cubicBezTo>
                    <a:pt x="20392" y="17486"/>
                    <a:pt x="20275" y="17383"/>
                    <a:pt x="20143" y="17280"/>
                  </a:cubicBezTo>
                  <a:cubicBezTo>
                    <a:pt x="19922" y="17119"/>
                    <a:pt x="19702" y="16957"/>
                    <a:pt x="19482" y="16811"/>
                  </a:cubicBezTo>
                  <a:cubicBezTo>
                    <a:pt x="18968" y="16429"/>
                    <a:pt x="18586" y="15915"/>
                    <a:pt x="18366" y="15328"/>
                  </a:cubicBezTo>
                  <a:cubicBezTo>
                    <a:pt x="18219" y="14931"/>
                    <a:pt x="18087" y="14535"/>
                    <a:pt x="17940" y="14139"/>
                  </a:cubicBezTo>
                  <a:cubicBezTo>
                    <a:pt x="17808" y="13757"/>
                    <a:pt x="17617" y="13405"/>
                    <a:pt x="17383" y="13082"/>
                  </a:cubicBezTo>
                  <a:cubicBezTo>
                    <a:pt x="16575" y="12098"/>
                    <a:pt x="15489" y="11658"/>
                    <a:pt x="14255" y="11496"/>
                  </a:cubicBezTo>
                  <a:close/>
                  <a:moveTo>
                    <a:pt x="3127" y="12215"/>
                  </a:moveTo>
                  <a:cubicBezTo>
                    <a:pt x="3303" y="11276"/>
                    <a:pt x="3465" y="10380"/>
                    <a:pt x="3641" y="9485"/>
                  </a:cubicBezTo>
                  <a:cubicBezTo>
                    <a:pt x="3788" y="8854"/>
                    <a:pt x="3685" y="8208"/>
                    <a:pt x="3362" y="7664"/>
                  </a:cubicBezTo>
                  <a:cubicBezTo>
                    <a:pt x="2966" y="7018"/>
                    <a:pt x="2511" y="6402"/>
                    <a:pt x="1997" y="5829"/>
                  </a:cubicBezTo>
                  <a:cubicBezTo>
                    <a:pt x="1395" y="5154"/>
                    <a:pt x="1013" y="4317"/>
                    <a:pt x="881" y="3422"/>
                  </a:cubicBezTo>
                  <a:cubicBezTo>
                    <a:pt x="822" y="3040"/>
                    <a:pt x="690" y="2658"/>
                    <a:pt x="514" y="2306"/>
                  </a:cubicBezTo>
                  <a:cubicBezTo>
                    <a:pt x="441" y="2159"/>
                    <a:pt x="367" y="2042"/>
                    <a:pt x="176" y="2042"/>
                  </a:cubicBezTo>
                  <a:cubicBezTo>
                    <a:pt x="88" y="2159"/>
                    <a:pt x="59" y="2320"/>
                    <a:pt x="132" y="2453"/>
                  </a:cubicBezTo>
                  <a:cubicBezTo>
                    <a:pt x="191" y="2717"/>
                    <a:pt x="265" y="2981"/>
                    <a:pt x="382" y="3245"/>
                  </a:cubicBezTo>
                  <a:cubicBezTo>
                    <a:pt x="602" y="3745"/>
                    <a:pt x="852" y="4244"/>
                    <a:pt x="1087" y="4758"/>
                  </a:cubicBezTo>
                  <a:cubicBezTo>
                    <a:pt x="1542" y="5741"/>
                    <a:pt x="1997" y="6739"/>
                    <a:pt x="2261" y="7811"/>
                  </a:cubicBezTo>
                  <a:cubicBezTo>
                    <a:pt x="2555" y="8956"/>
                    <a:pt x="2775" y="10131"/>
                    <a:pt x="2966" y="11291"/>
                  </a:cubicBezTo>
                  <a:cubicBezTo>
                    <a:pt x="3025" y="11614"/>
                    <a:pt x="3069" y="11907"/>
                    <a:pt x="3113" y="12230"/>
                  </a:cubicBezTo>
                  <a:close/>
                  <a:moveTo>
                    <a:pt x="6768" y="955"/>
                  </a:moveTo>
                  <a:cubicBezTo>
                    <a:pt x="6768" y="999"/>
                    <a:pt x="6753" y="1043"/>
                    <a:pt x="6753" y="1087"/>
                  </a:cubicBezTo>
                  <a:cubicBezTo>
                    <a:pt x="6709" y="1924"/>
                    <a:pt x="6886" y="2761"/>
                    <a:pt x="7253" y="3524"/>
                  </a:cubicBezTo>
                  <a:cubicBezTo>
                    <a:pt x="7664" y="4346"/>
                    <a:pt x="8134" y="5139"/>
                    <a:pt x="8633" y="5917"/>
                  </a:cubicBezTo>
                  <a:cubicBezTo>
                    <a:pt x="8970" y="6416"/>
                    <a:pt x="9235" y="6974"/>
                    <a:pt x="9381" y="7547"/>
                  </a:cubicBezTo>
                  <a:cubicBezTo>
                    <a:pt x="9411" y="7664"/>
                    <a:pt x="9455" y="7767"/>
                    <a:pt x="9484" y="7885"/>
                  </a:cubicBezTo>
                  <a:lnTo>
                    <a:pt x="9543" y="7870"/>
                  </a:lnTo>
                  <a:cubicBezTo>
                    <a:pt x="9469" y="7400"/>
                    <a:pt x="9411" y="6916"/>
                    <a:pt x="9308" y="6446"/>
                  </a:cubicBezTo>
                  <a:cubicBezTo>
                    <a:pt x="9058" y="5242"/>
                    <a:pt x="8574" y="4082"/>
                    <a:pt x="7869" y="3069"/>
                  </a:cubicBezTo>
                  <a:cubicBezTo>
                    <a:pt x="7458" y="2482"/>
                    <a:pt x="7106" y="1836"/>
                    <a:pt x="6856" y="1161"/>
                  </a:cubicBezTo>
                  <a:cubicBezTo>
                    <a:pt x="6842" y="1117"/>
                    <a:pt x="6812" y="1073"/>
                    <a:pt x="6768" y="970"/>
                  </a:cubicBezTo>
                  <a:close/>
                  <a:moveTo>
                    <a:pt x="3436" y="7488"/>
                  </a:moveTo>
                  <a:cubicBezTo>
                    <a:pt x="3436" y="7459"/>
                    <a:pt x="3436" y="7444"/>
                    <a:pt x="3436" y="7429"/>
                  </a:cubicBezTo>
                  <a:cubicBezTo>
                    <a:pt x="3392" y="7312"/>
                    <a:pt x="3348" y="7195"/>
                    <a:pt x="3303" y="7062"/>
                  </a:cubicBezTo>
                  <a:cubicBezTo>
                    <a:pt x="3025" y="6255"/>
                    <a:pt x="2481" y="5594"/>
                    <a:pt x="2056" y="4875"/>
                  </a:cubicBezTo>
                  <a:cubicBezTo>
                    <a:pt x="1747" y="4376"/>
                    <a:pt x="1410" y="3891"/>
                    <a:pt x="1087" y="3407"/>
                  </a:cubicBezTo>
                  <a:cubicBezTo>
                    <a:pt x="1057" y="3363"/>
                    <a:pt x="1013" y="3319"/>
                    <a:pt x="969" y="3275"/>
                  </a:cubicBezTo>
                  <a:cubicBezTo>
                    <a:pt x="999" y="3407"/>
                    <a:pt x="1013" y="3480"/>
                    <a:pt x="1028" y="3554"/>
                  </a:cubicBezTo>
                  <a:cubicBezTo>
                    <a:pt x="1131" y="4244"/>
                    <a:pt x="1410" y="4890"/>
                    <a:pt x="1835" y="5433"/>
                  </a:cubicBezTo>
                  <a:cubicBezTo>
                    <a:pt x="1997" y="5609"/>
                    <a:pt x="2129" y="5815"/>
                    <a:pt x="2276" y="6005"/>
                  </a:cubicBezTo>
                  <a:cubicBezTo>
                    <a:pt x="2643" y="6505"/>
                    <a:pt x="3039" y="6989"/>
                    <a:pt x="3421" y="748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26"/>
            <p:cNvSpPr/>
            <p:nvPr/>
          </p:nvSpPr>
          <p:spPr>
            <a:xfrm>
              <a:off x="7458050" y="3405350"/>
              <a:ext cx="179125" cy="54325"/>
            </a:xfrm>
            <a:custGeom>
              <a:rect b="b" l="l" r="r" t="t"/>
              <a:pathLst>
                <a:path extrusionOk="0" h="2173" w="7165">
                  <a:moveTo>
                    <a:pt x="0" y="2011"/>
                  </a:moveTo>
                  <a:cubicBezTo>
                    <a:pt x="59" y="1997"/>
                    <a:pt x="118" y="1997"/>
                    <a:pt x="177" y="1997"/>
                  </a:cubicBezTo>
                  <a:cubicBezTo>
                    <a:pt x="1366" y="2158"/>
                    <a:pt x="2496" y="1879"/>
                    <a:pt x="3597" y="1468"/>
                  </a:cubicBezTo>
                  <a:cubicBezTo>
                    <a:pt x="4287" y="1204"/>
                    <a:pt x="4948" y="910"/>
                    <a:pt x="5623" y="631"/>
                  </a:cubicBezTo>
                  <a:cubicBezTo>
                    <a:pt x="6137" y="426"/>
                    <a:pt x="6651" y="206"/>
                    <a:pt x="7165" y="0"/>
                  </a:cubicBezTo>
                  <a:cubicBezTo>
                    <a:pt x="6783" y="191"/>
                    <a:pt x="6401" y="397"/>
                    <a:pt x="6020" y="573"/>
                  </a:cubicBezTo>
                  <a:cubicBezTo>
                    <a:pt x="5330" y="881"/>
                    <a:pt x="4640" y="1160"/>
                    <a:pt x="3950" y="1439"/>
                  </a:cubicBezTo>
                  <a:cubicBezTo>
                    <a:pt x="3304" y="1718"/>
                    <a:pt x="2628" y="1923"/>
                    <a:pt x="1924" y="2055"/>
                  </a:cubicBezTo>
                  <a:cubicBezTo>
                    <a:pt x="1307" y="2158"/>
                    <a:pt x="676" y="2173"/>
                    <a:pt x="59" y="2085"/>
                  </a:cubicBezTo>
                  <a:cubicBezTo>
                    <a:pt x="30" y="2070"/>
                    <a:pt x="15" y="2055"/>
                    <a:pt x="0" y="205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26"/>
            <p:cNvSpPr/>
            <p:nvPr/>
          </p:nvSpPr>
          <p:spPr>
            <a:xfrm>
              <a:off x="7471250" y="3194675"/>
              <a:ext cx="70875" cy="190875"/>
            </a:xfrm>
            <a:custGeom>
              <a:rect b="b" l="l" r="r" t="t"/>
              <a:pathLst>
                <a:path extrusionOk="0" h="7635" w="2835">
                  <a:moveTo>
                    <a:pt x="2834" y="15"/>
                  </a:moveTo>
                  <a:cubicBezTo>
                    <a:pt x="2776" y="294"/>
                    <a:pt x="2732" y="588"/>
                    <a:pt x="2673" y="866"/>
                  </a:cubicBezTo>
                  <a:cubicBezTo>
                    <a:pt x="2526" y="1498"/>
                    <a:pt x="2409" y="2144"/>
                    <a:pt x="2232" y="2760"/>
                  </a:cubicBezTo>
                  <a:cubicBezTo>
                    <a:pt x="2056" y="3377"/>
                    <a:pt x="1836" y="3979"/>
                    <a:pt x="1572" y="4566"/>
                  </a:cubicBezTo>
                  <a:cubicBezTo>
                    <a:pt x="1102" y="5564"/>
                    <a:pt x="588" y="6548"/>
                    <a:pt x="104" y="7532"/>
                  </a:cubicBezTo>
                  <a:cubicBezTo>
                    <a:pt x="74" y="7576"/>
                    <a:pt x="45" y="7620"/>
                    <a:pt x="1" y="7634"/>
                  </a:cubicBezTo>
                  <a:cubicBezTo>
                    <a:pt x="30" y="7561"/>
                    <a:pt x="60" y="7502"/>
                    <a:pt x="89" y="7429"/>
                  </a:cubicBezTo>
                  <a:cubicBezTo>
                    <a:pt x="588" y="6401"/>
                    <a:pt x="1102" y="5374"/>
                    <a:pt x="1572" y="4331"/>
                  </a:cubicBezTo>
                  <a:cubicBezTo>
                    <a:pt x="2012" y="3333"/>
                    <a:pt x="2335" y="2276"/>
                    <a:pt x="2511" y="1204"/>
                  </a:cubicBezTo>
                  <a:cubicBezTo>
                    <a:pt x="2599" y="793"/>
                    <a:pt x="2702" y="397"/>
                    <a:pt x="279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26"/>
            <p:cNvSpPr/>
            <p:nvPr/>
          </p:nvSpPr>
          <p:spPr>
            <a:xfrm>
              <a:off x="7470150" y="3466275"/>
              <a:ext cx="122625" cy="15075"/>
            </a:xfrm>
            <a:custGeom>
              <a:rect b="b" l="l" r="r" t="t"/>
              <a:pathLst>
                <a:path extrusionOk="0" h="603" w="4905">
                  <a:moveTo>
                    <a:pt x="2365" y="176"/>
                  </a:moveTo>
                  <a:cubicBezTo>
                    <a:pt x="2042" y="206"/>
                    <a:pt x="1719" y="279"/>
                    <a:pt x="1381" y="294"/>
                  </a:cubicBezTo>
                  <a:cubicBezTo>
                    <a:pt x="1058" y="308"/>
                    <a:pt x="735" y="294"/>
                    <a:pt x="412" y="323"/>
                  </a:cubicBezTo>
                  <a:cubicBezTo>
                    <a:pt x="779" y="441"/>
                    <a:pt x="1175" y="499"/>
                    <a:pt x="1572" y="470"/>
                  </a:cubicBezTo>
                  <a:cubicBezTo>
                    <a:pt x="2658" y="470"/>
                    <a:pt x="3745" y="308"/>
                    <a:pt x="4787" y="15"/>
                  </a:cubicBezTo>
                  <a:cubicBezTo>
                    <a:pt x="4831" y="0"/>
                    <a:pt x="4875" y="0"/>
                    <a:pt x="4904" y="30"/>
                  </a:cubicBezTo>
                  <a:cubicBezTo>
                    <a:pt x="4493" y="132"/>
                    <a:pt x="4082" y="264"/>
                    <a:pt x="3656" y="353"/>
                  </a:cubicBezTo>
                  <a:cubicBezTo>
                    <a:pt x="2908" y="514"/>
                    <a:pt x="2130" y="602"/>
                    <a:pt x="1366" y="587"/>
                  </a:cubicBezTo>
                  <a:cubicBezTo>
                    <a:pt x="1161" y="587"/>
                    <a:pt x="970" y="573"/>
                    <a:pt x="779" y="543"/>
                  </a:cubicBezTo>
                  <a:cubicBezTo>
                    <a:pt x="559" y="499"/>
                    <a:pt x="339" y="441"/>
                    <a:pt x="104" y="397"/>
                  </a:cubicBezTo>
                  <a:lnTo>
                    <a:pt x="192" y="294"/>
                  </a:lnTo>
                  <a:lnTo>
                    <a:pt x="1" y="235"/>
                  </a:lnTo>
                  <a:lnTo>
                    <a:pt x="1" y="191"/>
                  </a:lnTo>
                  <a:cubicBezTo>
                    <a:pt x="265" y="206"/>
                    <a:pt x="515" y="220"/>
                    <a:pt x="764" y="220"/>
                  </a:cubicBezTo>
                  <a:cubicBezTo>
                    <a:pt x="1014" y="220"/>
                    <a:pt x="1307" y="206"/>
                    <a:pt x="1572" y="191"/>
                  </a:cubicBezTo>
                  <a:cubicBezTo>
                    <a:pt x="1851" y="176"/>
                    <a:pt x="2100" y="147"/>
                    <a:pt x="2350" y="1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26"/>
            <p:cNvSpPr/>
            <p:nvPr/>
          </p:nvSpPr>
          <p:spPr>
            <a:xfrm>
              <a:off x="7420975" y="3241650"/>
              <a:ext cx="30850" cy="174725"/>
            </a:xfrm>
            <a:custGeom>
              <a:rect b="b" l="l" r="r" t="t"/>
              <a:pathLst>
                <a:path extrusionOk="0" h="6989" w="1234">
                  <a:moveTo>
                    <a:pt x="1234" y="0"/>
                  </a:moveTo>
                  <a:cubicBezTo>
                    <a:pt x="1043" y="632"/>
                    <a:pt x="837" y="1263"/>
                    <a:pt x="661" y="1880"/>
                  </a:cubicBezTo>
                  <a:cubicBezTo>
                    <a:pt x="456" y="2614"/>
                    <a:pt x="309" y="3362"/>
                    <a:pt x="236" y="4126"/>
                  </a:cubicBezTo>
                  <a:cubicBezTo>
                    <a:pt x="133" y="5051"/>
                    <a:pt x="206" y="6005"/>
                    <a:pt x="485" y="6900"/>
                  </a:cubicBezTo>
                  <a:cubicBezTo>
                    <a:pt x="485" y="6930"/>
                    <a:pt x="485" y="6945"/>
                    <a:pt x="441" y="6989"/>
                  </a:cubicBezTo>
                  <a:cubicBezTo>
                    <a:pt x="353" y="6607"/>
                    <a:pt x="221" y="6225"/>
                    <a:pt x="177" y="5843"/>
                  </a:cubicBezTo>
                  <a:cubicBezTo>
                    <a:pt x="1" y="4552"/>
                    <a:pt x="191" y="3304"/>
                    <a:pt x="529" y="2070"/>
                  </a:cubicBezTo>
                  <a:cubicBezTo>
                    <a:pt x="705" y="1410"/>
                    <a:pt x="955" y="764"/>
                    <a:pt x="1175" y="103"/>
                  </a:cubicBezTo>
                  <a:cubicBezTo>
                    <a:pt x="1175" y="74"/>
                    <a:pt x="1204" y="30"/>
                    <a:pt x="12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26"/>
            <p:cNvSpPr/>
            <p:nvPr/>
          </p:nvSpPr>
          <p:spPr>
            <a:xfrm>
              <a:off x="7629075" y="3175950"/>
              <a:ext cx="73075" cy="113800"/>
            </a:xfrm>
            <a:custGeom>
              <a:rect b="b" l="l" r="r" t="t"/>
              <a:pathLst>
                <a:path extrusionOk="0" h="4552" w="2923">
                  <a:moveTo>
                    <a:pt x="1" y="4522"/>
                  </a:moveTo>
                  <a:lnTo>
                    <a:pt x="133" y="4375"/>
                  </a:lnTo>
                  <a:cubicBezTo>
                    <a:pt x="749" y="3730"/>
                    <a:pt x="1307" y="3040"/>
                    <a:pt x="1836" y="2305"/>
                  </a:cubicBezTo>
                  <a:cubicBezTo>
                    <a:pt x="2262" y="1704"/>
                    <a:pt x="2599" y="1028"/>
                    <a:pt x="2790" y="309"/>
                  </a:cubicBezTo>
                  <a:cubicBezTo>
                    <a:pt x="2819" y="191"/>
                    <a:pt x="2849" y="89"/>
                    <a:pt x="2893" y="1"/>
                  </a:cubicBezTo>
                  <a:cubicBezTo>
                    <a:pt x="2922" y="191"/>
                    <a:pt x="2893" y="382"/>
                    <a:pt x="2834" y="558"/>
                  </a:cubicBezTo>
                  <a:cubicBezTo>
                    <a:pt x="2599" y="1307"/>
                    <a:pt x="2218" y="1997"/>
                    <a:pt x="1748" y="2614"/>
                  </a:cubicBezTo>
                  <a:cubicBezTo>
                    <a:pt x="1263" y="3216"/>
                    <a:pt x="808" y="3847"/>
                    <a:pt x="221" y="4375"/>
                  </a:cubicBezTo>
                  <a:cubicBezTo>
                    <a:pt x="148" y="4434"/>
                    <a:pt x="89" y="4493"/>
                    <a:pt x="30" y="455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26"/>
            <p:cNvSpPr/>
            <p:nvPr/>
          </p:nvSpPr>
          <p:spPr>
            <a:xfrm>
              <a:off x="7460250" y="3333775"/>
              <a:ext cx="73425" cy="112325"/>
            </a:xfrm>
            <a:custGeom>
              <a:rect b="b" l="l" r="r" t="t"/>
              <a:pathLst>
                <a:path extrusionOk="0" h="4493" w="2937">
                  <a:moveTo>
                    <a:pt x="1" y="4449"/>
                  </a:moveTo>
                  <a:cubicBezTo>
                    <a:pt x="30" y="4405"/>
                    <a:pt x="59" y="4375"/>
                    <a:pt x="89" y="4346"/>
                  </a:cubicBezTo>
                  <a:cubicBezTo>
                    <a:pt x="793" y="3788"/>
                    <a:pt x="1351" y="3083"/>
                    <a:pt x="1748" y="2276"/>
                  </a:cubicBezTo>
                  <a:cubicBezTo>
                    <a:pt x="2115" y="1586"/>
                    <a:pt x="2452" y="881"/>
                    <a:pt x="2790" y="191"/>
                  </a:cubicBezTo>
                  <a:cubicBezTo>
                    <a:pt x="2819" y="118"/>
                    <a:pt x="2878" y="59"/>
                    <a:pt x="2937" y="0"/>
                  </a:cubicBezTo>
                  <a:cubicBezTo>
                    <a:pt x="2805" y="294"/>
                    <a:pt x="2687" y="602"/>
                    <a:pt x="2555" y="896"/>
                  </a:cubicBezTo>
                  <a:cubicBezTo>
                    <a:pt x="2188" y="1689"/>
                    <a:pt x="1777" y="2467"/>
                    <a:pt x="1322" y="3201"/>
                  </a:cubicBezTo>
                  <a:cubicBezTo>
                    <a:pt x="1013" y="3656"/>
                    <a:pt x="646" y="4038"/>
                    <a:pt x="221" y="4361"/>
                  </a:cubicBezTo>
                  <a:cubicBezTo>
                    <a:pt x="162" y="4419"/>
                    <a:pt x="89" y="4449"/>
                    <a:pt x="30" y="44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26"/>
            <p:cNvSpPr/>
            <p:nvPr/>
          </p:nvSpPr>
          <p:spPr>
            <a:xfrm>
              <a:off x="7701750" y="3443500"/>
              <a:ext cx="133625" cy="10325"/>
            </a:xfrm>
            <a:custGeom>
              <a:rect b="b" l="l" r="r" t="t"/>
              <a:pathLst>
                <a:path extrusionOk="0" h="413" w="5345">
                  <a:moveTo>
                    <a:pt x="5330" y="412"/>
                  </a:moveTo>
                  <a:cubicBezTo>
                    <a:pt x="5227" y="383"/>
                    <a:pt x="5124" y="368"/>
                    <a:pt x="5036" y="353"/>
                  </a:cubicBezTo>
                  <a:cubicBezTo>
                    <a:pt x="4596" y="236"/>
                    <a:pt x="4141" y="177"/>
                    <a:pt x="3685" y="162"/>
                  </a:cubicBezTo>
                  <a:cubicBezTo>
                    <a:pt x="3260" y="148"/>
                    <a:pt x="2819" y="118"/>
                    <a:pt x="2379" y="133"/>
                  </a:cubicBezTo>
                  <a:cubicBezTo>
                    <a:pt x="1733" y="133"/>
                    <a:pt x="1087" y="177"/>
                    <a:pt x="426" y="206"/>
                  </a:cubicBezTo>
                  <a:lnTo>
                    <a:pt x="1" y="206"/>
                  </a:lnTo>
                  <a:cubicBezTo>
                    <a:pt x="1175" y="45"/>
                    <a:pt x="2379" y="1"/>
                    <a:pt x="3568" y="60"/>
                  </a:cubicBezTo>
                  <a:cubicBezTo>
                    <a:pt x="4038" y="89"/>
                    <a:pt x="4522" y="148"/>
                    <a:pt x="5007" y="236"/>
                  </a:cubicBezTo>
                  <a:cubicBezTo>
                    <a:pt x="5110" y="265"/>
                    <a:pt x="5227" y="309"/>
                    <a:pt x="5344" y="35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26"/>
            <p:cNvSpPr/>
            <p:nvPr/>
          </p:nvSpPr>
          <p:spPr>
            <a:xfrm>
              <a:off x="7702125" y="3279825"/>
              <a:ext cx="76350" cy="26075"/>
            </a:xfrm>
            <a:custGeom>
              <a:rect b="b" l="l" r="r" t="t"/>
              <a:pathLst>
                <a:path extrusionOk="0" h="1043" w="3054">
                  <a:moveTo>
                    <a:pt x="3054" y="59"/>
                  </a:moveTo>
                  <a:cubicBezTo>
                    <a:pt x="2658" y="206"/>
                    <a:pt x="2261" y="367"/>
                    <a:pt x="1850" y="514"/>
                  </a:cubicBezTo>
                  <a:cubicBezTo>
                    <a:pt x="1454" y="646"/>
                    <a:pt x="1057" y="764"/>
                    <a:pt x="661" y="896"/>
                  </a:cubicBezTo>
                  <a:cubicBezTo>
                    <a:pt x="1219" y="925"/>
                    <a:pt x="1733" y="690"/>
                    <a:pt x="2320" y="573"/>
                  </a:cubicBezTo>
                  <a:cubicBezTo>
                    <a:pt x="1982" y="734"/>
                    <a:pt x="1615" y="852"/>
                    <a:pt x="1248" y="940"/>
                  </a:cubicBezTo>
                  <a:cubicBezTo>
                    <a:pt x="1116" y="969"/>
                    <a:pt x="984" y="984"/>
                    <a:pt x="852" y="1013"/>
                  </a:cubicBezTo>
                  <a:cubicBezTo>
                    <a:pt x="734" y="1043"/>
                    <a:pt x="602" y="999"/>
                    <a:pt x="543" y="896"/>
                  </a:cubicBezTo>
                  <a:lnTo>
                    <a:pt x="15" y="925"/>
                  </a:lnTo>
                  <a:cubicBezTo>
                    <a:pt x="15" y="910"/>
                    <a:pt x="15" y="881"/>
                    <a:pt x="0" y="852"/>
                  </a:cubicBezTo>
                  <a:cubicBezTo>
                    <a:pt x="1072" y="764"/>
                    <a:pt x="2041" y="367"/>
                    <a:pt x="30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26"/>
            <p:cNvSpPr/>
            <p:nvPr/>
          </p:nvSpPr>
          <p:spPr>
            <a:xfrm>
              <a:off x="7432000" y="3312475"/>
              <a:ext cx="16175" cy="128850"/>
            </a:xfrm>
            <a:custGeom>
              <a:rect b="b" l="l" r="r" t="t"/>
              <a:pathLst>
                <a:path extrusionOk="0" h="5154" w="647">
                  <a:moveTo>
                    <a:pt x="426" y="45"/>
                  </a:moveTo>
                  <a:cubicBezTo>
                    <a:pt x="29" y="1763"/>
                    <a:pt x="0" y="3466"/>
                    <a:pt x="646" y="5154"/>
                  </a:cubicBezTo>
                  <a:cubicBezTo>
                    <a:pt x="617" y="5110"/>
                    <a:pt x="587" y="5066"/>
                    <a:pt x="558" y="5022"/>
                  </a:cubicBezTo>
                  <a:cubicBezTo>
                    <a:pt x="338" y="4552"/>
                    <a:pt x="206" y="4053"/>
                    <a:pt x="162" y="3554"/>
                  </a:cubicBezTo>
                  <a:cubicBezTo>
                    <a:pt x="118" y="3025"/>
                    <a:pt x="73" y="2497"/>
                    <a:pt x="73" y="1953"/>
                  </a:cubicBezTo>
                  <a:cubicBezTo>
                    <a:pt x="88" y="1307"/>
                    <a:pt x="191" y="662"/>
                    <a:pt x="396" y="45"/>
                  </a:cubicBezTo>
                  <a:cubicBezTo>
                    <a:pt x="396" y="30"/>
                    <a:pt x="411" y="16"/>
                    <a:pt x="4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26"/>
            <p:cNvSpPr/>
            <p:nvPr/>
          </p:nvSpPr>
          <p:spPr>
            <a:xfrm>
              <a:off x="7574400" y="3144025"/>
              <a:ext cx="51400" cy="120400"/>
            </a:xfrm>
            <a:custGeom>
              <a:rect b="b" l="l" r="r" t="t"/>
              <a:pathLst>
                <a:path extrusionOk="0" h="4816" w="2056">
                  <a:moveTo>
                    <a:pt x="2056" y="0"/>
                  </a:moveTo>
                  <a:cubicBezTo>
                    <a:pt x="1806" y="411"/>
                    <a:pt x="1586" y="837"/>
                    <a:pt x="1322" y="1248"/>
                  </a:cubicBezTo>
                  <a:cubicBezTo>
                    <a:pt x="925" y="1821"/>
                    <a:pt x="720" y="2481"/>
                    <a:pt x="514" y="3142"/>
                  </a:cubicBezTo>
                  <a:cubicBezTo>
                    <a:pt x="338" y="3685"/>
                    <a:pt x="191" y="4258"/>
                    <a:pt x="0" y="4816"/>
                  </a:cubicBezTo>
                  <a:cubicBezTo>
                    <a:pt x="15" y="4728"/>
                    <a:pt x="30" y="4639"/>
                    <a:pt x="59" y="4551"/>
                  </a:cubicBezTo>
                  <a:cubicBezTo>
                    <a:pt x="323" y="3553"/>
                    <a:pt x="543" y="2540"/>
                    <a:pt x="999" y="1601"/>
                  </a:cubicBezTo>
                  <a:cubicBezTo>
                    <a:pt x="1278" y="1028"/>
                    <a:pt x="1630" y="485"/>
                    <a:pt x="20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26"/>
            <p:cNvSpPr/>
            <p:nvPr/>
          </p:nvSpPr>
          <p:spPr>
            <a:xfrm>
              <a:off x="7541725" y="3312125"/>
              <a:ext cx="89225" cy="42600"/>
            </a:xfrm>
            <a:custGeom>
              <a:rect b="b" l="l" r="r" t="t"/>
              <a:pathLst>
                <a:path extrusionOk="0" h="1704" w="3569">
                  <a:moveTo>
                    <a:pt x="3568" y="0"/>
                  </a:moveTo>
                  <a:cubicBezTo>
                    <a:pt x="2320" y="426"/>
                    <a:pt x="1072" y="837"/>
                    <a:pt x="30" y="1703"/>
                  </a:cubicBezTo>
                  <a:lnTo>
                    <a:pt x="1" y="1674"/>
                  </a:lnTo>
                  <a:cubicBezTo>
                    <a:pt x="15" y="1630"/>
                    <a:pt x="45" y="1586"/>
                    <a:pt x="89" y="1556"/>
                  </a:cubicBezTo>
                  <a:cubicBezTo>
                    <a:pt x="382" y="1351"/>
                    <a:pt x="676" y="1116"/>
                    <a:pt x="999" y="940"/>
                  </a:cubicBezTo>
                  <a:cubicBezTo>
                    <a:pt x="1777" y="529"/>
                    <a:pt x="2614" y="206"/>
                    <a:pt x="3465" y="0"/>
                  </a:cubicBezTo>
                  <a:cubicBezTo>
                    <a:pt x="3495" y="0"/>
                    <a:pt x="3539" y="0"/>
                    <a:pt x="356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26"/>
            <p:cNvSpPr/>
            <p:nvPr/>
          </p:nvSpPr>
          <p:spPr>
            <a:xfrm>
              <a:off x="7665775" y="3407550"/>
              <a:ext cx="100600" cy="21675"/>
            </a:xfrm>
            <a:custGeom>
              <a:rect b="b" l="l" r="r" t="t"/>
              <a:pathLst>
                <a:path extrusionOk="0" h="867" w="4024">
                  <a:moveTo>
                    <a:pt x="4023" y="74"/>
                  </a:moveTo>
                  <a:cubicBezTo>
                    <a:pt x="2643" y="132"/>
                    <a:pt x="1337" y="543"/>
                    <a:pt x="1" y="866"/>
                  </a:cubicBezTo>
                  <a:cubicBezTo>
                    <a:pt x="148" y="808"/>
                    <a:pt x="280" y="764"/>
                    <a:pt x="412" y="720"/>
                  </a:cubicBezTo>
                  <a:cubicBezTo>
                    <a:pt x="559" y="661"/>
                    <a:pt x="706" y="617"/>
                    <a:pt x="852" y="573"/>
                  </a:cubicBezTo>
                  <a:cubicBezTo>
                    <a:pt x="1586" y="397"/>
                    <a:pt x="2306" y="220"/>
                    <a:pt x="3040" y="59"/>
                  </a:cubicBezTo>
                  <a:cubicBezTo>
                    <a:pt x="3319" y="15"/>
                    <a:pt x="3583" y="0"/>
                    <a:pt x="3862" y="0"/>
                  </a:cubicBezTo>
                  <a:cubicBezTo>
                    <a:pt x="3921" y="0"/>
                    <a:pt x="3965" y="15"/>
                    <a:pt x="4023"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26"/>
            <p:cNvSpPr/>
            <p:nvPr/>
          </p:nvSpPr>
          <p:spPr>
            <a:xfrm>
              <a:off x="7426125" y="3141825"/>
              <a:ext cx="38925" cy="111225"/>
            </a:xfrm>
            <a:custGeom>
              <a:rect b="b" l="l" r="r" t="t"/>
              <a:pathLst>
                <a:path extrusionOk="0" h="4449" w="1557">
                  <a:moveTo>
                    <a:pt x="1556" y="0"/>
                  </a:moveTo>
                  <a:cubicBezTo>
                    <a:pt x="1219" y="1556"/>
                    <a:pt x="543" y="2966"/>
                    <a:pt x="59" y="4449"/>
                  </a:cubicBezTo>
                  <a:lnTo>
                    <a:pt x="0" y="4434"/>
                  </a:lnTo>
                  <a:cubicBezTo>
                    <a:pt x="176" y="3949"/>
                    <a:pt x="338" y="3450"/>
                    <a:pt x="499" y="2980"/>
                  </a:cubicBezTo>
                  <a:cubicBezTo>
                    <a:pt x="675" y="2496"/>
                    <a:pt x="866" y="1982"/>
                    <a:pt x="1057" y="1483"/>
                  </a:cubicBezTo>
                  <a:cubicBezTo>
                    <a:pt x="1233" y="984"/>
                    <a:pt x="1395" y="499"/>
                    <a:pt x="15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26"/>
            <p:cNvSpPr/>
            <p:nvPr/>
          </p:nvSpPr>
          <p:spPr>
            <a:xfrm>
              <a:off x="7562650" y="3217425"/>
              <a:ext cx="42975" cy="93250"/>
            </a:xfrm>
            <a:custGeom>
              <a:rect b="b" l="l" r="r" t="t"/>
              <a:pathLst>
                <a:path extrusionOk="0" h="3730" w="1719">
                  <a:moveTo>
                    <a:pt x="0" y="3729"/>
                  </a:moveTo>
                  <a:cubicBezTo>
                    <a:pt x="617" y="2526"/>
                    <a:pt x="1160" y="1292"/>
                    <a:pt x="1659" y="59"/>
                  </a:cubicBezTo>
                  <a:cubicBezTo>
                    <a:pt x="1674" y="30"/>
                    <a:pt x="1689" y="15"/>
                    <a:pt x="1718" y="1"/>
                  </a:cubicBezTo>
                  <a:cubicBezTo>
                    <a:pt x="1278" y="1307"/>
                    <a:pt x="705" y="2555"/>
                    <a:pt x="0" y="372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26"/>
            <p:cNvSpPr/>
            <p:nvPr/>
          </p:nvSpPr>
          <p:spPr>
            <a:xfrm>
              <a:off x="7389050" y="3183300"/>
              <a:ext cx="17275" cy="106825"/>
            </a:xfrm>
            <a:custGeom>
              <a:rect b="b" l="l" r="r" t="t"/>
              <a:pathLst>
                <a:path extrusionOk="0" h="4273" w="691">
                  <a:moveTo>
                    <a:pt x="690" y="4272"/>
                  </a:moveTo>
                  <a:cubicBezTo>
                    <a:pt x="602" y="3538"/>
                    <a:pt x="514" y="2819"/>
                    <a:pt x="426" y="2100"/>
                  </a:cubicBezTo>
                  <a:cubicBezTo>
                    <a:pt x="323" y="1395"/>
                    <a:pt x="191" y="690"/>
                    <a:pt x="0" y="0"/>
                  </a:cubicBezTo>
                  <a:cubicBezTo>
                    <a:pt x="514" y="1380"/>
                    <a:pt x="588" y="2834"/>
                    <a:pt x="690" y="427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26"/>
            <p:cNvSpPr/>
            <p:nvPr/>
          </p:nvSpPr>
          <p:spPr>
            <a:xfrm>
              <a:off x="7581725" y="3074275"/>
              <a:ext cx="52525" cy="55450"/>
            </a:xfrm>
            <a:custGeom>
              <a:rect b="b" l="l" r="r" t="t"/>
              <a:pathLst>
                <a:path extrusionOk="0" h="2218" w="2101">
                  <a:moveTo>
                    <a:pt x="2100" y="1"/>
                  </a:moveTo>
                  <a:cubicBezTo>
                    <a:pt x="1998" y="162"/>
                    <a:pt x="1821" y="221"/>
                    <a:pt x="1704" y="339"/>
                  </a:cubicBezTo>
                  <a:cubicBezTo>
                    <a:pt x="1572" y="441"/>
                    <a:pt x="1440" y="559"/>
                    <a:pt x="1337" y="662"/>
                  </a:cubicBezTo>
                  <a:cubicBezTo>
                    <a:pt x="1219" y="779"/>
                    <a:pt x="1073" y="911"/>
                    <a:pt x="970" y="1029"/>
                  </a:cubicBezTo>
                  <a:cubicBezTo>
                    <a:pt x="852" y="1161"/>
                    <a:pt x="735" y="1264"/>
                    <a:pt x="617" y="1396"/>
                  </a:cubicBezTo>
                  <a:cubicBezTo>
                    <a:pt x="515" y="1528"/>
                    <a:pt x="397" y="1675"/>
                    <a:pt x="295" y="1807"/>
                  </a:cubicBezTo>
                  <a:cubicBezTo>
                    <a:pt x="192" y="1954"/>
                    <a:pt x="118" y="2071"/>
                    <a:pt x="1" y="2218"/>
                  </a:cubicBezTo>
                  <a:cubicBezTo>
                    <a:pt x="74" y="1675"/>
                    <a:pt x="1572" y="104"/>
                    <a:pt x="21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26"/>
            <p:cNvSpPr/>
            <p:nvPr/>
          </p:nvSpPr>
          <p:spPr>
            <a:xfrm>
              <a:off x="7590175" y="3251550"/>
              <a:ext cx="57650" cy="57650"/>
            </a:xfrm>
            <a:custGeom>
              <a:rect b="b" l="l" r="r" t="t"/>
              <a:pathLst>
                <a:path extrusionOk="0" h="2306" w="2306">
                  <a:moveTo>
                    <a:pt x="2305" y="1"/>
                  </a:moveTo>
                  <a:cubicBezTo>
                    <a:pt x="1894" y="720"/>
                    <a:pt x="1351" y="1351"/>
                    <a:pt x="720" y="1880"/>
                  </a:cubicBezTo>
                  <a:cubicBezTo>
                    <a:pt x="529" y="2071"/>
                    <a:pt x="279" y="2218"/>
                    <a:pt x="1" y="2306"/>
                  </a:cubicBezTo>
                  <a:cubicBezTo>
                    <a:pt x="1" y="2262"/>
                    <a:pt x="1" y="2232"/>
                    <a:pt x="15" y="2218"/>
                  </a:cubicBezTo>
                  <a:cubicBezTo>
                    <a:pt x="749" y="1821"/>
                    <a:pt x="1292" y="1205"/>
                    <a:pt x="1836" y="588"/>
                  </a:cubicBezTo>
                  <a:cubicBezTo>
                    <a:pt x="2012" y="412"/>
                    <a:pt x="2159" y="206"/>
                    <a:pt x="23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26"/>
            <p:cNvSpPr/>
            <p:nvPr/>
          </p:nvSpPr>
          <p:spPr>
            <a:xfrm>
              <a:off x="7506850" y="3117600"/>
              <a:ext cx="18025" cy="82600"/>
            </a:xfrm>
            <a:custGeom>
              <a:rect b="b" l="l" r="r" t="t"/>
              <a:pathLst>
                <a:path extrusionOk="0" h="3304" w="721">
                  <a:moveTo>
                    <a:pt x="1" y="3304"/>
                  </a:moveTo>
                  <a:cubicBezTo>
                    <a:pt x="192" y="2202"/>
                    <a:pt x="529" y="1145"/>
                    <a:pt x="618" y="0"/>
                  </a:cubicBezTo>
                  <a:cubicBezTo>
                    <a:pt x="691" y="147"/>
                    <a:pt x="720" y="323"/>
                    <a:pt x="676" y="485"/>
                  </a:cubicBezTo>
                  <a:cubicBezTo>
                    <a:pt x="515" y="1410"/>
                    <a:pt x="309" y="2320"/>
                    <a:pt x="45" y="3215"/>
                  </a:cubicBezTo>
                  <a:cubicBezTo>
                    <a:pt x="30" y="3245"/>
                    <a:pt x="16" y="3274"/>
                    <a:pt x="1" y="33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26"/>
            <p:cNvSpPr/>
            <p:nvPr/>
          </p:nvSpPr>
          <p:spPr>
            <a:xfrm>
              <a:off x="7469800" y="3018875"/>
              <a:ext cx="22400" cy="77100"/>
            </a:xfrm>
            <a:custGeom>
              <a:rect b="b" l="l" r="r" t="t"/>
              <a:pathLst>
                <a:path extrusionOk="0" h="3084" w="896">
                  <a:moveTo>
                    <a:pt x="44" y="3083"/>
                  </a:moveTo>
                  <a:cubicBezTo>
                    <a:pt x="0" y="2481"/>
                    <a:pt x="573" y="352"/>
                    <a:pt x="896" y="0"/>
                  </a:cubicBezTo>
                  <a:cubicBezTo>
                    <a:pt x="837" y="308"/>
                    <a:pt x="690" y="529"/>
                    <a:pt x="631" y="778"/>
                  </a:cubicBezTo>
                  <a:cubicBezTo>
                    <a:pt x="558" y="1028"/>
                    <a:pt x="485" y="1292"/>
                    <a:pt x="411" y="1542"/>
                  </a:cubicBezTo>
                  <a:cubicBezTo>
                    <a:pt x="353" y="1791"/>
                    <a:pt x="279" y="2055"/>
                    <a:pt x="220" y="2320"/>
                  </a:cubicBezTo>
                  <a:cubicBezTo>
                    <a:pt x="162" y="2584"/>
                    <a:pt x="103" y="2834"/>
                    <a:pt x="44" y="308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26"/>
            <p:cNvSpPr/>
            <p:nvPr/>
          </p:nvSpPr>
          <p:spPr>
            <a:xfrm>
              <a:off x="7513825" y="3357625"/>
              <a:ext cx="68300" cy="44075"/>
            </a:xfrm>
            <a:custGeom>
              <a:rect b="b" l="l" r="r" t="t"/>
              <a:pathLst>
                <a:path extrusionOk="0" h="1763" w="2732">
                  <a:moveTo>
                    <a:pt x="1" y="1762"/>
                  </a:moveTo>
                  <a:cubicBezTo>
                    <a:pt x="794" y="984"/>
                    <a:pt x="1733" y="470"/>
                    <a:pt x="2732" y="1"/>
                  </a:cubicBezTo>
                  <a:cubicBezTo>
                    <a:pt x="1807" y="573"/>
                    <a:pt x="852" y="1072"/>
                    <a:pt x="1" y="17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26"/>
            <p:cNvSpPr/>
            <p:nvPr/>
          </p:nvSpPr>
          <p:spPr>
            <a:xfrm>
              <a:off x="7465025" y="3246775"/>
              <a:ext cx="29375" cy="96925"/>
            </a:xfrm>
            <a:custGeom>
              <a:rect b="b" l="l" r="r" t="t"/>
              <a:pathLst>
                <a:path extrusionOk="0" h="3877" w="1175">
                  <a:moveTo>
                    <a:pt x="0" y="3877"/>
                  </a:moveTo>
                  <a:cubicBezTo>
                    <a:pt x="235" y="2614"/>
                    <a:pt x="705" y="1308"/>
                    <a:pt x="1175" y="1"/>
                  </a:cubicBezTo>
                  <a:cubicBezTo>
                    <a:pt x="778" y="1322"/>
                    <a:pt x="382" y="2658"/>
                    <a:pt x="0" y="387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26"/>
            <p:cNvSpPr/>
            <p:nvPr/>
          </p:nvSpPr>
          <p:spPr>
            <a:xfrm>
              <a:off x="7407025" y="3224025"/>
              <a:ext cx="5900" cy="84825"/>
            </a:xfrm>
            <a:custGeom>
              <a:rect b="b" l="l" r="r" t="t"/>
              <a:pathLst>
                <a:path extrusionOk="0" h="3393" w="236">
                  <a:moveTo>
                    <a:pt x="1" y="1"/>
                  </a:moveTo>
                  <a:cubicBezTo>
                    <a:pt x="236" y="1131"/>
                    <a:pt x="104" y="2262"/>
                    <a:pt x="118" y="3392"/>
                  </a:cubicBezTo>
                  <a:cubicBezTo>
                    <a:pt x="104" y="2834"/>
                    <a:pt x="74" y="2262"/>
                    <a:pt x="59" y="1704"/>
                  </a:cubicBezTo>
                  <a:cubicBezTo>
                    <a:pt x="45" y="1146"/>
                    <a:pt x="15" y="57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26"/>
            <p:cNvSpPr/>
            <p:nvPr/>
          </p:nvSpPr>
          <p:spPr>
            <a:xfrm>
              <a:off x="7478975" y="3378175"/>
              <a:ext cx="42225" cy="58400"/>
            </a:xfrm>
            <a:custGeom>
              <a:rect b="b" l="l" r="r" t="t"/>
              <a:pathLst>
                <a:path extrusionOk="0" h="2336" w="1689">
                  <a:moveTo>
                    <a:pt x="0" y="2291"/>
                  </a:moveTo>
                  <a:cubicBezTo>
                    <a:pt x="705" y="1616"/>
                    <a:pt x="1175" y="794"/>
                    <a:pt x="1689" y="1"/>
                  </a:cubicBezTo>
                  <a:cubicBezTo>
                    <a:pt x="1674" y="59"/>
                    <a:pt x="1644" y="118"/>
                    <a:pt x="1615" y="177"/>
                  </a:cubicBezTo>
                  <a:cubicBezTo>
                    <a:pt x="1307" y="779"/>
                    <a:pt x="940" y="1351"/>
                    <a:pt x="514" y="1880"/>
                  </a:cubicBezTo>
                  <a:cubicBezTo>
                    <a:pt x="411" y="1997"/>
                    <a:pt x="309" y="2115"/>
                    <a:pt x="191" y="2232"/>
                  </a:cubicBezTo>
                  <a:cubicBezTo>
                    <a:pt x="132" y="2262"/>
                    <a:pt x="74" y="2306"/>
                    <a:pt x="15" y="233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26"/>
            <p:cNvSpPr/>
            <p:nvPr/>
          </p:nvSpPr>
          <p:spPr>
            <a:xfrm>
              <a:off x="7656600" y="3327900"/>
              <a:ext cx="62050" cy="21675"/>
            </a:xfrm>
            <a:custGeom>
              <a:rect b="b" l="l" r="r" t="t"/>
              <a:pathLst>
                <a:path extrusionOk="0" h="867" w="2482">
                  <a:moveTo>
                    <a:pt x="2482" y="0"/>
                  </a:moveTo>
                  <a:cubicBezTo>
                    <a:pt x="1645" y="235"/>
                    <a:pt x="808" y="529"/>
                    <a:pt x="1" y="867"/>
                  </a:cubicBezTo>
                  <a:cubicBezTo>
                    <a:pt x="764" y="412"/>
                    <a:pt x="1616" y="133"/>
                    <a:pt x="24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26"/>
            <p:cNvSpPr/>
            <p:nvPr/>
          </p:nvSpPr>
          <p:spPr>
            <a:xfrm>
              <a:off x="7652200" y="3115025"/>
              <a:ext cx="24975" cy="51400"/>
            </a:xfrm>
            <a:custGeom>
              <a:rect b="b" l="l" r="r" t="t"/>
              <a:pathLst>
                <a:path extrusionOk="0" h="2056" w="999">
                  <a:moveTo>
                    <a:pt x="1" y="2056"/>
                  </a:moveTo>
                  <a:lnTo>
                    <a:pt x="955" y="1"/>
                  </a:lnTo>
                  <a:cubicBezTo>
                    <a:pt x="999" y="265"/>
                    <a:pt x="382" y="1630"/>
                    <a:pt x="1" y="205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26"/>
            <p:cNvSpPr/>
            <p:nvPr/>
          </p:nvSpPr>
          <p:spPr>
            <a:xfrm>
              <a:off x="7750575" y="3437650"/>
              <a:ext cx="55425" cy="4050"/>
            </a:xfrm>
            <a:custGeom>
              <a:rect b="b" l="l" r="r" t="t"/>
              <a:pathLst>
                <a:path extrusionOk="0" h="162" w="2217">
                  <a:moveTo>
                    <a:pt x="2217" y="162"/>
                  </a:moveTo>
                  <a:lnTo>
                    <a:pt x="0" y="103"/>
                  </a:lnTo>
                  <a:cubicBezTo>
                    <a:pt x="543" y="0"/>
                    <a:pt x="1850" y="15"/>
                    <a:pt x="2217" y="1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26"/>
            <p:cNvSpPr/>
            <p:nvPr/>
          </p:nvSpPr>
          <p:spPr>
            <a:xfrm>
              <a:off x="7598250" y="3114650"/>
              <a:ext cx="39300" cy="56200"/>
            </a:xfrm>
            <a:custGeom>
              <a:rect b="b" l="l" r="r" t="t"/>
              <a:pathLst>
                <a:path extrusionOk="0" h="2248" w="1572">
                  <a:moveTo>
                    <a:pt x="1" y="2218"/>
                  </a:moveTo>
                  <a:cubicBezTo>
                    <a:pt x="500" y="1528"/>
                    <a:pt x="852" y="764"/>
                    <a:pt x="1439" y="133"/>
                  </a:cubicBezTo>
                  <a:cubicBezTo>
                    <a:pt x="1469" y="89"/>
                    <a:pt x="1513" y="45"/>
                    <a:pt x="1527" y="1"/>
                  </a:cubicBezTo>
                  <a:lnTo>
                    <a:pt x="1571" y="45"/>
                  </a:lnTo>
                  <a:cubicBezTo>
                    <a:pt x="1307" y="412"/>
                    <a:pt x="1043" y="750"/>
                    <a:pt x="793" y="1117"/>
                  </a:cubicBezTo>
                  <a:cubicBezTo>
                    <a:pt x="529" y="1484"/>
                    <a:pt x="294" y="1865"/>
                    <a:pt x="59" y="224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26"/>
            <p:cNvSpPr/>
            <p:nvPr/>
          </p:nvSpPr>
          <p:spPr>
            <a:xfrm>
              <a:off x="7572925" y="3375600"/>
              <a:ext cx="78200" cy="28300"/>
            </a:xfrm>
            <a:custGeom>
              <a:rect b="b" l="l" r="r" t="t"/>
              <a:pathLst>
                <a:path extrusionOk="0" h="1132" w="3128">
                  <a:moveTo>
                    <a:pt x="15" y="1131"/>
                  </a:moveTo>
                  <a:cubicBezTo>
                    <a:pt x="74" y="1087"/>
                    <a:pt x="147" y="1043"/>
                    <a:pt x="235" y="999"/>
                  </a:cubicBezTo>
                  <a:cubicBezTo>
                    <a:pt x="1146" y="588"/>
                    <a:pt x="2100" y="309"/>
                    <a:pt x="3040" y="1"/>
                  </a:cubicBezTo>
                  <a:cubicBezTo>
                    <a:pt x="3054" y="1"/>
                    <a:pt x="3069" y="1"/>
                    <a:pt x="3128" y="1"/>
                  </a:cubicBezTo>
                  <a:cubicBezTo>
                    <a:pt x="2893" y="89"/>
                    <a:pt x="2687" y="148"/>
                    <a:pt x="2482" y="221"/>
                  </a:cubicBezTo>
                  <a:cubicBezTo>
                    <a:pt x="1689" y="500"/>
                    <a:pt x="881" y="735"/>
                    <a:pt x="118" y="1102"/>
                  </a:cubicBezTo>
                  <a:cubicBezTo>
                    <a:pt x="89" y="1117"/>
                    <a:pt x="45" y="1117"/>
                    <a:pt x="1" y="113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26"/>
            <p:cNvSpPr/>
            <p:nvPr/>
          </p:nvSpPr>
          <p:spPr>
            <a:xfrm>
              <a:off x="7600825" y="3075750"/>
              <a:ext cx="38925" cy="37475"/>
            </a:xfrm>
            <a:custGeom>
              <a:rect b="b" l="l" r="r" t="t"/>
              <a:pathLst>
                <a:path extrusionOk="0" h="1499" w="1557">
                  <a:moveTo>
                    <a:pt x="0" y="1498"/>
                  </a:moveTo>
                  <a:cubicBezTo>
                    <a:pt x="485" y="984"/>
                    <a:pt x="925" y="412"/>
                    <a:pt x="1512" y="1"/>
                  </a:cubicBezTo>
                  <a:cubicBezTo>
                    <a:pt x="1542" y="45"/>
                    <a:pt x="1556" y="45"/>
                    <a:pt x="1556" y="45"/>
                  </a:cubicBezTo>
                  <a:cubicBezTo>
                    <a:pt x="1556" y="59"/>
                    <a:pt x="1556" y="59"/>
                    <a:pt x="1556" y="74"/>
                  </a:cubicBezTo>
                  <a:cubicBezTo>
                    <a:pt x="1542" y="89"/>
                    <a:pt x="1542" y="103"/>
                    <a:pt x="1527" y="1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26"/>
            <p:cNvSpPr/>
            <p:nvPr/>
          </p:nvSpPr>
          <p:spPr>
            <a:xfrm>
              <a:off x="7415100" y="3197975"/>
              <a:ext cx="6275" cy="49950"/>
            </a:xfrm>
            <a:custGeom>
              <a:rect b="b" l="l" r="r" t="t"/>
              <a:pathLst>
                <a:path extrusionOk="0" h="1998" w="251">
                  <a:moveTo>
                    <a:pt x="1" y="0"/>
                  </a:moveTo>
                  <a:cubicBezTo>
                    <a:pt x="162" y="265"/>
                    <a:pt x="250" y="1410"/>
                    <a:pt x="148" y="1997"/>
                  </a:cubicBezTo>
                  <a:cubicBezTo>
                    <a:pt x="118" y="1351"/>
                    <a:pt x="59" y="690"/>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26"/>
            <p:cNvSpPr/>
            <p:nvPr/>
          </p:nvSpPr>
          <p:spPr>
            <a:xfrm>
              <a:off x="7719375" y="3204575"/>
              <a:ext cx="36350" cy="29400"/>
            </a:xfrm>
            <a:custGeom>
              <a:rect b="b" l="l" r="r" t="t"/>
              <a:pathLst>
                <a:path extrusionOk="0" h="1176" w="1454">
                  <a:moveTo>
                    <a:pt x="1454" y="15"/>
                  </a:moveTo>
                  <a:cubicBezTo>
                    <a:pt x="1292" y="133"/>
                    <a:pt x="1131" y="236"/>
                    <a:pt x="969" y="353"/>
                  </a:cubicBezTo>
                  <a:cubicBezTo>
                    <a:pt x="808" y="470"/>
                    <a:pt x="646" y="617"/>
                    <a:pt x="485" y="749"/>
                  </a:cubicBezTo>
                  <a:cubicBezTo>
                    <a:pt x="323" y="882"/>
                    <a:pt x="176" y="1014"/>
                    <a:pt x="0" y="1175"/>
                  </a:cubicBezTo>
                  <a:cubicBezTo>
                    <a:pt x="235" y="735"/>
                    <a:pt x="1145" y="1"/>
                    <a:pt x="1454"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26"/>
            <p:cNvSpPr/>
            <p:nvPr/>
          </p:nvSpPr>
          <p:spPr>
            <a:xfrm>
              <a:off x="7505400" y="3271750"/>
              <a:ext cx="23875" cy="59850"/>
            </a:xfrm>
            <a:custGeom>
              <a:rect b="b" l="l" r="r" t="t"/>
              <a:pathLst>
                <a:path extrusionOk="0" h="2394" w="955">
                  <a:moveTo>
                    <a:pt x="955" y="0"/>
                  </a:moveTo>
                  <a:cubicBezTo>
                    <a:pt x="720" y="837"/>
                    <a:pt x="411" y="1630"/>
                    <a:pt x="0" y="23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26"/>
            <p:cNvSpPr/>
            <p:nvPr/>
          </p:nvSpPr>
          <p:spPr>
            <a:xfrm>
              <a:off x="7783975" y="3317625"/>
              <a:ext cx="35625" cy="14325"/>
            </a:xfrm>
            <a:custGeom>
              <a:rect b="b" l="l" r="r" t="t"/>
              <a:pathLst>
                <a:path extrusionOk="0" h="573" w="1425">
                  <a:moveTo>
                    <a:pt x="1424" y="0"/>
                  </a:moveTo>
                  <a:cubicBezTo>
                    <a:pt x="1292" y="221"/>
                    <a:pt x="499" y="558"/>
                    <a:pt x="0" y="57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26"/>
            <p:cNvSpPr/>
            <p:nvPr/>
          </p:nvSpPr>
          <p:spPr>
            <a:xfrm>
              <a:off x="7756075" y="3231750"/>
              <a:ext cx="36350" cy="17625"/>
            </a:xfrm>
            <a:custGeom>
              <a:rect b="b" l="l" r="r" t="t"/>
              <a:pathLst>
                <a:path extrusionOk="0" h="705" w="1454">
                  <a:moveTo>
                    <a:pt x="1454" y="73"/>
                  </a:moveTo>
                  <a:lnTo>
                    <a:pt x="0" y="705"/>
                  </a:lnTo>
                  <a:cubicBezTo>
                    <a:pt x="441" y="411"/>
                    <a:pt x="925" y="176"/>
                    <a:pt x="14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26"/>
            <p:cNvSpPr/>
            <p:nvPr/>
          </p:nvSpPr>
          <p:spPr>
            <a:xfrm>
              <a:off x="7499150" y="3084200"/>
              <a:ext cx="7000" cy="38925"/>
            </a:xfrm>
            <a:custGeom>
              <a:rect b="b" l="l" r="r" t="t"/>
              <a:pathLst>
                <a:path extrusionOk="0" h="1557" w="280">
                  <a:moveTo>
                    <a:pt x="1" y="1557"/>
                  </a:moveTo>
                  <a:lnTo>
                    <a:pt x="250" y="0"/>
                  </a:lnTo>
                  <a:cubicBezTo>
                    <a:pt x="280" y="529"/>
                    <a:pt x="192" y="1057"/>
                    <a:pt x="1" y="155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26"/>
            <p:cNvSpPr/>
            <p:nvPr/>
          </p:nvSpPr>
          <p:spPr>
            <a:xfrm>
              <a:off x="7524850" y="3362025"/>
              <a:ext cx="32325" cy="22425"/>
            </a:xfrm>
            <a:custGeom>
              <a:rect b="b" l="l" r="r" t="t"/>
              <a:pathLst>
                <a:path extrusionOk="0" h="897" w="1293">
                  <a:moveTo>
                    <a:pt x="1292" y="1"/>
                  </a:moveTo>
                  <a:lnTo>
                    <a:pt x="30" y="896"/>
                  </a:lnTo>
                  <a:lnTo>
                    <a:pt x="0" y="852"/>
                  </a:lnTo>
                  <a:cubicBezTo>
                    <a:pt x="382" y="500"/>
                    <a:pt x="822" y="221"/>
                    <a:pt x="129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26"/>
            <p:cNvSpPr/>
            <p:nvPr/>
          </p:nvSpPr>
          <p:spPr>
            <a:xfrm>
              <a:off x="7486675" y="3024750"/>
              <a:ext cx="11025" cy="34875"/>
            </a:xfrm>
            <a:custGeom>
              <a:rect b="b" l="l" r="r" t="t"/>
              <a:pathLst>
                <a:path extrusionOk="0" h="1395" w="441">
                  <a:moveTo>
                    <a:pt x="1" y="1395"/>
                  </a:moveTo>
                  <a:cubicBezTo>
                    <a:pt x="59" y="910"/>
                    <a:pt x="191" y="440"/>
                    <a:pt x="382" y="0"/>
                  </a:cubicBezTo>
                  <a:lnTo>
                    <a:pt x="441" y="29"/>
                  </a:lnTo>
                  <a:cubicBezTo>
                    <a:pt x="309" y="484"/>
                    <a:pt x="162" y="940"/>
                    <a:pt x="1" y="139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26"/>
            <p:cNvSpPr/>
            <p:nvPr/>
          </p:nvSpPr>
          <p:spPr>
            <a:xfrm>
              <a:off x="7771475" y="3332675"/>
              <a:ext cx="30125" cy="8100"/>
            </a:xfrm>
            <a:custGeom>
              <a:rect b="b" l="l" r="r" t="t"/>
              <a:pathLst>
                <a:path extrusionOk="0" h="324" w="1205">
                  <a:moveTo>
                    <a:pt x="1" y="279"/>
                  </a:moveTo>
                  <a:lnTo>
                    <a:pt x="1205" y="0"/>
                  </a:lnTo>
                  <a:cubicBezTo>
                    <a:pt x="955" y="132"/>
                    <a:pt x="706" y="235"/>
                    <a:pt x="427" y="294"/>
                  </a:cubicBezTo>
                  <a:cubicBezTo>
                    <a:pt x="324" y="309"/>
                    <a:pt x="206" y="323"/>
                    <a:pt x="89" y="323"/>
                  </a:cubicBezTo>
                  <a:cubicBezTo>
                    <a:pt x="60" y="323"/>
                    <a:pt x="30" y="294"/>
                    <a:pt x="1" y="27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26"/>
            <p:cNvSpPr/>
            <p:nvPr/>
          </p:nvSpPr>
          <p:spPr>
            <a:xfrm>
              <a:off x="7659550" y="3409000"/>
              <a:ext cx="41500" cy="14725"/>
            </a:xfrm>
            <a:custGeom>
              <a:rect b="b" l="l" r="r" t="t"/>
              <a:pathLst>
                <a:path extrusionOk="0" h="589" w="1660">
                  <a:moveTo>
                    <a:pt x="0" y="588"/>
                  </a:moveTo>
                  <a:cubicBezTo>
                    <a:pt x="529" y="324"/>
                    <a:pt x="1087" y="133"/>
                    <a:pt x="16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26"/>
            <p:cNvSpPr/>
            <p:nvPr/>
          </p:nvSpPr>
          <p:spPr>
            <a:xfrm>
              <a:off x="7690750" y="3333400"/>
              <a:ext cx="30100" cy="10675"/>
            </a:xfrm>
            <a:custGeom>
              <a:rect b="b" l="l" r="r" t="t"/>
              <a:pathLst>
                <a:path extrusionOk="0" h="427" w="1204">
                  <a:moveTo>
                    <a:pt x="0" y="368"/>
                  </a:moveTo>
                  <a:lnTo>
                    <a:pt x="1175" y="1"/>
                  </a:lnTo>
                  <a:lnTo>
                    <a:pt x="1204" y="59"/>
                  </a:lnTo>
                  <a:cubicBezTo>
                    <a:pt x="1013" y="147"/>
                    <a:pt x="822" y="206"/>
                    <a:pt x="631" y="250"/>
                  </a:cubicBezTo>
                  <a:lnTo>
                    <a:pt x="15" y="42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26"/>
            <p:cNvSpPr/>
            <p:nvPr/>
          </p:nvSpPr>
          <p:spPr>
            <a:xfrm>
              <a:off x="7525225" y="3135200"/>
              <a:ext cx="5150" cy="25350"/>
            </a:xfrm>
            <a:custGeom>
              <a:rect b="b" l="l" r="r" t="t"/>
              <a:pathLst>
                <a:path extrusionOk="0" h="1014" w="206">
                  <a:moveTo>
                    <a:pt x="191" y="16"/>
                  </a:moveTo>
                  <a:cubicBezTo>
                    <a:pt x="206" y="353"/>
                    <a:pt x="132" y="691"/>
                    <a:pt x="0" y="1014"/>
                  </a:cubicBezTo>
                  <a:cubicBezTo>
                    <a:pt x="59" y="676"/>
                    <a:pt x="103" y="339"/>
                    <a:pt x="1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26"/>
            <p:cNvSpPr/>
            <p:nvPr/>
          </p:nvSpPr>
          <p:spPr>
            <a:xfrm>
              <a:off x="7742125" y="3206050"/>
              <a:ext cx="19850" cy="13225"/>
            </a:xfrm>
            <a:custGeom>
              <a:rect b="b" l="l" r="r" t="t"/>
              <a:pathLst>
                <a:path extrusionOk="0" h="529" w="794">
                  <a:moveTo>
                    <a:pt x="793" y="59"/>
                  </a:moveTo>
                  <a:lnTo>
                    <a:pt x="0" y="529"/>
                  </a:lnTo>
                  <a:cubicBezTo>
                    <a:pt x="221" y="309"/>
                    <a:pt x="470" y="118"/>
                    <a:pt x="7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26"/>
            <p:cNvSpPr/>
            <p:nvPr/>
          </p:nvSpPr>
          <p:spPr>
            <a:xfrm>
              <a:off x="7669825" y="3124200"/>
              <a:ext cx="10300" cy="21675"/>
            </a:xfrm>
            <a:custGeom>
              <a:rect b="b" l="l" r="r" t="t"/>
              <a:pathLst>
                <a:path extrusionOk="0" h="867" w="412">
                  <a:moveTo>
                    <a:pt x="411" y="30"/>
                  </a:moveTo>
                  <a:cubicBezTo>
                    <a:pt x="323" y="324"/>
                    <a:pt x="206" y="602"/>
                    <a:pt x="44" y="867"/>
                  </a:cubicBezTo>
                  <a:lnTo>
                    <a:pt x="0" y="852"/>
                  </a:lnTo>
                  <a:cubicBezTo>
                    <a:pt x="118" y="573"/>
                    <a:pt x="235" y="294"/>
                    <a:pt x="35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26"/>
            <p:cNvSpPr/>
            <p:nvPr/>
          </p:nvSpPr>
          <p:spPr>
            <a:xfrm>
              <a:off x="7777350" y="3346625"/>
              <a:ext cx="11775" cy="3675"/>
            </a:xfrm>
            <a:custGeom>
              <a:rect b="b" l="l" r="r" t="t"/>
              <a:pathLst>
                <a:path extrusionOk="0" h="147" w="471">
                  <a:moveTo>
                    <a:pt x="471" y="74"/>
                  </a:moveTo>
                  <a:lnTo>
                    <a:pt x="1" y="147"/>
                  </a:lnTo>
                  <a:lnTo>
                    <a:pt x="1" y="74"/>
                  </a:lnTo>
                  <a:lnTo>
                    <a:pt x="45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26"/>
            <p:cNvSpPr/>
            <p:nvPr/>
          </p:nvSpPr>
          <p:spPr>
            <a:xfrm>
              <a:off x="7557150" y="3403875"/>
              <a:ext cx="16175" cy="8100"/>
            </a:xfrm>
            <a:custGeom>
              <a:rect b="b" l="l" r="r" t="t"/>
              <a:pathLst>
                <a:path extrusionOk="0" h="324" w="647">
                  <a:moveTo>
                    <a:pt x="632" y="0"/>
                  </a:moveTo>
                  <a:cubicBezTo>
                    <a:pt x="441" y="103"/>
                    <a:pt x="235" y="206"/>
                    <a:pt x="30" y="323"/>
                  </a:cubicBezTo>
                  <a:lnTo>
                    <a:pt x="0" y="265"/>
                  </a:lnTo>
                  <a:lnTo>
                    <a:pt x="64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26"/>
            <p:cNvSpPr/>
            <p:nvPr/>
          </p:nvSpPr>
          <p:spPr>
            <a:xfrm>
              <a:off x="7657350" y="3369375"/>
              <a:ext cx="11400" cy="4425"/>
            </a:xfrm>
            <a:custGeom>
              <a:rect b="b" l="l" r="r" t="t"/>
              <a:pathLst>
                <a:path extrusionOk="0" h="177" w="456">
                  <a:moveTo>
                    <a:pt x="0" y="147"/>
                  </a:moveTo>
                  <a:lnTo>
                    <a:pt x="455" y="0"/>
                  </a:lnTo>
                  <a:lnTo>
                    <a:pt x="455" y="30"/>
                  </a:lnTo>
                  <a:lnTo>
                    <a:pt x="0" y="17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26"/>
            <p:cNvSpPr/>
            <p:nvPr/>
          </p:nvSpPr>
          <p:spPr>
            <a:xfrm>
              <a:off x="7279300" y="3629950"/>
              <a:ext cx="510550" cy="146850"/>
            </a:xfrm>
            <a:custGeom>
              <a:rect b="b" l="l" r="r" t="t"/>
              <a:pathLst>
                <a:path extrusionOk="0" h="5874" w="20422">
                  <a:moveTo>
                    <a:pt x="1" y="5815"/>
                  </a:moveTo>
                  <a:lnTo>
                    <a:pt x="148" y="5712"/>
                  </a:lnTo>
                  <a:cubicBezTo>
                    <a:pt x="705" y="5301"/>
                    <a:pt x="1278" y="4890"/>
                    <a:pt x="1836" y="4464"/>
                  </a:cubicBezTo>
                  <a:cubicBezTo>
                    <a:pt x="2467" y="3994"/>
                    <a:pt x="3128" y="3539"/>
                    <a:pt x="3715" y="2996"/>
                  </a:cubicBezTo>
                  <a:cubicBezTo>
                    <a:pt x="4200" y="2541"/>
                    <a:pt x="4699" y="2100"/>
                    <a:pt x="5227" y="1689"/>
                  </a:cubicBezTo>
                  <a:cubicBezTo>
                    <a:pt x="5726" y="1293"/>
                    <a:pt x="6255" y="940"/>
                    <a:pt x="6813" y="632"/>
                  </a:cubicBezTo>
                  <a:cubicBezTo>
                    <a:pt x="7503" y="265"/>
                    <a:pt x="8266" y="45"/>
                    <a:pt x="9044" y="30"/>
                  </a:cubicBezTo>
                  <a:cubicBezTo>
                    <a:pt x="10028" y="1"/>
                    <a:pt x="11012" y="177"/>
                    <a:pt x="11907" y="544"/>
                  </a:cubicBezTo>
                  <a:cubicBezTo>
                    <a:pt x="13067" y="1014"/>
                    <a:pt x="14227" y="1454"/>
                    <a:pt x="15357" y="1939"/>
                  </a:cubicBezTo>
                  <a:cubicBezTo>
                    <a:pt x="15930" y="2174"/>
                    <a:pt x="16473" y="2453"/>
                    <a:pt x="17001" y="2761"/>
                  </a:cubicBezTo>
                  <a:cubicBezTo>
                    <a:pt x="17706" y="3187"/>
                    <a:pt x="18367" y="3656"/>
                    <a:pt x="19057" y="4082"/>
                  </a:cubicBezTo>
                  <a:cubicBezTo>
                    <a:pt x="19600" y="4435"/>
                    <a:pt x="19996" y="4934"/>
                    <a:pt x="20393" y="5418"/>
                  </a:cubicBezTo>
                  <a:cubicBezTo>
                    <a:pt x="20407" y="5433"/>
                    <a:pt x="20407" y="5462"/>
                    <a:pt x="20422" y="5521"/>
                  </a:cubicBezTo>
                  <a:cubicBezTo>
                    <a:pt x="20349" y="5506"/>
                    <a:pt x="20275" y="5477"/>
                    <a:pt x="20202" y="5448"/>
                  </a:cubicBezTo>
                  <a:cubicBezTo>
                    <a:pt x="19218" y="4963"/>
                    <a:pt x="18235" y="4449"/>
                    <a:pt x="17266" y="3965"/>
                  </a:cubicBezTo>
                  <a:cubicBezTo>
                    <a:pt x="16590" y="3627"/>
                    <a:pt x="15900" y="3333"/>
                    <a:pt x="15240" y="2981"/>
                  </a:cubicBezTo>
                  <a:cubicBezTo>
                    <a:pt x="14755" y="2717"/>
                    <a:pt x="14256" y="2511"/>
                    <a:pt x="13742" y="2335"/>
                  </a:cubicBezTo>
                  <a:cubicBezTo>
                    <a:pt x="13111" y="2130"/>
                    <a:pt x="12465" y="2027"/>
                    <a:pt x="11819" y="2012"/>
                  </a:cubicBezTo>
                  <a:cubicBezTo>
                    <a:pt x="11202" y="2012"/>
                    <a:pt x="10586" y="1997"/>
                    <a:pt x="9984" y="2027"/>
                  </a:cubicBezTo>
                  <a:cubicBezTo>
                    <a:pt x="8839" y="2071"/>
                    <a:pt x="7723" y="2276"/>
                    <a:pt x="6637" y="2614"/>
                  </a:cubicBezTo>
                  <a:cubicBezTo>
                    <a:pt x="5213" y="3055"/>
                    <a:pt x="3818" y="3612"/>
                    <a:pt x="2497" y="4288"/>
                  </a:cubicBezTo>
                  <a:cubicBezTo>
                    <a:pt x="1718" y="4713"/>
                    <a:pt x="970" y="5183"/>
                    <a:pt x="280" y="5726"/>
                  </a:cubicBezTo>
                  <a:cubicBezTo>
                    <a:pt x="206" y="5770"/>
                    <a:pt x="118" y="5815"/>
                    <a:pt x="45" y="5873"/>
                  </a:cubicBezTo>
                  <a:cubicBezTo>
                    <a:pt x="30" y="5844"/>
                    <a:pt x="15" y="5829"/>
                    <a:pt x="1" y="5815"/>
                  </a:cubicBezTo>
                  <a:close/>
                  <a:moveTo>
                    <a:pt x="2849" y="3862"/>
                  </a:moveTo>
                  <a:lnTo>
                    <a:pt x="2878" y="3891"/>
                  </a:lnTo>
                  <a:lnTo>
                    <a:pt x="3084" y="3774"/>
                  </a:lnTo>
                  <a:cubicBezTo>
                    <a:pt x="3700" y="3436"/>
                    <a:pt x="4332" y="3084"/>
                    <a:pt x="4963" y="2761"/>
                  </a:cubicBezTo>
                  <a:cubicBezTo>
                    <a:pt x="5183" y="2629"/>
                    <a:pt x="5433" y="2541"/>
                    <a:pt x="5682" y="2438"/>
                  </a:cubicBezTo>
                  <a:cubicBezTo>
                    <a:pt x="7048" y="1836"/>
                    <a:pt x="8516" y="1469"/>
                    <a:pt x="10013" y="1337"/>
                  </a:cubicBezTo>
                  <a:cubicBezTo>
                    <a:pt x="10791" y="1278"/>
                    <a:pt x="11569" y="1337"/>
                    <a:pt x="12333" y="1498"/>
                  </a:cubicBezTo>
                  <a:cubicBezTo>
                    <a:pt x="12450" y="1528"/>
                    <a:pt x="12568" y="1542"/>
                    <a:pt x="12700" y="1557"/>
                  </a:cubicBezTo>
                  <a:cubicBezTo>
                    <a:pt x="12670" y="1513"/>
                    <a:pt x="12641" y="1454"/>
                    <a:pt x="12582" y="1425"/>
                  </a:cubicBezTo>
                  <a:cubicBezTo>
                    <a:pt x="12215" y="1205"/>
                    <a:pt x="11848" y="970"/>
                    <a:pt x="11467" y="735"/>
                  </a:cubicBezTo>
                  <a:cubicBezTo>
                    <a:pt x="10850" y="353"/>
                    <a:pt x="10145" y="148"/>
                    <a:pt x="9411" y="148"/>
                  </a:cubicBezTo>
                  <a:cubicBezTo>
                    <a:pt x="8560" y="148"/>
                    <a:pt x="7738" y="250"/>
                    <a:pt x="6974" y="662"/>
                  </a:cubicBezTo>
                  <a:cubicBezTo>
                    <a:pt x="5917" y="1249"/>
                    <a:pt x="4948" y="1968"/>
                    <a:pt x="4082" y="2790"/>
                  </a:cubicBezTo>
                  <a:cubicBezTo>
                    <a:pt x="3715" y="3113"/>
                    <a:pt x="3348" y="3422"/>
                    <a:pt x="2996" y="3745"/>
                  </a:cubicBezTo>
                  <a:close/>
                  <a:moveTo>
                    <a:pt x="19292" y="4846"/>
                  </a:moveTo>
                  <a:lnTo>
                    <a:pt x="19321" y="4816"/>
                  </a:lnTo>
                  <a:cubicBezTo>
                    <a:pt x="19321" y="4816"/>
                    <a:pt x="19306" y="4802"/>
                    <a:pt x="19292" y="4787"/>
                  </a:cubicBezTo>
                  <a:cubicBezTo>
                    <a:pt x="19218" y="4728"/>
                    <a:pt x="19145" y="4669"/>
                    <a:pt x="19071" y="4611"/>
                  </a:cubicBezTo>
                  <a:cubicBezTo>
                    <a:pt x="18205" y="4038"/>
                    <a:pt x="17324" y="3510"/>
                    <a:pt x="16399" y="3025"/>
                  </a:cubicBezTo>
                  <a:cubicBezTo>
                    <a:pt x="15959" y="2790"/>
                    <a:pt x="15504" y="2614"/>
                    <a:pt x="15019" y="2497"/>
                  </a:cubicBezTo>
                  <a:cubicBezTo>
                    <a:pt x="14535" y="2365"/>
                    <a:pt x="14065" y="2188"/>
                    <a:pt x="13610" y="1983"/>
                  </a:cubicBezTo>
                  <a:cubicBezTo>
                    <a:pt x="13346" y="1865"/>
                    <a:pt x="13082" y="1763"/>
                    <a:pt x="12803" y="1689"/>
                  </a:cubicBezTo>
                  <a:cubicBezTo>
                    <a:pt x="11746" y="1440"/>
                    <a:pt x="10644" y="1366"/>
                    <a:pt x="9558" y="1498"/>
                  </a:cubicBezTo>
                  <a:cubicBezTo>
                    <a:pt x="8619" y="1601"/>
                    <a:pt x="7679" y="1821"/>
                    <a:pt x="6783" y="2130"/>
                  </a:cubicBezTo>
                  <a:cubicBezTo>
                    <a:pt x="5976" y="2394"/>
                    <a:pt x="5198" y="2746"/>
                    <a:pt x="4464" y="3157"/>
                  </a:cubicBezTo>
                  <a:cubicBezTo>
                    <a:pt x="4273" y="3260"/>
                    <a:pt x="4082" y="3333"/>
                    <a:pt x="3891" y="3436"/>
                  </a:cubicBezTo>
                  <a:cubicBezTo>
                    <a:pt x="3833" y="3466"/>
                    <a:pt x="3788" y="3495"/>
                    <a:pt x="3759" y="3539"/>
                  </a:cubicBezTo>
                  <a:cubicBezTo>
                    <a:pt x="3833" y="3524"/>
                    <a:pt x="3921" y="3510"/>
                    <a:pt x="3979" y="3480"/>
                  </a:cubicBezTo>
                  <a:cubicBezTo>
                    <a:pt x="4567" y="3245"/>
                    <a:pt x="5139" y="2981"/>
                    <a:pt x="5726" y="2776"/>
                  </a:cubicBezTo>
                  <a:cubicBezTo>
                    <a:pt x="6945" y="2335"/>
                    <a:pt x="8222" y="2071"/>
                    <a:pt x="9514" y="1953"/>
                  </a:cubicBezTo>
                  <a:cubicBezTo>
                    <a:pt x="10395" y="1880"/>
                    <a:pt x="11290" y="1865"/>
                    <a:pt x="12186" y="1939"/>
                  </a:cubicBezTo>
                  <a:cubicBezTo>
                    <a:pt x="12759" y="1983"/>
                    <a:pt x="13331" y="2086"/>
                    <a:pt x="13874" y="2276"/>
                  </a:cubicBezTo>
                  <a:cubicBezTo>
                    <a:pt x="14462" y="2467"/>
                    <a:pt x="15019" y="2717"/>
                    <a:pt x="15548" y="3010"/>
                  </a:cubicBezTo>
                  <a:cubicBezTo>
                    <a:pt x="16429" y="3466"/>
                    <a:pt x="17324" y="3877"/>
                    <a:pt x="18205" y="4317"/>
                  </a:cubicBezTo>
                  <a:close/>
                  <a:moveTo>
                    <a:pt x="11305" y="441"/>
                  </a:moveTo>
                  <a:lnTo>
                    <a:pt x="11276" y="500"/>
                  </a:lnTo>
                  <a:cubicBezTo>
                    <a:pt x="11951" y="896"/>
                    <a:pt x="12641" y="1322"/>
                    <a:pt x="13331" y="1704"/>
                  </a:cubicBezTo>
                  <a:cubicBezTo>
                    <a:pt x="13860" y="2012"/>
                    <a:pt x="14432" y="2232"/>
                    <a:pt x="15034" y="2379"/>
                  </a:cubicBezTo>
                  <a:cubicBezTo>
                    <a:pt x="15445" y="2497"/>
                    <a:pt x="15871" y="2629"/>
                    <a:pt x="16282" y="2761"/>
                  </a:cubicBezTo>
                  <a:cubicBezTo>
                    <a:pt x="16399" y="2805"/>
                    <a:pt x="16517" y="2878"/>
                    <a:pt x="16649" y="2937"/>
                  </a:cubicBezTo>
                  <a:cubicBezTo>
                    <a:pt x="16869" y="3025"/>
                    <a:pt x="17089" y="3099"/>
                    <a:pt x="17310" y="3187"/>
                  </a:cubicBezTo>
                  <a:cubicBezTo>
                    <a:pt x="17148" y="3025"/>
                    <a:pt x="16972" y="2878"/>
                    <a:pt x="16781" y="2761"/>
                  </a:cubicBezTo>
                  <a:cubicBezTo>
                    <a:pt x="16341" y="2526"/>
                    <a:pt x="15900" y="2276"/>
                    <a:pt x="15445" y="2086"/>
                  </a:cubicBezTo>
                  <a:cubicBezTo>
                    <a:pt x="14197" y="1572"/>
                    <a:pt x="12920" y="1073"/>
                    <a:pt x="11657" y="559"/>
                  </a:cubicBezTo>
                  <a:cubicBezTo>
                    <a:pt x="11540" y="515"/>
                    <a:pt x="11423" y="485"/>
                    <a:pt x="11305" y="441"/>
                  </a:cubicBezTo>
                  <a:close/>
                  <a:moveTo>
                    <a:pt x="17075" y="3260"/>
                  </a:moveTo>
                  <a:cubicBezTo>
                    <a:pt x="18088" y="3818"/>
                    <a:pt x="19042" y="4435"/>
                    <a:pt x="19938" y="5139"/>
                  </a:cubicBezTo>
                  <a:cubicBezTo>
                    <a:pt x="19703" y="4596"/>
                    <a:pt x="17868" y="3407"/>
                    <a:pt x="17075" y="326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26"/>
            <p:cNvSpPr/>
            <p:nvPr/>
          </p:nvSpPr>
          <p:spPr>
            <a:xfrm>
              <a:off x="7175800" y="3241275"/>
              <a:ext cx="170325" cy="457700"/>
            </a:xfrm>
            <a:custGeom>
              <a:rect b="b" l="l" r="r" t="t"/>
              <a:pathLst>
                <a:path extrusionOk="0" h="18308" w="6813">
                  <a:moveTo>
                    <a:pt x="1" y="1"/>
                  </a:moveTo>
                  <a:cubicBezTo>
                    <a:pt x="382" y="471"/>
                    <a:pt x="764" y="940"/>
                    <a:pt x="1161" y="1410"/>
                  </a:cubicBezTo>
                  <a:cubicBezTo>
                    <a:pt x="2012" y="2467"/>
                    <a:pt x="2805" y="3539"/>
                    <a:pt x="3554" y="4669"/>
                  </a:cubicBezTo>
                  <a:cubicBezTo>
                    <a:pt x="4317" y="5814"/>
                    <a:pt x="4963" y="7048"/>
                    <a:pt x="5447" y="8340"/>
                  </a:cubicBezTo>
                  <a:cubicBezTo>
                    <a:pt x="5917" y="9529"/>
                    <a:pt x="6284" y="10762"/>
                    <a:pt x="6548" y="12024"/>
                  </a:cubicBezTo>
                  <a:cubicBezTo>
                    <a:pt x="6666" y="12656"/>
                    <a:pt x="6739" y="13302"/>
                    <a:pt x="6769" y="13948"/>
                  </a:cubicBezTo>
                  <a:cubicBezTo>
                    <a:pt x="6783" y="14652"/>
                    <a:pt x="6813" y="15372"/>
                    <a:pt x="6798" y="16091"/>
                  </a:cubicBezTo>
                  <a:cubicBezTo>
                    <a:pt x="6813" y="16722"/>
                    <a:pt x="6695" y="17354"/>
                    <a:pt x="6475" y="17956"/>
                  </a:cubicBezTo>
                  <a:cubicBezTo>
                    <a:pt x="6402" y="18073"/>
                    <a:pt x="6328" y="18190"/>
                    <a:pt x="6255" y="18308"/>
                  </a:cubicBezTo>
                  <a:lnTo>
                    <a:pt x="6211" y="18279"/>
                  </a:lnTo>
                  <a:cubicBezTo>
                    <a:pt x="6225" y="18205"/>
                    <a:pt x="6240" y="18132"/>
                    <a:pt x="6270" y="18058"/>
                  </a:cubicBezTo>
                  <a:cubicBezTo>
                    <a:pt x="6431" y="17574"/>
                    <a:pt x="6504" y="17045"/>
                    <a:pt x="6460" y="16532"/>
                  </a:cubicBezTo>
                  <a:cubicBezTo>
                    <a:pt x="6372" y="14799"/>
                    <a:pt x="5829" y="13184"/>
                    <a:pt x="4992" y="11672"/>
                  </a:cubicBezTo>
                  <a:cubicBezTo>
                    <a:pt x="4611" y="10982"/>
                    <a:pt x="4185" y="10321"/>
                    <a:pt x="3759" y="9661"/>
                  </a:cubicBezTo>
                  <a:cubicBezTo>
                    <a:pt x="3612" y="9411"/>
                    <a:pt x="3421" y="9206"/>
                    <a:pt x="3275" y="8956"/>
                  </a:cubicBezTo>
                  <a:cubicBezTo>
                    <a:pt x="2614" y="7899"/>
                    <a:pt x="1968" y="6827"/>
                    <a:pt x="1528" y="5653"/>
                  </a:cubicBezTo>
                  <a:cubicBezTo>
                    <a:pt x="1205" y="4699"/>
                    <a:pt x="926" y="3715"/>
                    <a:pt x="705" y="2717"/>
                  </a:cubicBezTo>
                  <a:cubicBezTo>
                    <a:pt x="544" y="1909"/>
                    <a:pt x="324" y="1117"/>
                    <a:pt x="74" y="338"/>
                  </a:cubicBezTo>
                  <a:cubicBezTo>
                    <a:pt x="45" y="221"/>
                    <a:pt x="15" y="104"/>
                    <a:pt x="1" y="1"/>
                  </a:cubicBezTo>
                  <a:close/>
                  <a:moveTo>
                    <a:pt x="412" y="882"/>
                  </a:moveTo>
                  <a:lnTo>
                    <a:pt x="368" y="896"/>
                  </a:lnTo>
                  <a:cubicBezTo>
                    <a:pt x="382" y="926"/>
                    <a:pt x="382" y="955"/>
                    <a:pt x="382" y="984"/>
                  </a:cubicBezTo>
                  <a:cubicBezTo>
                    <a:pt x="573" y="1718"/>
                    <a:pt x="749" y="2452"/>
                    <a:pt x="940" y="3201"/>
                  </a:cubicBezTo>
                  <a:cubicBezTo>
                    <a:pt x="1175" y="4273"/>
                    <a:pt x="1513" y="5330"/>
                    <a:pt x="1953" y="6343"/>
                  </a:cubicBezTo>
                  <a:cubicBezTo>
                    <a:pt x="2467" y="7415"/>
                    <a:pt x="3054" y="8457"/>
                    <a:pt x="3744" y="9426"/>
                  </a:cubicBezTo>
                  <a:cubicBezTo>
                    <a:pt x="4244" y="10160"/>
                    <a:pt x="4699" y="10923"/>
                    <a:pt x="5124" y="11687"/>
                  </a:cubicBezTo>
                  <a:cubicBezTo>
                    <a:pt x="5653" y="12626"/>
                    <a:pt x="6064" y="13639"/>
                    <a:pt x="6314" y="14696"/>
                  </a:cubicBezTo>
                  <a:cubicBezTo>
                    <a:pt x="6387" y="15019"/>
                    <a:pt x="6431" y="15357"/>
                    <a:pt x="6504" y="15695"/>
                  </a:cubicBezTo>
                  <a:cubicBezTo>
                    <a:pt x="6534" y="15636"/>
                    <a:pt x="6548" y="15577"/>
                    <a:pt x="6534" y="15533"/>
                  </a:cubicBezTo>
                  <a:cubicBezTo>
                    <a:pt x="6519" y="15284"/>
                    <a:pt x="6519" y="15034"/>
                    <a:pt x="6490" y="14799"/>
                  </a:cubicBezTo>
                  <a:cubicBezTo>
                    <a:pt x="6416" y="14168"/>
                    <a:pt x="6358" y="13537"/>
                    <a:pt x="6225" y="12905"/>
                  </a:cubicBezTo>
                  <a:cubicBezTo>
                    <a:pt x="5726" y="10644"/>
                    <a:pt x="4831" y="8472"/>
                    <a:pt x="3583" y="6519"/>
                  </a:cubicBezTo>
                  <a:cubicBezTo>
                    <a:pt x="2497" y="4787"/>
                    <a:pt x="1410" y="3040"/>
                    <a:pt x="559" y="1175"/>
                  </a:cubicBezTo>
                  <a:cubicBezTo>
                    <a:pt x="515" y="1072"/>
                    <a:pt x="456" y="984"/>
                    <a:pt x="412" y="882"/>
                  </a:cubicBezTo>
                  <a:close/>
                  <a:moveTo>
                    <a:pt x="559" y="882"/>
                  </a:moveTo>
                  <a:lnTo>
                    <a:pt x="529" y="911"/>
                  </a:lnTo>
                  <a:cubicBezTo>
                    <a:pt x="544" y="955"/>
                    <a:pt x="559" y="984"/>
                    <a:pt x="573" y="1028"/>
                  </a:cubicBezTo>
                  <a:cubicBezTo>
                    <a:pt x="1161" y="2232"/>
                    <a:pt x="1807" y="3407"/>
                    <a:pt x="2511" y="4552"/>
                  </a:cubicBezTo>
                  <a:cubicBezTo>
                    <a:pt x="2952" y="5286"/>
                    <a:pt x="3421" y="5991"/>
                    <a:pt x="3847" y="6725"/>
                  </a:cubicBezTo>
                  <a:cubicBezTo>
                    <a:pt x="4258" y="7400"/>
                    <a:pt x="4625" y="8105"/>
                    <a:pt x="4948" y="8824"/>
                  </a:cubicBezTo>
                  <a:cubicBezTo>
                    <a:pt x="5315" y="9646"/>
                    <a:pt x="5638" y="10483"/>
                    <a:pt x="5917" y="11334"/>
                  </a:cubicBezTo>
                  <a:cubicBezTo>
                    <a:pt x="6225" y="12318"/>
                    <a:pt x="6446" y="13331"/>
                    <a:pt x="6563" y="14359"/>
                  </a:cubicBezTo>
                  <a:cubicBezTo>
                    <a:pt x="6607" y="14799"/>
                    <a:pt x="6637" y="15225"/>
                    <a:pt x="6681" y="15665"/>
                  </a:cubicBezTo>
                  <a:cubicBezTo>
                    <a:pt x="6695" y="15636"/>
                    <a:pt x="6710" y="15592"/>
                    <a:pt x="6710" y="15548"/>
                  </a:cubicBezTo>
                  <a:cubicBezTo>
                    <a:pt x="6681" y="14961"/>
                    <a:pt x="6681" y="14359"/>
                    <a:pt x="6637" y="13771"/>
                  </a:cubicBezTo>
                  <a:cubicBezTo>
                    <a:pt x="6593" y="13170"/>
                    <a:pt x="6519" y="12582"/>
                    <a:pt x="6416" y="11995"/>
                  </a:cubicBezTo>
                  <a:cubicBezTo>
                    <a:pt x="6167" y="10777"/>
                    <a:pt x="5814" y="9587"/>
                    <a:pt x="5345" y="8442"/>
                  </a:cubicBezTo>
                  <a:cubicBezTo>
                    <a:pt x="4875" y="7180"/>
                    <a:pt x="4273" y="5991"/>
                    <a:pt x="3539" y="4890"/>
                  </a:cubicBezTo>
                  <a:cubicBezTo>
                    <a:pt x="2893" y="3950"/>
                    <a:pt x="2276" y="3010"/>
                    <a:pt x="1572" y="2115"/>
                  </a:cubicBezTo>
                  <a:cubicBezTo>
                    <a:pt x="1249" y="1704"/>
                    <a:pt x="911" y="1293"/>
                    <a:pt x="559" y="88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26"/>
            <p:cNvSpPr/>
            <p:nvPr/>
          </p:nvSpPr>
          <p:spPr>
            <a:xfrm>
              <a:off x="7075975" y="3449750"/>
              <a:ext cx="362275" cy="1505200"/>
            </a:xfrm>
            <a:custGeom>
              <a:rect b="b" l="l" r="r" t="t"/>
              <a:pathLst>
                <a:path extrusionOk="0" h="60208" w="14491">
                  <a:moveTo>
                    <a:pt x="1880" y="60207"/>
                  </a:moveTo>
                  <a:cubicBezTo>
                    <a:pt x="1880" y="59840"/>
                    <a:pt x="1880" y="59473"/>
                    <a:pt x="1894" y="59106"/>
                  </a:cubicBezTo>
                  <a:cubicBezTo>
                    <a:pt x="1924" y="58166"/>
                    <a:pt x="1968" y="57227"/>
                    <a:pt x="2027" y="56287"/>
                  </a:cubicBezTo>
                  <a:cubicBezTo>
                    <a:pt x="2129" y="54482"/>
                    <a:pt x="2276" y="52676"/>
                    <a:pt x="2203" y="50855"/>
                  </a:cubicBezTo>
                  <a:cubicBezTo>
                    <a:pt x="2173" y="49930"/>
                    <a:pt x="2100" y="48991"/>
                    <a:pt x="2027" y="48066"/>
                  </a:cubicBezTo>
                  <a:cubicBezTo>
                    <a:pt x="1924" y="46803"/>
                    <a:pt x="1762" y="45555"/>
                    <a:pt x="1527" y="44308"/>
                  </a:cubicBezTo>
                  <a:cubicBezTo>
                    <a:pt x="1410" y="43647"/>
                    <a:pt x="1263" y="42986"/>
                    <a:pt x="1131" y="42326"/>
                  </a:cubicBezTo>
                  <a:cubicBezTo>
                    <a:pt x="852" y="40770"/>
                    <a:pt x="558" y="39199"/>
                    <a:pt x="309" y="37642"/>
                  </a:cubicBezTo>
                  <a:cubicBezTo>
                    <a:pt x="103" y="36277"/>
                    <a:pt x="1" y="34897"/>
                    <a:pt x="15" y="33517"/>
                  </a:cubicBezTo>
                  <a:cubicBezTo>
                    <a:pt x="15" y="32563"/>
                    <a:pt x="89" y="31623"/>
                    <a:pt x="191" y="30669"/>
                  </a:cubicBezTo>
                  <a:cubicBezTo>
                    <a:pt x="368" y="29039"/>
                    <a:pt x="661" y="27439"/>
                    <a:pt x="1072" y="25868"/>
                  </a:cubicBezTo>
                  <a:cubicBezTo>
                    <a:pt x="1439" y="24444"/>
                    <a:pt x="1938" y="23050"/>
                    <a:pt x="2540" y="21714"/>
                  </a:cubicBezTo>
                  <a:cubicBezTo>
                    <a:pt x="3172" y="20216"/>
                    <a:pt x="3862" y="18748"/>
                    <a:pt x="4772" y="17397"/>
                  </a:cubicBezTo>
                  <a:cubicBezTo>
                    <a:pt x="5433" y="16429"/>
                    <a:pt x="6137" y="15504"/>
                    <a:pt x="6842" y="14564"/>
                  </a:cubicBezTo>
                  <a:cubicBezTo>
                    <a:pt x="7180" y="14094"/>
                    <a:pt x="7517" y="13624"/>
                    <a:pt x="7899" y="13169"/>
                  </a:cubicBezTo>
                  <a:cubicBezTo>
                    <a:pt x="8560" y="12347"/>
                    <a:pt x="9176" y="11496"/>
                    <a:pt x="9749" y="10600"/>
                  </a:cubicBezTo>
                  <a:cubicBezTo>
                    <a:pt x="10189" y="9925"/>
                    <a:pt x="10615" y="9220"/>
                    <a:pt x="11011" y="8501"/>
                  </a:cubicBezTo>
                  <a:cubicBezTo>
                    <a:pt x="11892" y="6886"/>
                    <a:pt x="12626" y="5198"/>
                    <a:pt x="13184" y="3465"/>
                  </a:cubicBezTo>
                  <a:cubicBezTo>
                    <a:pt x="13551" y="2335"/>
                    <a:pt x="13991" y="1234"/>
                    <a:pt x="14388" y="118"/>
                  </a:cubicBezTo>
                  <a:cubicBezTo>
                    <a:pt x="14403" y="74"/>
                    <a:pt x="14447" y="30"/>
                    <a:pt x="14491" y="1"/>
                  </a:cubicBezTo>
                  <a:cubicBezTo>
                    <a:pt x="14491" y="45"/>
                    <a:pt x="14491" y="89"/>
                    <a:pt x="14491" y="118"/>
                  </a:cubicBezTo>
                  <a:cubicBezTo>
                    <a:pt x="14300" y="676"/>
                    <a:pt x="14094" y="1219"/>
                    <a:pt x="13903" y="1762"/>
                  </a:cubicBezTo>
                  <a:cubicBezTo>
                    <a:pt x="13536" y="2805"/>
                    <a:pt x="13169" y="3862"/>
                    <a:pt x="12802" y="4904"/>
                  </a:cubicBezTo>
                  <a:cubicBezTo>
                    <a:pt x="12377" y="6078"/>
                    <a:pt x="11848" y="7224"/>
                    <a:pt x="11246" y="8325"/>
                  </a:cubicBezTo>
                  <a:cubicBezTo>
                    <a:pt x="10497" y="9705"/>
                    <a:pt x="9661" y="11011"/>
                    <a:pt x="8736" y="12274"/>
                  </a:cubicBezTo>
                  <a:cubicBezTo>
                    <a:pt x="8574" y="12494"/>
                    <a:pt x="8413" y="12729"/>
                    <a:pt x="8237" y="12964"/>
                  </a:cubicBezTo>
                  <a:cubicBezTo>
                    <a:pt x="7679" y="13668"/>
                    <a:pt x="7150" y="14388"/>
                    <a:pt x="6578" y="15078"/>
                  </a:cubicBezTo>
                  <a:cubicBezTo>
                    <a:pt x="4669" y="17397"/>
                    <a:pt x="3304" y="20025"/>
                    <a:pt x="2203" y="22785"/>
                  </a:cubicBezTo>
                  <a:cubicBezTo>
                    <a:pt x="1806" y="23769"/>
                    <a:pt x="1469" y="24767"/>
                    <a:pt x="1190" y="25795"/>
                  </a:cubicBezTo>
                  <a:cubicBezTo>
                    <a:pt x="984" y="26558"/>
                    <a:pt x="823" y="27336"/>
                    <a:pt x="676" y="28115"/>
                  </a:cubicBezTo>
                  <a:cubicBezTo>
                    <a:pt x="529" y="28937"/>
                    <a:pt x="397" y="29773"/>
                    <a:pt x="309" y="30610"/>
                  </a:cubicBezTo>
                  <a:cubicBezTo>
                    <a:pt x="147" y="32093"/>
                    <a:pt x="103" y="33576"/>
                    <a:pt x="191" y="35073"/>
                  </a:cubicBezTo>
                  <a:cubicBezTo>
                    <a:pt x="279" y="36600"/>
                    <a:pt x="470" y="38127"/>
                    <a:pt x="764" y="39624"/>
                  </a:cubicBezTo>
                  <a:cubicBezTo>
                    <a:pt x="867" y="40182"/>
                    <a:pt x="984" y="40725"/>
                    <a:pt x="1087" y="41283"/>
                  </a:cubicBezTo>
                  <a:cubicBezTo>
                    <a:pt x="1322" y="42619"/>
                    <a:pt x="1586" y="43941"/>
                    <a:pt x="1821" y="45277"/>
                  </a:cubicBezTo>
                  <a:cubicBezTo>
                    <a:pt x="1953" y="46113"/>
                    <a:pt x="2027" y="46965"/>
                    <a:pt x="2129" y="47802"/>
                  </a:cubicBezTo>
                  <a:cubicBezTo>
                    <a:pt x="2305" y="49578"/>
                    <a:pt x="2364" y="51354"/>
                    <a:pt x="2305" y="53131"/>
                  </a:cubicBezTo>
                  <a:cubicBezTo>
                    <a:pt x="2291" y="53865"/>
                    <a:pt x="2232" y="54599"/>
                    <a:pt x="2188" y="55348"/>
                  </a:cubicBezTo>
                  <a:cubicBezTo>
                    <a:pt x="2129" y="56273"/>
                    <a:pt x="2071" y="57197"/>
                    <a:pt x="2027" y="58137"/>
                  </a:cubicBezTo>
                  <a:cubicBezTo>
                    <a:pt x="1997" y="58739"/>
                    <a:pt x="1997" y="59341"/>
                    <a:pt x="1982" y="59943"/>
                  </a:cubicBezTo>
                  <a:lnTo>
                    <a:pt x="1982" y="6020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36" name="Google Shape;1936;p26"/>
          <p:cNvSpPr/>
          <p:nvPr/>
        </p:nvSpPr>
        <p:spPr>
          <a:xfrm rot="-3759060">
            <a:off x="8069054" y="-852889"/>
            <a:ext cx="1505205" cy="2076869"/>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26"/>
          <p:cNvSpPr/>
          <p:nvPr/>
        </p:nvSpPr>
        <p:spPr>
          <a:xfrm>
            <a:off x="-195575" y="3812350"/>
            <a:ext cx="2908377" cy="1592323"/>
          </a:xfrm>
          <a:custGeom>
            <a:rect b="b" l="l" r="r" t="t"/>
            <a:pathLst>
              <a:path extrusionOk="0" h="27556" w="50331">
                <a:moveTo>
                  <a:pt x="381" y="0"/>
                </a:moveTo>
                <a:lnTo>
                  <a:pt x="1" y="25835"/>
                </a:lnTo>
                <a:cubicBezTo>
                  <a:pt x="1" y="25835"/>
                  <a:pt x="17368" y="27555"/>
                  <a:pt x="31552" y="27555"/>
                </a:cubicBezTo>
                <a:cubicBezTo>
                  <a:pt x="40918" y="27555"/>
                  <a:pt x="48897" y="26805"/>
                  <a:pt x="49574" y="24315"/>
                </a:cubicBezTo>
                <a:cubicBezTo>
                  <a:pt x="50330" y="21540"/>
                  <a:pt x="43375" y="17217"/>
                  <a:pt x="31877" y="17217"/>
                </a:cubicBezTo>
                <a:cubicBezTo>
                  <a:pt x="28830" y="17217"/>
                  <a:pt x="25464" y="17520"/>
                  <a:pt x="21839" y="18236"/>
                </a:cubicBezTo>
                <a:cubicBezTo>
                  <a:pt x="20316" y="18537"/>
                  <a:pt x="18925" y="18676"/>
                  <a:pt x="17651" y="18676"/>
                </a:cubicBezTo>
                <a:cubicBezTo>
                  <a:pt x="3675" y="18676"/>
                  <a:pt x="3904" y="1992"/>
                  <a:pt x="3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26"/>
          <p:cNvSpPr/>
          <p:nvPr/>
        </p:nvSpPr>
        <p:spPr>
          <a:xfrm rot="-9689061">
            <a:off x="6393918" y="-1764190"/>
            <a:ext cx="2036029" cy="1936027"/>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accent2"/>
          </a:solidFill>
          <a:ln cap="flat" cmpd="sng" w="1524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26"/>
          <p:cNvSpPr/>
          <p:nvPr/>
        </p:nvSpPr>
        <p:spPr>
          <a:xfrm>
            <a:off x="214450" y="4488075"/>
            <a:ext cx="440647" cy="451322"/>
          </a:xfrm>
          <a:custGeom>
            <a:rect b="b" l="l" r="r" t="t"/>
            <a:pathLst>
              <a:path extrusionOk="0" h="2662" w="2599">
                <a:moveTo>
                  <a:pt x="1481" y="280"/>
                </a:moveTo>
                <a:cubicBezTo>
                  <a:pt x="1514" y="280"/>
                  <a:pt x="1547" y="284"/>
                  <a:pt x="1581" y="292"/>
                </a:cubicBezTo>
                <a:cubicBezTo>
                  <a:pt x="1976" y="398"/>
                  <a:pt x="2158" y="870"/>
                  <a:pt x="2234" y="1204"/>
                </a:cubicBezTo>
                <a:cubicBezTo>
                  <a:pt x="2295" y="1553"/>
                  <a:pt x="2341" y="2070"/>
                  <a:pt x="2021" y="2252"/>
                </a:cubicBezTo>
                <a:cubicBezTo>
                  <a:pt x="1840" y="2337"/>
                  <a:pt x="1639" y="2383"/>
                  <a:pt x="1442" y="2383"/>
                </a:cubicBezTo>
                <a:cubicBezTo>
                  <a:pt x="1392" y="2383"/>
                  <a:pt x="1342" y="2380"/>
                  <a:pt x="1292" y="2374"/>
                </a:cubicBezTo>
                <a:cubicBezTo>
                  <a:pt x="1079" y="2374"/>
                  <a:pt x="791" y="2344"/>
                  <a:pt x="639" y="2192"/>
                </a:cubicBezTo>
                <a:lnTo>
                  <a:pt x="639" y="2192"/>
                </a:lnTo>
                <a:cubicBezTo>
                  <a:pt x="639" y="2192"/>
                  <a:pt x="639" y="2192"/>
                  <a:pt x="639" y="2192"/>
                </a:cubicBezTo>
                <a:cubicBezTo>
                  <a:pt x="350" y="1873"/>
                  <a:pt x="502" y="1310"/>
                  <a:pt x="684" y="976"/>
                </a:cubicBezTo>
                <a:cubicBezTo>
                  <a:pt x="823" y="685"/>
                  <a:pt x="1138" y="280"/>
                  <a:pt x="1481" y="280"/>
                </a:cubicBezTo>
                <a:close/>
                <a:moveTo>
                  <a:pt x="1476" y="0"/>
                </a:moveTo>
                <a:cubicBezTo>
                  <a:pt x="1090" y="0"/>
                  <a:pt x="736" y="330"/>
                  <a:pt x="532" y="642"/>
                </a:cubicBezTo>
                <a:cubicBezTo>
                  <a:pt x="213" y="1128"/>
                  <a:pt x="0" y="1903"/>
                  <a:pt x="426" y="2389"/>
                </a:cubicBezTo>
                <a:cubicBezTo>
                  <a:pt x="447" y="2410"/>
                  <a:pt x="470" y="2424"/>
                  <a:pt x="492" y="2430"/>
                </a:cubicBezTo>
                <a:lnTo>
                  <a:pt x="492" y="2430"/>
                </a:lnTo>
                <a:cubicBezTo>
                  <a:pt x="680" y="2571"/>
                  <a:pt x="904" y="2648"/>
                  <a:pt x="1140" y="2648"/>
                </a:cubicBezTo>
                <a:cubicBezTo>
                  <a:pt x="1227" y="2657"/>
                  <a:pt x="1315" y="2662"/>
                  <a:pt x="1402" y="2662"/>
                </a:cubicBezTo>
                <a:cubicBezTo>
                  <a:pt x="1602" y="2662"/>
                  <a:pt x="1800" y="2635"/>
                  <a:pt x="1991" y="2572"/>
                </a:cubicBezTo>
                <a:cubicBezTo>
                  <a:pt x="2508" y="2389"/>
                  <a:pt x="2599" y="1812"/>
                  <a:pt x="2538" y="1341"/>
                </a:cubicBezTo>
                <a:cubicBezTo>
                  <a:pt x="2477" y="870"/>
                  <a:pt x="2249" y="292"/>
                  <a:pt x="1794" y="79"/>
                </a:cubicBezTo>
                <a:cubicBezTo>
                  <a:pt x="1687" y="24"/>
                  <a:pt x="1580" y="0"/>
                  <a:pt x="147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26"/>
          <p:cNvSpPr/>
          <p:nvPr/>
        </p:nvSpPr>
        <p:spPr>
          <a:xfrm>
            <a:off x="7735675" y="792975"/>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26"/>
          <p:cNvSpPr/>
          <p:nvPr/>
        </p:nvSpPr>
        <p:spPr>
          <a:xfrm>
            <a:off x="284400" y="3970238"/>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26"/>
          <p:cNvSpPr txBox="1"/>
          <p:nvPr>
            <p:ph idx="6"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spTree>
      <p:nvGrpSpPr>
        <p:cNvPr id="1943" name="Shape 1943"/>
        <p:cNvGrpSpPr/>
        <p:nvPr/>
      </p:nvGrpSpPr>
      <p:grpSpPr>
        <a:xfrm>
          <a:off x="0" y="0"/>
          <a:ext cx="0" cy="0"/>
          <a:chOff x="0" y="0"/>
          <a:chExt cx="0" cy="0"/>
        </a:xfrm>
      </p:grpSpPr>
      <p:sp>
        <p:nvSpPr>
          <p:cNvPr id="1944" name="Google Shape;1944;p27"/>
          <p:cNvSpPr/>
          <p:nvPr/>
        </p:nvSpPr>
        <p:spPr>
          <a:xfrm>
            <a:off x="-307300" y="4684700"/>
            <a:ext cx="2907941" cy="1494126"/>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27"/>
          <p:cNvSpPr/>
          <p:nvPr/>
        </p:nvSpPr>
        <p:spPr>
          <a:xfrm rot="10800000">
            <a:off x="6747931" y="-268926"/>
            <a:ext cx="2651819" cy="803926"/>
          </a:xfrm>
          <a:custGeom>
            <a:rect b="b" l="l" r="r" t="t"/>
            <a:pathLst>
              <a:path extrusionOk="0" h="3035" w="27933">
                <a:moveTo>
                  <a:pt x="13444" y="1"/>
                </a:moveTo>
                <a:cubicBezTo>
                  <a:pt x="7207" y="1"/>
                  <a:pt x="2370" y="1683"/>
                  <a:pt x="1" y="3034"/>
                </a:cubicBezTo>
                <a:lnTo>
                  <a:pt x="27933" y="3034"/>
                </a:lnTo>
                <a:cubicBezTo>
                  <a:pt x="22673" y="794"/>
                  <a:pt x="17728" y="1"/>
                  <a:pt x="134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grpSp>
        <p:nvGrpSpPr>
          <p:cNvPr id="1947" name="Google Shape;1947;p27"/>
          <p:cNvGrpSpPr/>
          <p:nvPr/>
        </p:nvGrpSpPr>
        <p:grpSpPr>
          <a:xfrm rot="9894669">
            <a:off x="7797626" y="-601539"/>
            <a:ext cx="2030527" cy="1335962"/>
            <a:chOff x="4244506" y="1369380"/>
            <a:chExt cx="1506355" cy="991089"/>
          </a:xfrm>
        </p:grpSpPr>
        <p:sp>
          <p:nvSpPr>
            <p:cNvPr id="1948" name="Google Shape;1948;p27"/>
            <p:cNvSpPr/>
            <p:nvPr/>
          </p:nvSpPr>
          <p:spPr>
            <a:xfrm>
              <a:off x="5405835" y="1729069"/>
              <a:ext cx="143838" cy="58986"/>
            </a:xfrm>
            <a:custGeom>
              <a:rect b="b" l="l" r="r" t="t"/>
              <a:pathLst>
                <a:path extrusionOk="0" h="4075" w="9937">
                  <a:moveTo>
                    <a:pt x="149" y="1"/>
                  </a:moveTo>
                  <a:lnTo>
                    <a:pt x="1" y="267"/>
                  </a:lnTo>
                  <a:cubicBezTo>
                    <a:pt x="208" y="474"/>
                    <a:pt x="385" y="681"/>
                    <a:pt x="563" y="858"/>
                  </a:cubicBezTo>
                  <a:cubicBezTo>
                    <a:pt x="1302" y="1568"/>
                    <a:pt x="2130" y="2100"/>
                    <a:pt x="3076" y="2514"/>
                  </a:cubicBezTo>
                  <a:cubicBezTo>
                    <a:pt x="4525" y="3135"/>
                    <a:pt x="6033" y="3608"/>
                    <a:pt x="7601" y="3875"/>
                  </a:cubicBezTo>
                  <a:cubicBezTo>
                    <a:pt x="8177" y="4008"/>
                    <a:pt x="8771" y="4074"/>
                    <a:pt x="9356" y="4074"/>
                  </a:cubicBezTo>
                  <a:cubicBezTo>
                    <a:pt x="9551" y="4074"/>
                    <a:pt x="9745" y="4067"/>
                    <a:pt x="9937" y="4052"/>
                  </a:cubicBezTo>
                  <a:cubicBezTo>
                    <a:pt x="8695" y="3934"/>
                    <a:pt x="7453" y="3668"/>
                    <a:pt x="6240" y="3313"/>
                  </a:cubicBezTo>
                  <a:cubicBezTo>
                    <a:pt x="4821" y="2987"/>
                    <a:pt x="3431" y="2455"/>
                    <a:pt x="2159" y="1716"/>
                  </a:cubicBezTo>
                  <a:cubicBezTo>
                    <a:pt x="1745" y="1479"/>
                    <a:pt x="1361" y="1154"/>
                    <a:pt x="947" y="888"/>
                  </a:cubicBezTo>
                  <a:lnTo>
                    <a:pt x="1006" y="829"/>
                  </a:lnTo>
                  <a:cubicBezTo>
                    <a:pt x="3401" y="1952"/>
                    <a:pt x="4466" y="2366"/>
                    <a:pt x="5058" y="2366"/>
                  </a:cubicBezTo>
                  <a:cubicBezTo>
                    <a:pt x="4466" y="2130"/>
                    <a:pt x="3934" y="1923"/>
                    <a:pt x="3372" y="1686"/>
                  </a:cubicBezTo>
                  <a:cubicBezTo>
                    <a:pt x="2810" y="1450"/>
                    <a:pt x="2248" y="1213"/>
                    <a:pt x="1716" y="917"/>
                  </a:cubicBezTo>
                  <a:cubicBezTo>
                    <a:pt x="1184" y="651"/>
                    <a:pt x="681" y="326"/>
                    <a:pt x="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27"/>
            <p:cNvSpPr/>
            <p:nvPr/>
          </p:nvSpPr>
          <p:spPr>
            <a:xfrm>
              <a:off x="5401985" y="1697398"/>
              <a:ext cx="181517" cy="17023"/>
            </a:xfrm>
            <a:custGeom>
              <a:rect b="b" l="l" r="r" t="t"/>
              <a:pathLst>
                <a:path extrusionOk="0" h="1176" w="12540">
                  <a:moveTo>
                    <a:pt x="12539" y="0"/>
                  </a:moveTo>
                  <a:cubicBezTo>
                    <a:pt x="12391" y="0"/>
                    <a:pt x="12243" y="0"/>
                    <a:pt x="12096" y="59"/>
                  </a:cubicBezTo>
                  <a:cubicBezTo>
                    <a:pt x="10794" y="266"/>
                    <a:pt x="9493" y="533"/>
                    <a:pt x="8192" y="651"/>
                  </a:cubicBezTo>
                  <a:cubicBezTo>
                    <a:pt x="6968" y="816"/>
                    <a:pt x="5726" y="905"/>
                    <a:pt x="4479" y="905"/>
                  </a:cubicBezTo>
                  <a:cubicBezTo>
                    <a:pt x="4160" y="905"/>
                    <a:pt x="3840" y="899"/>
                    <a:pt x="3520" y="887"/>
                  </a:cubicBezTo>
                  <a:cubicBezTo>
                    <a:pt x="2485" y="858"/>
                    <a:pt x="1450" y="651"/>
                    <a:pt x="474" y="266"/>
                  </a:cubicBezTo>
                  <a:cubicBezTo>
                    <a:pt x="355" y="207"/>
                    <a:pt x="208" y="148"/>
                    <a:pt x="89" y="89"/>
                  </a:cubicBezTo>
                  <a:lnTo>
                    <a:pt x="1" y="207"/>
                  </a:lnTo>
                  <a:cubicBezTo>
                    <a:pt x="267" y="414"/>
                    <a:pt x="592" y="592"/>
                    <a:pt x="917" y="680"/>
                  </a:cubicBezTo>
                  <a:cubicBezTo>
                    <a:pt x="1899" y="1000"/>
                    <a:pt x="2922" y="1176"/>
                    <a:pt x="3952" y="1176"/>
                  </a:cubicBezTo>
                  <a:cubicBezTo>
                    <a:pt x="4162" y="1176"/>
                    <a:pt x="4373" y="1169"/>
                    <a:pt x="4584" y="1154"/>
                  </a:cubicBezTo>
                  <a:cubicBezTo>
                    <a:pt x="6595" y="1065"/>
                    <a:pt x="8606" y="858"/>
                    <a:pt x="10558" y="473"/>
                  </a:cubicBezTo>
                  <a:cubicBezTo>
                    <a:pt x="11238" y="355"/>
                    <a:pt x="11889" y="178"/>
                    <a:pt x="125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27"/>
            <p:cNvSpPr/>
            <p:nvPr/>
          </p:nvSpPr>
          <p:spPr>
            <a:xfrm>
              <a:off x="5488878" y="1819813"/>
              <a:ext cx="145126" cy="37794"/>
            </a:xfrm>
            <a:custGeom>
              <a:rect b="b" l="l" r="r" t="t"/>
              <a:pathLst>
                <a:path extrusionOk="0" h="2611" w="10026">
                  <a:moveTo>
                    <a:pt x="1" y="1"/>
                  </a:moveTo>
                  <a:lnTo>
                    <a:pt x="1" y="1"/>
                  </a:lnTo>
                  <a:cubicBezTo>
                    <a:pt x="30" y="119"/>
                    <a:pt x="119" y="119"/>
                    <a:pt x="178" y="178"/>
                  </a:cubicBezTo>
                  <a:cubicBezTo>
                    <a:pt x="1124" y="888"/>
                    <a:pt x="2219" y="1391"/>
                    <a:pt x="3372" y="1716"/>
                  </a:cubicBezTo>
                  <a:cubicBezTo>
                    <a:pt x="4525" y="2041"/>
                    <a:pt x="5708" y="2278"/>
                    <a:pt x="6891" y="2396"/>
                  </a:cubicBezTo>
                  <a:cubicBezTo>
                    <a:pt x="7758" y="2545"/>
                    <a:pt x="8646" y="2611"/>
                    <a:pt x="9520" y="2611"/>
                  </a:cubicBezTo>
                  <a:cubicBezTo>
                    <a:pt x="9689" y="2611"/>
                    <a:pt x="9858" y="2608"/>
                    <a:pt x="10026" y="2603"/>
                  </a:cubicBezTo>
                  <a:cubicBezTo>
                    <a:pt x="6684" y="2248"/>
                    <a:pt x="3165" y="192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27"/>
            <p:cNvSpPr/>
            <p:nvPr/>
          </p:nvSpPr>
          <p:spPr>
            <a:xfrm>
              <a:off x="5404547" y="1539866"/>
              <a:ext cx="77933" cy="119448"/>
            </a:xfrm>
            <a:custGeom>
              <a:rect b="b" l="l" r="r" t="t"/>
              <a:pathLst>
                <a:path extrusionOk="0" h="8252" w="5384">
                  <a:moveTo>
                    <a:pt x="5383" y="1"/>
                  </a:moveTo>
                  <a:lnTo>
                    <a:pt x="5383" y="1"/>
                  </a:lnTo>
                  <a:cubicBezTo>
                    <a:pt x="3313" y="1331"/>
                    <a:pt x="1627" y="3224"/>
                    <a:pt x="592" y="5501"/>
                  </a:cubicBezTo>
                  <a:cubicBezTo>
                    <a:pt x="208" y="6359"/>
                    <a:pt x="1" y="7305"/>
                    <a:pt x="1" y="8251"/>
                  </a:cubicBezTo>
                  <a:cubicBezTo>
                    <a:pt x="504" y="4643"/>
                    <a:pt x="2751" y="2189"/>
                    <a:pt x="53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27"/>
            <p:cNvSpPr/>
            <p:nvPr/>
          </p:nvSpPr>
          <p:spPr>
            <a:xfrm>
              <a:off x="5538108" y="1518458"/>
              <a:ext cx="80495" cy="92061"/>
            </a:xfrm>
            <a:custGeom>
              <a:rect b="b" l="l" r="r" t="t"/>
              <a:pathLst>
                <a:path extrusionOk="0" h="6360" w="5561">
                  <a:moveTo>
                    <a:pt x="5560" y="1"/>
                  </a:moveTo>
                  <a:cubicBezTo>
                    <a:pt x="5442" y="90"/>
                    <a:pt x="5383" y="149"/>
                    <a:pt x="5324" y="208"/>
                  </a:cubicBezTo>
                  <a:cubicBezTo>
                    <a:pt x="3934" y="1450"/>
                    <a:pt x="2632" y="2810"/>
                    <a:pt x="1450" y="4259"/>
                  </a:cubicBezTo>
                  <a:cubicBezTo>
                    <a:pt x="1006" y="4821"/>
                    <a:pt x="622" y="5383"/>
                    <a:pt x="208" y="5945"/>
                  </a:cubicBezTo>
                  <a:cubicBezTo>
                    <a:pt x="119" y="6063"/>
                    <a:pt x="1" y="6182"/>
                    <a:pt x="60" y="6359"/>
                  </a:cubicBezTo>
                  <a:lnTo>
                    <a:pt x="119" y="6359"/>
                  </a:lnTo>
                  <a:cubicBezTo>
                    <a:pt x="1745" y="4171"/>
                    <a:pt x="3520" y="2101"/>
                    <a:pt x="5471" y="178"/>
                  </a:cubicBezTo>
                  <a:cubicBezTo>
                    <a:pt x="5501" y="119"/>
                    <a:pt x="5531" y="60"/>
                    <a:pt x="55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27"/>
            <p:cNvSpPr/>
            <p:nvPr/>
          </p:nvSpPr>
          <p:spPr>
            <a:xfrm>
              <a:off x="5418255" y="1456823"/>
              <a:ext cx="85200" cy="98473"/>
            </a:xfrm>
            <a:custGeom>
              <a:rect b="b" l="l" r="r" t="t"/>
              <a:pathLst>
                <a:path extrusionOk="0" h="6803" w="5886">
                  <a:moveTo>
                    <a:pt x="5826" y="1"/>
                  </a:moveTo>
                  <a:cubicBezTo>
                    <a:pt x="5175" y="503"/>
                    <a:pt x="4466" y="947"/>
                    <a:pt x="3874" y="1509"/>
                  </a:cubicBezTo>
                  <a:cubicBezTo>
                    <a:pt x="2336" y="2958"/>
                    <a:pt x="1183" y="4732"/>
                    <a:pt x="119" y="6506"/>
                  </a:cubicBezTo>
                  <a:cubicBezTo>
                    <a:pt x="59" y="6595"/>
                    <a:pt x="30" y="6713"/>
                    <a:pt x="0" y="6802"/>
                  </a:cubicBezTo>
                  <a:cubicBezTo>
                    <a:pt x="148" y="6566"/>
                    <a:pt x="355" y="6329"/>
                    <a:pt x="533" y="6063"/>
                  </a:cubicBezTo>
                  <a:cubicBezTo>
                    <a:pt x="1449" y="4614"/>
                    <a:pt x="2514" y="3253"/>
                    <a:pt x="3697" y="1982"/>
                  </a:cubicBezTo>
                  <a:cubicBezTo>
                    <a:pt x="4022" y="1627"/>
                    <a:pt x="4407" y="1331"/>
                    <a:pt x="4761" y="1036"/>
                  </a:cubicBezTo>
                  <a:lnTo>
                    <a:pt x="5885" y="60"/>
                  </a:lnTo>
                  <a:lnTo>
                    <a:pt x="582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27"/>
            <p:cNvSpPr/>
            <p:nvPr/>
          </p:nvSpPr>
          <p:spPr>
            <a:xfrm>
              <a:off x="5358328" y="1675135"/>
              <a:ext cx="49229" cy="54383"/>
            </a:xfrm>
            <a:custGeom>
              <a:rect b="b" l="l" r="r" t="t"/>
              <a:pathLst>
                <a:path extrusionOk="0" h="3757" w="3401">
                  <a:moveTo>
                    <a:pt x="3283" y="0"/>
                  </a:moveTo>
                  <a:cubicBezTo>
                    <a:pt x="1804" y="888"/>
                    <a:pt x="651" y="2189"/>
                    <a:pt x="0" y="3756"/>
                  </a:cubicBezTo>
                  <a:cubicBezTo>
                    <a:pt x="325" y="3313"/>
                    <a:pt x="621" y="2839"/>
                    <a:pt x="976" y="2425"/>
                  </a:cubicBezTo>
                  <a:cubicBezTo>
                    <a:pt x="1686" y="1509"/>
                    <a:pt x="1834" y="1390"/>
                    <a:pt x="2129" y="1302"/>
                  </a:cubicBezTo>
                  <a:lnTo>
                    <a:pt x="2129" y="1302"/>
                  </a:lnTo>
                  <a:lnTo>
                    <a:pt x="1301" y="2366"/>
                  </a:lnTo>
                  <a:lnTo>
                    <a:pt x="1360" y="2396"/>
                  </a:lnTo>
                  <a:lnTo>
                    <a:pt x="3105" y="681"/>
                  </a:lnTo>
                  <a:lnTo>
                    <a:pt x="2987" y="592"/>
                  </a:lnTo>
                  <a:cubicBezTo>
                    <a:pt x="3046" y="414"/>
                    <a:pt x="3401" y="385"/>
                    <a:pt x="32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27"/>
            <p:cNvSpPr/>
            <p:nvPr/>
          </p:nvSpPr>
          <p:spPr>
            <a:xfrm>
              <a:off x="5467484" y="1529169"/>
              <a:ext cx="78339" cy="60361"/>
            </a:xfrm>
            <a:custGeom>
              <a:rect b="b" l="l" r="r" t="t"/>
              <a:pathLst>
                <a:path extrusionOk="0" h="4170" w="5412">
                  <a:moveTo>
                    <a:pt x="5382" y="0"/>
                  </a:moveTo>
                  <a:cubicBezTo>
                    <a:pt x="5234" y="30"/>
                    <a:pt x="5087" y="89"/>
                    <a:pt x="4939" y="148"/>
                  </a:cubicBezTo>
                  <a:cubicBezTo>
                    <a:pt x="4318" y="473"/>
                    <a:pt x="3697" y="858"/>
                    <a:pt x="3135" y="1272"/>
                  </a:cubicBezTo>
                  <a:cubicBezTo>
                    <a:pt x="2514" y="1715"/>
                    <a:pt x="1922" y="2189"/>
                    <a:pt x="1390" y="2721"/>
                  </a:cubicBezTo>
                  <a:cubicBezTo>
                    <a:pt x="887" y="3165"/>
                    <a:pt x="444" y="3667"/>
                    <a:pt x="0" y="4170"/>
                  </a:cubicBezTo>
                  <a:cubicBezTo>
                    <a:pt x="887" y="3460"/>
                    <a:pt x="1715" y="2721"/>
                    <a:pt x="2573" y="1982"/>
                  </a:cubicBezTo>
                  <a:cubicBezTo>
                    <a:pt x="3460" y="1272"/>
                    <a:pt x="4406" y="651"/>
                    <a:pt x="5412" y="178"/>
                  </a:cubicBezTo>
                  <a:lnTo>
                    <a:pt x="538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27"/>
            <p:cNvSpPr/>
            <p:nvPr/>
          </p:nvSpPr>
          <p:spPr>
            <a:xfrm>
              <a:off x="5563367" y="1741908"/>
              <a:ext cx="109590" cy="10118"/>
            </a:xfrm>
            <a:custGeom>
              <a:rect b="b" l="l" r="r" t="t"/>
              <a:pathLst>
                <a:path extrusionOk="0" h="699" w="7571">
                  <a:moveTo>
                    <a:pt x="7571" y="1"/>
                  </a:moveTo>
                  <a:cubicBezTo>
                    <a:pt x="5057" y="474"/>
                    <a:pt x="2514" y="563"/>
                    <a:pt x="0" y="622"/>
                  </a:cubicBezTo>
                  <a:cubicBezTo>
                    <a:pt x="776" y="667"/>
                    <a:pt x="1551" y="698"/>
                    <a:pt x="2324" y="698"/>
                  </a:cubicBezTo>
                  <a:cubicBezTo>
                    <a:pt x="4089" y="698"/>
                    <a:pt x="5844" y="535"/>
                    <a:pt x="75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27"/>
            <p:cNvSpPr/>
            <p:nvPr/>
          </p:nvSpPr>
          <p:spPr>
            <a:xfrm>
              <a:off x="5604881" y="1817251"/>
              <a:ext cx="90773" cy="11566"/>
            </a:xfrm>
            <a:custGeom>
              <a:rect b="b" l="l" r="r" t="t"/>
              <a:pathLst>
                <a:path extrusionOk="0" h="799" w="6271">
                  <a:moveTo>
                    <a:pt x="6270" y="0"/>
                  </a:moveTo>
                  <a:lnTo>
                    <a:pt x="6270" y="0"/>
                  </a:lnTo>
                  <a:cubicBezTo>
                    <a:pt x="5501" y="148"/>
                    <a:pt x="4880" y="296"/>
                    <a:pt x="4171" y="385"/>
                  </a:cubicBezTo>
                  <a:cubicBezTo>
                    <a:pt x="3461" y="474"/>
                    <a:pt x="2721" y="503"/>
                    <a:pt x="2041" y="533"/>
                  </a:cubicBezTo>
                  <a:cubicBezTo>
                    <a:pt x="1332" y="592"/>
                    <a:pt x="651" y="592"/>
                    <a:pt x="1" y="622"/>
                  </a:cubicBezTo>
                  <a:cubicBezTo>
                    <a:pt x="410" y="743"/>
                    <a:pt x="1064" y="799"/>
                    <a:pt x="1801" y="799"/>
                  </a:cubicBezTo>
                  <a:cubicBezTo>
                    <a:pt x="3569" y="799"/>
                    <a:pt x="5811" y="481"/>
                    <a:pt x="627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27"/>
            <p:cNvSpPr/>
            <p:nvPr/>
          </p:nvSpPr>
          <p:spPr>
            <a:xfrm>
              <a:off x="5491455" y="1678566"/>
              <a:ext cx="111298" cy="23551"/>
            </a:xfrm>
            <a:custGeom>
              <a:rect b="b" l="l" r="r" t="t"/>
              <a:pathLst>
                <a:path extrusionOk="0" h="1627" w="7689">
                  <a:moveTo>
                    <a:pt x="7689" y="0"/>
                  </a:moveTo>
                  <a:lnTo>
                    <a:pt x="7689" y="0"/>
                  </a:lnTo>
                  <a:cubicBezTo>
                    <a:pt x="5175" y="739"/>
                    <a:pt x="2603" y="1301"/>
                    <a:pt x="0" y="1627"/>
                  </a:cubicBezTo>
                  <a:cubicBezTo>
                    <a:pt x="2632" y="1538"/>
                    <a:pt x="5234" y="976"/>
                    <a:pt x="76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27"/>
            <p:cNvSpPr/>
            <p:nvPr/>
          </p:nvSpPr>
          <p:spPr>
            <a:xfrm>
              <a:off x="5422105" y="1632752"/>
              <a:ext cx="75357" cy="53239"/>
            </a:xfrm>
            <a:custGeom>
              <a:rect b="b" l="l" r="r" t="t"/>
              <a:pathLst>
                <a:path extrusionOk="0" h="3678" w="5206">
                  <a:moveTo>
                    <a:pt x="5205" y="1"/>
                  </a:moveTo>
                  <a:cubicBezTo>
                    <a:pt x="4466" y="681"/>
                    <a:pt x="3786" y="1361"/>
                    <a:pt x="3046" y="1982"/>
                  </a:cubicBezTo>
                  <a:cubicBezTo>
                    <a:pt x="2396" y="2544"/>
                    <a:pt x="1686" y="3017"/>
                    <a:pt x="917" y="3372"/>
                  </a:cubicBezTo>
                  <a:cubicBezTo>
                    <a:pt x="621" y="3490"/>
                    <a:pt x="296" y="3579"/>
                    <a:pt x="0" y="3668"/>
                  </a:cubicBezTo>
                  <a:cubicBezTo>
                    <a:pt x="80" y="3674"/>
                    <a:pt x="159" y="3678"/>
                    <a:pt x="238" y="3678"/>
                  </a:cubicBezTo>
                  <a:cubicBezTo>
                    <a:pt x="867" y="3678"/>
                    <a:pt x="1483" y="3470"/>
                    <a:pt x="1982" y="3076"/>
                  </a:cubicBezTo>
                  <a:cubicBezTo>
                    <a:pt x="2544" y="2692"/>
                    <a:pt x="3046" y="2248"/>
                    <a:pt x="3549" y="1805"/>
                  </a:cubicBezTo>
                  <a:cubicBezTo>
                    <a:pt x="4170" y="1272"/>
                    <a:pt x="4732" y="651"/>
                    <a:pt x="52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27"/>
            <p:cNvSpPr/>
            <p:nvPr/>
          </p:nvSpPr>
          <p:spPr>
            <a:xfrm>
              <a:off x="5538542" y="1861776"/>
              <a:ext cx="19700" cy="71926"/>
            </a:xfrm>
            <a:custGeom>
              <a:rect b="b" l="l" r="r" t="t"/>
              <a:pathLst>
                <a:path extrusionOk="0" h="4969" w="1361">
                  <a:moveTo>
                    <a:pt x="0" y="0"/>
                  </a:moveTo>
                  <a:lnTo>
                    <a:pt x="0" y="0"/>
                  </a:lnTo>
                  <a:cubicBezTo>
                    <a:pt x="562" y="1597"/>
                    <a:pt x="946" y="3283"/>
                    <a:pt x="1065" y="4968"/>
                  </a:cubicBezTo>
                  <a:cubicBezTo>
                    <a:pt x="1360" y="4643"/>
                    <a:pt x="1272" y="4258"/>
                    <a:pt x="1242" y="3904"/>
                  </a:cubicBezTo>
                  <a:cubicBezTo>
                    <a:pt x="1183" y="3519"/>
                    <a:pt x="1094" y="3135"/>
                    <a:pt x="1006" y="2750"/>
                  </a:cubicBezTo>
                  <a:cubicBezTo>
                    <a:pt x="769" y="1952"/>
                    <a:pt x="503" y="1153"/>
                    <a:pt x="266" y="384"/>
                  </a:cubicBezTo>
                  <a:cubicBezTo>
                    <a:pt x="207" y="237"/>
                    <a:pt x="118" y="118"/>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27"/>
            <p:cNvSpPr/>
            <p:nvPr/>
          </p:nvSpPr>
          <p:spPr>
            <a:xfrm>
              <a:off x="5495725" y="1437137"/>
              <a:ext cx="59521" cy="46248"/>
            </a:xfrm>
            <a:custGeom>
              <a:rect b="b" l="l" r="r" t="t"/>
              <a:pathLst>
                <a:path extrusionOk="0" h="3195" w="4112">
                  <a:moveTo>
                    <a:pt x="4052" y="0"/>
                  </a:moveTo>
                  <a:cubicBezTo>
                    <a:pt x="3934" y="59"/>
                    <a:pt x="3786" y="118"/>
                    <a:pt x="3668" y="207"/>
                  </a:cubicBezTo>
                  <a:cubicBezTo>
                    <a:pt x="3106" y="621"/>
                    <a:pt x="2515" y="1065"/>
                    <a:pt x="1923" y="1508"/>
                  </a:cubicBezTo>
                  <a:cubicBezTo>
                    <a:pt x="1539" y="1804"/>
                    <a:pt x="1184" y="2100"/>
                    <a:pt x="799" y="2396"/>
                  </a:cubicBezTo>
                  <a:cubicBezTo>
                    <a:pt x="533" y="2632"/>
                    <a:pt x="267" y="2898"/>
                    <a:pt x="1" y="3135"/>
                  </a:cubicBezTo>
                  <a:lnTo>
                    <a:pt x="30" y="3194"/>
                  </a:lnTo>
                  <a:cubicBezTo>
                    <a:pt x="533" y="2839"/>
                    <a:pt x="1036" y="2514"/>
                    <a:pt x="1509" y="2159"/>
                  </a:cubicBezTo>
                  <a:cubicBezTo>
                    <a:pt x="2337" y="1538"/>
                    <a:pt x="3136" y="917"/>
                    <a:pt x="3964" y="266"/>
                  </a:cubicBezTo>
                  <a:cubicBezTo>
                    <a:pt x="4023" y="207"/>
                    <a:pt x="4082" y="148"/>
                    <a:pt x="4111" y="59"/>
                  </a:cubicBezTo>
                  <a:lnTo>
                    <a:pt x="405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27"/>
            <p:cNvSpPr/>
            <p:nvPr/>
          </p:nvSpPr>
          <p:spPr>
            <a:xfrm>
              <a:off x="5566783" y="1470951"/>
              <a:ext cx="41109" cy="53514"/>
            </a:xfrm>
            <a:custGeom>
              <a:rect b="b" l="l" r="r" t="t"/>
              <a:pathLst>
                <a:path extrusionOk="0" h="3697" w="2840">
                  <a:moveTo>
                    <a:pt x="2840" y="0"/>
                  </a:moveTo>
                  <a:lnTo>
                    <a:pt x="2840" y="0"/>
                  </a:lnTo>
                  <a:cubicBezTo>
                    <a:pt x="2041" y="207"/>
                    <a:pt x="533" y="2159"/>
                    <a:pt x="1" y="3697"/>
                  </a:cubicBezTo>
                  <a:cubicBezTo>
                    <a:pt x="208" y="3372"/>
                    <a:pt x="415" y="3017"/>
                    <a:pt x="651" y="2692"/>
                  </a:cubicBezTo>
                  <a:cubicBezTo>
                    <a:pt x="858" y="2366"/>
                    <a:pt x="1095" y="2041"/>
                    <a:pt x="1332" y="1745"/>
                  </a:cubicBezTo>
                  <a:cubicBezTo>
                    <a:pt x="1568" y="1420"/>
                    <a:pt x="1805" y="1095"/>
                    <a:pt x="2071" y="799"/>
                  </a:cubicBezTo>
                  <a:cubicBezTo>
                    <a:pt x="2308" y="533"/>
                    <a:pt x="2574" y="267"/>
                    <a:pt x="28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27"/>
            <p:cNvSpPr/>
            <p:nvPr/>
          </p:nvSpPr>
          <p:spPr>
            <a:xfrm>
              <a:off x="5500010" y="1737204"/>
              <a:ext cx="98473" cy="4603"/>
            </a:xfrm>
            <a:custGeom>
              <a:rect b="b" l="l" r="r" t="t"/>
              <a:pathLst>
                <a:path extrusionOk="0" h="318" w="6803">
                  <a:moveTo>
                    <a:pt x="1" y="0"/>
                  </a:moveTo>
                  <a:cubicBezTo>
                    <a:pt x="1606" y="212"/>
                    <a:pt x="3226" y="317"/>
                    <a:pt x="4851" y="317"/>
                  </a:cubicBezTo>
                  <a:cubicBezTo>
                    <a:pt x="5501" y="317"/>
                    <a:pt x="6152" y="300"/>
                    <a:pt x="6802" y="267"/>
                  </a:cubicBezTo>
                  <a:lnTo>
                    <a:pt x="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27"/>
            <p:cNvSpPr/>
            <p:nvPr/>
          </p:nvSpPr>
          <p:spPr>
            <a:xfrm>
              <a:off x="5461911" y="1803557"/>
              <a:ext cx="18427" cy="68930"/>
            </a:xfrm>
            <a:custGeom>
              <a:rect b="b" l="l" r="r" t="t"/>
              <a:pathLst>
                <a:path extrusionOk="0" h="4762" w="1273">
                  <a:moveTo>
                    <a:pt x="119" y="0"/>
                  </a:moveTo>
                  <a:lnTo>
                    <a:pt x="119" y="0"/>
                  </a:lnTo>
                  <a:cubicBezTo>
                    <a:pt x="1" y="1006"/>
                    <a:pt x="799" y="4140"/>
                    <a:pt x="1272" y="4761"/>
                  </a:cubicBezTo>
                  <a:cubicBezTo>
                    <a:pt x="1154" y="4288"/>
                    <a:pt x="977" y="3756"/>
                    <a:pt x="858" y="3224"/>
                  </a:cubicBezTo>
                  <a:cubicBezTo>
                    <a:pt x="740" y="2691"/>
                    <a:pt x="651" y="2100"/>
                    <a:pt x="503" y="1597"/>
                  </a:cubicBezTo>
                  <a:cubicBezTo>
                    <a:pt x="326" y="1065"/>
                    <a:pt x="415" y="503"/>
                    <a:pt x="1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27"/>
            <p:cNvSpPr/>
            <p:nvPr/>
          </p:nvSpPr>
          <p:spPr>
            <a:xfrm>
              <a:off x="5372876" y="1716230"/>
              <a:ext cx="20989" cy="68076"/>
            </a:xfrm>
            <a:custGeom>
              <a:rect b="b" l="l" r="r" t="t"/>
              <a:pathLst>
                <a:path extrusionOk="0" h="4703" w="1450">
                  <a:moveTo>
                    <a:pt x="1450" y="0"/>
                  </a:moveTo>
                  <a:lnTo>
                    <a:pt x="1450" y="0"/>
                  </a:lnTo>
                  <a:cubicBezTo>
                    <a:pt x="829" y="503"/>
                    <a:pt x="1" y="3342"/>
                    <a:pt x="89" y="4702"/>
                  </a:cubicBezTo>
                  <a:cubicBezTo>
                    <a:pt x="296" y="3874"/>
                    <a:pt x="444" y="3076"/>
                    <a:pt x="681" y="2307"/>
                  </a:cubicBezTo>
                  <a:cubicBezTo>
                    <a:pt x="888" y="1509"/>
                    <a:pt x="1184" y="769"/>
                    <a:pt x="14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27"/>
            <p:cNvSpPr/>
            <p:nvPr/>
          </p:nvSpPr>
          <p:spPr>
            <a:xfrm>
              <a:off x="5321504" y="1690971"/>
              <a:ext cx="40689" cy="38547"/>
            </a:xfrm>
            <a:custGeom>
              <a:rect b="b" l="l" r="r" t="t"/>
              <a:pathLst>
                <a:path extrusionOk="0" h="2663" w="2811">
                  <a:moveTo>
                    <a:pt x="2810" y="1"/>
                  </a:moveTo>
                  <a:cubicBezTo>
                    <a:pt x="2692" y="30"/>
                    <a:pt x="2574" y="60"/>
                    <a:pt x="2455" y="148"/>
                  </a:cubicBezTo>
                  <a:cubicBezTo>
                    <a:pt x="1834" y="622"/>
                    <a:pt x="1184" y="1124"/>
                    <a:pt x="563" y="1627"/>
                  </a:cubicBezTo>
                  <a:cubicBezTo>
                    <a:pt x="385" y="1775"/>
                    <a:pt x="238" y="1982"/>
                    <a:pt x="119" y="2189"/>
                  </a:cubicBezTo>
                  <a:cubicBezTo>
                    <a:pt x="60" y="2337"/>
                    <a:pt x="31" y="2485"/>
                    <a:pt x="1" y="2633"/>
                  </a:cubicBezTo>
                  <a:lnTo>
                    <a:pt x="119" y="2662"/>
                  </a:lnTo>
                  <a:cubicBezTo>
                    <a:pt x="740" y="1479"/>
                    <a:pt x="1864" y="829"/>
                    <a:pt x="28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27"/>
            <p:cNvSpPr/>
            <p:nvPr/>
          </p:nvSpPr>
          <p:spPr>
            <a:xfrm>
              <a:off x="5549239" y="1565545"/>
              <a:ext cx="37678" cy="39401"/>
            </a:xfrm>
            <a:custGeom>
              <a:rect b="b" l="l" r="r" t="t"/>
              <a:pathLst>
                <a:path extrusionOk="0" h="2722" w="2603">
                  <a:moveTo>
                    <a:pt x="2603" y="1"/>
                  </a:moveTo>
                  <a:cubicBezTo>
                    <a:pt x="1627" y="740"/>
                    <a:pt x="740" y="1627"/>
                    <a:pt x="0" y="2603"/>
                  </a:cubicBezTo>
                  <a:lnTo>
                    <a:pt x="148" y="2722"/>
                  </a:lnTo>
                  <a:cubicBezTo>
                    <a:pt x="267" y="2662"/>
                    <a:pt x="355" y="2574"/>
                    <a:pt x="474" y="2485"/>
                  </a:cubicBezTo>
                  <a:cubicBezTo>
                    <a:pt x="621" y="2278"/>
                    <a:pt x="740" y="2041"/>
                    <a:pt x="917" y="1834"/>
                  </a:cubicBezTo>
                  <a:cubicBezTo>
                    <a:pt x="1390" y="1302"/>
                    <a:pt x="1863" y="799"/>
                    <a:pt x="2366" y="297"/>
                  </a:cubicBezTo>
                  <a:cubicBezTo>
                    <a:pt x="2455" y="178"/>
                    <a:pt x="2514" y="90"/>
                    <a:pt x="26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27"/>
            <p:cNvSpPr/>
            <p:nvPr/>
          </p:nvSpPr>
          <p:spPr>
            <a:xfrm>
              <a:off x="5508999" y="1536870"/>
              <a:ext cx="39821" cy="24839"/>
            </a:xfrm>
            <a:custGeom>
              <a:rect b="b" l="l" r="r" t="t"/>
              <a:pathLst>
                <a:path extrusionOk="0" h="1716" w="2751">
                  <a:moveTo>
                    <a:pt x="2751" y="1"/>
                  </a:moveTo>
                  <a:lnTo>
                    <a:pt x="2751" y="1"/>
                  </a:lnTo>
                  <a:cubicBezTo>
                    <a:pt x="2159" y="30"/>
                    <a:pt x="385" y="1183"/>
                    <a:pt x="1" y="1716"/>
                  </a:cubicBezTo>
                  <a:cubicBezTo>
                    <a:pt x="888" y="1065"/>
                    <a:pt x="1864" y="622"/>
                    <a:pt x="27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27"/>
            <p:cNvSpPr/>
            <p:nvPr/>
          </p:nvSpPr>
          <p:spPr>
            <a:xfrm>
              <a:off x="5657961" y="1807408"/>
              <a:ext cx="42817" cy="7932"/>
            </a:xfrm>
            <a:custGeom>
              <a:rect b="b" l="l" r="r" t="t"/>
              <a:pathLst>
                <a:path extrusionOk="0" h="548" w="2958">
                  <a:moveTo>
                    <a:pt x="2958" y="0"/>
                  </a:moveTo>
                  <a:lnTo>
                    <a:pt x="1" y="533"/>
                  </a:lnTo>
                  <a:cubicBezTo>
                    <a:pt x="166" y="542"/>
                    <a:pt x="331" y="547"/>
                    <a:pt x="496" y="547"/>
                  </a:cubicBezTo>
                  <a:cubicBezTo>
                    <a:pt x="1335" y="547"/>
                    <a:pt x="2167" y="420"/>
                    <a:pt x="2958" y="148"/>
                  </a:cubicBezTo>
                  <a:lnTo>
                    <a:pt x="295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27"/>
            <p:cNvSpPr/>
            <p:nvPr/>
          </p:nvSpPr>
          <p:spPr>
            <a:xfrm>
              <a:off x="5629286" y="1556990"/>
              <a:ext cx="32540" cy="23131"/>
            </a:xfrm>
            <a:custGeom>
              <a:rect b="b" l="l" r="r" t="t"/>
              <a:pathLst>
                <a:path extrusionOk="0" h="1598" w="2248">
                  <a:moveTo>
                    <a:pt x="2248" y="0"/>
                  </a:moveTo>
                  <a:lnTo>
                    <a:pt x="0" y="1597"/>
                  </a:lnTo>
                  <a:cubicBezTo>
                    <a:pt x="917" y="1302"/>
                    <a:pt x="2130" y="474"/>
                    <a:pt x="22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27"/>
            <p:cNvSpPr/>
            <p:nvPr/>
          </p:nvSpPr>
          <p:spPr>
            <a:xfrm>
              <a:off x="5362179" y="1579673"/>
              <a:ext cx="23985" cy="29978"/>
            </a:xfrm>
            <a:custGeom>
              <a:rect b="b" l="l" r="r" t="t"/>
              <a:pathLst>
                <a:path extrusionOk="0" h="2071" w="1657">
                  <a:moveTo>
                    <a:pt x="59" y="1"/>
                  </a:moveTo>
                  <a:cubicBezTo>
                    <a:pt x="0" y="740"/>
                    <a:pt x="887" y="1834"/>
                    <a:pt x="1656" y="2071"/>
                  </a:cubicBezTo>
                  <a:cubicBezTo>
                    <a:pt x="1331" y="1746"/>
                    <a:pt x="1006" y="1450"/>
                    <a:pt x="769" y="1125"/>
                  </a:cubicBezTo>
                  <a:cubicBezTo>
                    <a:pt x="503" y="799"/>
                    <a:pt x="296" y="415"/>
                    <a:pt x="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27"/>
            <p:cNvSpPr/>
            <p:nvPr/>
          </p:nvSpPr>
          <p:spPr>
            <a:xfrm>
              <a:off x="5436653" y="1665712"/>
              <a:ext cx="37259" cy="23840"/>
            </a:xfrm>
            <a:custGeom>
              <a:rect b="b" l="l" r="r" t="t"/>
              <a:pathLst>
                <a:path extrusionOk="0" h="1647" w="2574">
                  <a:moveTo>
                    <a:pt x="2574" y="1"/>
                  </a:moveTo>
                  <a:cubicBezTo>
                    <a:pt x="2160" y="297"/>
                    <a:pt x="1805" y="651"/>
                    <a:pt x="1361" y="918"/>
                  </a:cubicBezTo>
                  <a:cubicBezTo>
                    <a:pt x="918" y="1184"/>
                    <a:pt x="444" y="1420"/>
                    <a:pt x="1" y="1627"/>
                  </a:cubicBezTo>
                  <a:cubicBezTo>
                    <a:pt x="46" y="1640"/>
                    <a:pt x="96" y="1647"/>
                    <a:pt x="150" y="1647"/>
                  </a:cubicBezTo>
                  <a:cubicBezTo>
                    <a:pt x="829" y="1647"/>
                    <a:pt x="2108" y="659"/>
                    <a:pt x="25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27"/>
            <p:cNvSpPr/>
            <p:nvPr/>
          </p:nvSpPr>
          <p:spPr>
            <a:xfrm>
              <a:off x="5405835" y="1524031"/>
              <a:ext cx="12434" cy="36405"/>
            </a:xfrm>
            <a:custGeom>
              <a:rect b="b" l="l" r="r" t="t"/>
              <a:pathLst>
                <a:path extrusionOk="0" h="2515" w="859">
                  <a:moveTo>
                    <a:pt x="30" y="0"/>
                  </a:moveTo>
                  <a:cubicBezTo>
                    <a:pt x="1" y="1035"/>
                    <a:pt x="326" y="2189"/>
                    <a:pt x="740" y="2514"/>
                  </a:cubicBezTo>
                  <a:lnTo>
                    <a:pt x="858" y="2159"/>
                  </a:lnTo>
                  <a:lnTo>
                    <a:pt x="858" y="2159"/>
                  </a:lnTo>
                  <a:lnTo>
                    <a:pt x="651" y="2218"/>
                  </a:lnTo>
                  <a:lnTo>
                    <a:pt x="3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27"/>
            <p:cNvSpPr/>
            <p:nvPr/>
          </p:nvSpPr>
          <p:spPr>
            <a:xfrm>
              <a:off x="5684074" y="1711525"/>
              <a:ext cx="33408" cy="12449"/>
            </a:xfrm>
            <a:custGeom>
              <a:rect b="b" l="l" r="r" t="t"/>
              <a:pathLst>
                <a:path extrusionOk="0" h="860" w="2308">
                  <a:moveTo>
                    <a:pt x="2307" y="0"/>
                  </a:moveTo>
                  <a:lnTo>
                    <a:pt x="2307" y="0"/>
                  </a:lnTo>
                  <a:cubicBezTo>
                    <a:pt x="1952" y="148"/>
                    <a:pt x="1686" y="237"/>
                    <a:pt x="1450" y="325"/>
                  </a:cubicBezTo>
                  <a:cubicBezTo>
                    <a:pt x="1213" y="414"/>
                    <a:pt x="977" y="473"/>
                    <a:pt x="740" y="592"/>
                  </a:cubicBezTo>
                  <a:cubicBezTo>
                    <a:pt x="503" y="710"/>
                    <a:pt x="208" y="592"/>
                    <a:pt x="1" y="828"/>
                  </a:cubicBezTo>
                  <a:cubicBezTo>
                    <a:pt x="61" y="850"/>
                    <a:pt x="135" y="860"/>
                    <a:pt x="220" y="860"/>
                  </a:cubicBezTo>
                  <a:cubicBezTo>
                    <a:pt x="719" y="860"/>
                    <a:pt x="1600" y="506"/>
                    <a:pt x="230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27"/>
            <p:cNvSpPr/>
            <p:nvPr/>
          </p:nvSpPr>
          <p:spPr>
            <a:xfrm>
              <a:off x="5470900" y="1809970"/>
              <a:ext cx="8584" cy="35970"/>
            </a:xfrm>
            <a:custGeom>
              <a:rect b="b" l="l" r="r" t="t"/>
              <a:pathLst>
                <a:path extrusionOk="0" h="2485" w="593">
                  <a:moveTo>
                    <a:pt x="89" y="1"/>
                  </a:moveTo>
                  <a:lnTo>
                    <a:pt x="1" y="30"/>
                  </a:lnTo>
                  <a:cubicBezTo>
                    <a:pt x="30" y="858"/>
                    <a:pt x="237" y="1716"/>
                    <a:pt x="592" y="2485"/>
                  </a:cubicBezTo>
                  <a:cubicBezTo>
                    <a:pt x="415" y="1657"/>
                    <a:pt x="267" y="829"/>
                    <a:pt x="8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27"/>
            <p:cNvSpPr/>
            <p:nvPr/>
          </p:nvSpPr>
          <p:spPr>
            <a:xfrm>
              <a:off x="5578768" y="1606205"/>
              <a:ext cx="23565" cy="19295"/>
            </a:xfrm>
            <a:custGeom>
              <a:rect b="b" l="l" r="r" t="t"/>
              <a:pathLst>
                <a:path extrusionOk="0" h="1333" w="1628">
                  <a:moveTo>
                    <a:pt x="1596" y="0"/>
                  </a:moveTo>
                  <a:cubicBezTo>
                    <a:pt x="1119" y="0"/>
                    <a:pt x="348" y="638"/>
                    <a:pt x="1" y="1332"/>
                  </a:cubicBezTo>
                  <a:lnTo>
                    <a:pt x="1627" y="1"/>
                  </a:lnTo>
                  <a:cubicBezTo>
                    <a:pt x="1617" y="1"/>
                    <a:pt x="1606" y="0"/>
                    <a:pt x="159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27"/>
            <p:cNvSpPr/>
            <p:nvPr/>
          </p:nvSpPr>
          <p:spPr>
            <a:xfrm>
              <a:off x="5559082" y="1901148"/>
              <a:ext cx="6007" cy="35970"/>
            </a:xfrm>
            <a:custGeom>
              <a:rect b="b" l="l" r="r" t="t"/>
              <a:pathLst>
                <a:path extrusionOk="0" h="2485" w="415">
                  <a:moveTo>
                    <a:pt x="1" y="1"/>
                  </a:moveTo>
                  <a:lnTo>
                    <a:pt x="1" y="1"/>
                  </a:lnTo>
                  <a:cubicBezTo>
                    <a:pt x="60" y="829"/>
                    <a:pt x="119" y="1657"/>
                    <a:pt x="178" y="2485"/>
                  </a:cubicBezTo>
                  <a:lnTo>
                    <a:pt x="326" y="2485"/>
                  </a:lnTo>
                  <a:cubicBezTo>
                    <a:pt x="415" y="1657"/>
                    <a:pt x="296" y="799"/>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27"/>
            <p:cNvSpPr/>
            <p:nvPr/>
          </p:nvSpPr>
          <p:spPr>
            <a:xfrm>
              <a:off x="5382299" y="1569830"/>
              <a:ext cx="22697" cy="22277"/>
            </a:xfrm>
            <a:custGeom>
              <a:rect b="b" l="l" r="r" t="t"/>
              <a:pathLst>
                <a:path extrusionOk="0" h="1539" w="1568">
                  <a:moveTo>
                    <a:pt x="0" y="1"/>
                  </a:moveTo>
                  <a:lnTo>
                    <a:pt x="0" y="1"/>
                  </a:lnTo>
                  <a:cubicBezTo>
                    <a:pt x="385" y="770"/>
                    <a:pt x="1183" y="1538"/>
                    <a:pt x="1568" y="1538"/>
                  </a:cubicBezTo>
                  <a:lnTo>
                    <a:pt x="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27"/>
            <p:cNvSpPr/>
            <p:nvPr/>
          </p:nvSpPr>
          <p:spPr>
            <a:xfrm>
              <a:off x="5422105" y="1775302"/>
              <a:ext cx="7715" cy="26127"/>
            </a:xfrm>
            <a:custGeom>
              <a:rect b="b" l="l" r="r" t="t"/>
              <a:pathLst>
                <a:path extrusionOk="0" h="1805" w="533">
                  <a:moveTo>
                    <a:pt x="474" y="0"/>
                  </a:moveTo>
                  <a:lnTo>
                    <a:pt x="474" y="0"/>
                  </a:lnTo>
                  <a:cubicBezTo>
                    <a:pt x="207" y="267"/>
                    <a:pt x="0" y="1065"/>
                    <a:pt x="60" y="1804"/>
                  </a:cubicBezTo>
                  <a:cubicBezTo>
                    <a:pt x="385" y="947"/>
                    <a:pt x="533" y="267"/>
                    <a:pt x="47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27"/>
            <p:cNvSpPr/>
            <p:nvPr/>
          </p:nvSpPr>
          <p:spPr>
            <a:xfrm>
              <a:off x="5428098" y="1783003"/>
              <a:ext cx="7715" cy="27835"/>
            </a:xfrm>
            <a:custGeom>
              <a:rect b="b" l="l" r="r" t="t"/>
              <a:pathLst>
                <a:path extrusionOk="0" h="1923" w="533">
                  <a:moveTo>
                    <a:pt x="385" y="1"/>
                  </a:moveTo>
                  <a:cubicBezTo>
                    <a:pt x="119" y="592"/>
                    <a:pt x="0" y="1272"/>
                    <a:pt x="89" y="1923"/>
                  </a:cubicBezTo>
                  <a:lnTo>
                    <a:pt x="533" y="30"/>
                  </a:lnTo>
                  <a:lnTo>
                    <a:pt x="3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27"/>
            <p:cNvSpPr/>
            <p:nvPr/>
          </p:nvSpPr>
          <p:spPr>
            <a:xfrm>
              <a:off x="5628852" y="1577530"/>
              <a:ext cx="22711" cy="10321"/>
            </a:xfrm>
            <a:custGeom>
              <a:rect b="b" l="l" r="r" t="t"/>
              <a:pathLst>
                <a:path extrusionOk="0" h="713" w="1569">
                  <a:moveTo>
                    <a:pt x="1568" y="1"/>
                  </a:moveTo>
                  <a:lnTo>
                    <a:pt x="1" y="711"/>
                  </a:lnTo>
                  <a:cubicBezTo>
                    <a:pt x="31" y="712"/>
                    <a:pt x="60" y="713"/>
                    <a:pt x="90" y="713"/>
                  </a:cubicBezTo>
                  <a:cubicBezTo>
                    <a:pt x="651" y="713"/>
                    <a:pt x="1203" y="450"/>
                    <a:pt x="15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27"/>
            <p:cNvSpPr/>
            <p:nvPr/>
          </p:nvSpPr>
          <p:spPr>
            <a:xfrm>
              <a:off x="5391288" y="1532585"/>
              <a:ext cx="11566" cy="21857"/>
            </a:xfrm>
            <a:custGeom>
              <a:rect b="b" l="l" r="r" t="t"/>
              <a:pathLst>
                <a:path extrusionOk="0" h="1510" w="799">
                  <a:moveTo>
                    <a:pt x="0" y="1"/>
                  </a:moveTo>
                  <a:lnTo>
                    <a:pt x="0" y="1"/>
                  </a:lnTo>
                  <a:cubicBezTo>
                    <a:pt x="89" y="592"/>
                    <a:pt x="355" y="1125"/>
                    <a:pt x="799" y="1509"/>
                  </a:cubicBezTo>
                  <a:cubicBezTo>
                    <a:pt x="592" y="977"/>
                    <a:pt x="326" y="474"/>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27"/>
            <p:cNvSpPr/>
            <p:nvPr/>
          </p:nvSpPr>
          <p:spPr>
            <a:xfrm>
              <a:off x="5667384" y="1681128"/>
              <a:ext cx="19700" cy="11146"/>
            </a:xfrm>
            <a:custGeom>
              <a:rect b="b" l="l" r="r" t="t"/>
              <a:pathLst>
                <a:path extrusionOk="0" h="770" w="1361">
                  <a:moveTo>
                    <a:pt x="1361" y="0"/>
                  </a:moveTo>
                  <a:lnTo>
                    <a:pt x="1361" y="0"/>
                  </a:lnTo>
                  <a:cubicBezTo>
                    <a:pt x="888" y="207"/>
                    <a:pt x="414" y="474"/>
                    <a:pt x="0" y="769"/>
                  </a:cubicBezTo>
                  <a:cubicBezTo>
                    <a:pt x="533" y="740"/>
                    <a:pt x="1035" y="444"/>
                    <a:pt x="13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27"/>
            <p:cNvSpPr/>
            <p:nvPr/>
          </p:nvSpPr>
          <p:spPr>
            <a:xfrm>
              <a:off x="5313383" y="1705098"/>
              <a:ext cx="16270" cy="14562"/>
            </a:xfrm>
            <a:custGeom>
              <a:rect b="b" l="l" r="r" t="t"/>
              <a:pathLst>
                <a:path extrusionOk="0" h="1006" w="1124">
                  <a:moveTo>
                    <a:pt x="1124" y="1"/>
                  </a:moveTo>
                  <a:cubicBezTo>
                    <a:pt x="621" y="148"/>
                    <a:pt x="207" y="503"/>
                    <a:pt x="0" y="1006"/>
                  </a:cubicBezTo>
                  <a:lnTo>
                    <a:pt x="112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27"/>
            <p:cNvSpPr/>
            <p:nvPr/>
          </p:nvSpPr>
          <p:spPr>
            <a:xfrm>
              <a:off x="5373730" y="1615209"/>
              <a:ext cx="23985" cy="6499"/>
            </a:xfrm>
            <a:custGeom>
              <a:rect b="b" l="l" r="r" t="t"/>
              <a:pathLst>
                <a:path extrusionOk="0" h="449" w="1657">
                  <a:moveTo>
                    <a:pt x="1" y="0"/>
                  </a:moveTo>
                  <a:cubicBezTo>
                    <a:pt x="310" y="289"/>
                    <a:pt x="719" y="448"/>
                    <a:pt x="1130" y="448"/>
                  </a:cubicBezTo>
                  <a:cubicBezTo>
                    <a:pt x="1308" y="448"/>
                    <a:pt x="1486" y="418"/>
                    <a:pt x="1657" y="355"/>
                  </a:cubicBezTo>
                  <a:lnTo>
                    <a:pt x="1657" y="355"/>
                  </a:lnTo>
                  <a:cubicBezTo>
                    <a:pt x="1609" y="358"/>
                    <a:pt x="1561" y="359"/>
                    <a:pt x="1513" y="359"/>
                  </a:cubicBezTo>
                  <a:cubicBezTo>
                    <a:pt x="995" y="359"/>
                    <a:pt x="461" y="217"/>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27"/>
            <p:cNvSpPr/>
            <p:nvPr/>
          </p:nvSpPr>
          <p:spPr>
            <a:xfrm>
              <a:off x="5392142" y="1570684"/>
              <a:ext cx="14142" cy="14996"/>
            </a:xfrm>
            <a:custGeom>
              <a:rect b="b" l="l" r="r" t="t"/>
              <a:pathLst>
                <a:path extrusionOk="0" h="1036" w="977">
                  <a:moveTo>
                    <a:pt x="60" y="1"/>
                  </a:moveTo>
                  <a:lnTo>
                    <a:pt x="0" y="90"/>
                  </a:lnTo>
                  <a:cubicBezTo>
                    <a:pt x="207" y="444"/>
                    <a:pt x="533" y="770"/>
                    <a:pt x="888" y="1036"/>
                  </a:cubicBezTo>
                  <a:lnTo>
                    <a:pt x="976" y="918"/>
                  </a:lnTo>
                  <a:lnTo>
                    <a:pt x="6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27"/>
            <p:cNvSpPr/>
            <p:nvPr/>
          </p:nvSpPr>
          <p:spPr>
            <a:xfrm>
              <a:off x="5592476" y="1609216"/>
              <a:ext cx="13708" cy="13288"/>
            </a:xfrm>
            <a:custGeom>
              <a:rect b="b" l="l" r="r" t="t"/>
              <a:pathLst>
                <a:path extrusionOk="0" h="918" w="947">
                  <a:moveTo>
                    <a:pt x="917" y="0"/>
                  </a:moveTo>
                  <a:cubicBezTo>
                    <a:pt x="533" y="207"/>
                    <a:pt x="178" y="503"/>
                    <a:pt x="0" y="917"/>
                  </a:cubicBezTo>
                  <a:cubicBezTo>
                    <a:pt x="296" y="651"/>
                    <a:pt x="621" y="414"/>
                    <a:pt x="917" y="148"/>
                  </a:cubicBezTo>
                  <a:cubicBezTo>
                    <a:pt x="947" y="148"/>
                    <a:pt x="917" y="89"/>
                    <a:pt x="9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27"/>
            <p:cNvSpPr/>
            <p:nvPr/>
          </p:nvSpPr>
          <p:spPr>
            <a:xfrm>
              <a:off x="5406689" y="1751751"/>
              <a:ext cx="8584" cy="12000"/>
            </a:xfrm>
            <a:custGeom>
              <a:rect b="b" l="l" r="r" t="t"/>
              <a:pathLst>
                <a:path extrusionOk="0" h="829" w="593">
                  <a:moveTo>
                    <a:pt x="474" y="1"/>
                  </a:moveTo>
                  <a:cubicBezTo>
                    <a:pt x="178" y="149"/>
                    <a:pt x="1" y="474"/>
                    <a:pt x="1" y="829"/>
                  </a:cubicBezTo>
                  <a:lnTo>
                    <a:pt x="592" y="60"/>
                  </a:lnTo>
                  <a:lnTo>
                    <a:pt x="47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27"/>
            <p:cNvSpPr/>
            <p:nvPr/>
          </p:nvSpPr>
          <p:spPr>
            <a:xfrm>
              <a:off x="4244506" y="1567687"/>
              <a:ext cx="1085147" cy="792781"/>
            </a:xfrm>
            <a:custGeom>
              <a:rect b="b" l="l" r="r" t="t"/>
              <a:pathLst>
                <a:path extrusionOk="0" h="54769" w="74967">
                  <a:moveTo>
                    <a:pt x="54739" y="2012"/>
                  </a:moveTo>
                  <a:lnTo>
                    <a:pt x="54739" y="2012"/>
                  </a:lnTo>
                  <a:cubicBezTo>
                    <a:pt x="54798" y="2130"/>
                    <a:pt x="54858" y="2248"/>
                    <a:pt x="54887" y="2396"/>
                  </a:cubicBezTo>
                  <a:cubicBezTo>
                    <a:pt x="55627" y="4762"/>
                    <a:pt x="56425" y="7128"/>
                    <a:pt x="57105" y="9523"/>
                  </a:cubicBezTo>
                  <a:cubicBezTo>
                    <a:pt x="57519" y="10943"/>
                    <a:pt x="57785" y="12392"/>
                    <a:pt x="58111" y="13841"/>
                  </a:cubicBezTo>
                  <a:cubicBezTo>
                    <a:pt x="58436" y="15615"/>
                    <a:pt x="58584" y="17419"/>
                    <a:pt x="58613" y="19223"/>
                  </a:cubicBezTo>
                  <a:cubicBezTo>
                    <a:pt x="58672" y="20849"/>
                    <a:pt x="58613" y="22476"/>
                    <a:pt x="58436" y="24102"/>
                  </a:cubicBezTo>
                  <a:cubicBezTo>
                    <a:pt x="58406" y="24398"/>
                    <a:pt x="58377" y="24694"/>
                    <a:pt x="58347" y="24989"/>
                  </a:cubicBezTo>
                  <a:lnTo>
                    <a:pt x="58258" y="24989"/>
                  </a:lnTo>
                  <a:lnTo>
                    <a:pt x="58258" y="25019"/>
                  </a:lnTo>
                  <a:cubicBezTo>
                    <a:pt x="58258" y="24782"/>
                    <a:pt x="58258" y="24516"/>
                    <a:pt x="58229" y="24280"/>
                  </a:cubicBezTo>
                  <a:cubicBezTo>
                    <a:pt x="58051" y="23067"/>
                    <a:pt x="57904" y="21884"/>
                    <a:pt x="57726" y="20672"/>
                  </a:cubicBezTo>
                  <a:cubicBezTo>
                    <a:pt x="57460" y="18868"/>
                    <a:pt x="56898" y="17153"/>
                    <a:pt x="56484" y="15408"/>
                  </a:cubicBezTo>
                  <a:cubicBezTo>
                    <a:pt x="56218" y="14196"/>
                    <a:pt x="55952" y="12983"/>
                    <a:pt x="55656" y="11771"/>
                  </a:cubicBezTo>
                  <a:cubicBezTo>
                    <a:pt x="55094" y="9346"/>
                    <a:pt x="54976" y="6832"/>
                    <a:pt x="54828" y="4348"/>
                  </a:cubicBezTo>
                  <a:cubicBezTo>
                    <a:pt x="54798" y="3579"/>
                    <a:pt x="54739" y="2810"/>
                    <a:pt x="54739" y="2012"/>
                  </a:cubicBezTo>
                  <a:close/>
                  <a:moveTo>
                    <a:pt x="54325" y="1302"/>
                  </a:moveTo>
                  <a:cubicBezTo>
                    <a:pt x="54355" y="1479"/>
                    <a:pt x="54384" y="1627"/>
                    <a:pt x="54384" y="1775"/>
                  </a:cubicBezTo>
                  <a:cubicBezTo>
                    <a:pt x="54532" y="3845"/>
                    <a:pt x="54651" y="5945"/>
                    <a:pt x="54798" y="8044"/>
                  </a:cubicBezTo>
                  <a:cubicBezTo>
                    <a:pt x="54917" y="9316"/>
                    <a:pt x="55124" y="10617"/>
                    <a:pt x="55449" y="11859"/>
                  </a:cubicBezTo>
                  <a:cubicBezTo>
                    <a:pt x="55804" y="13368"/>
                    <a:pt x="56159" y="14905"/>
                    <a:pt x="56543" y="16413"/>
                  </a:cubicBezTo>
                  <a:cubicBezTo>
                    <a:pt x="56750" y="17360"/>
                    <a:pt x="56987" y="18306"/>
                    <a:pt x="57194" y="19282"/>
                  </a:cubicBezTo>
                  <a:cubicBezTo>
                    <a:pt x="57342" y="20110"/>
                    <a:pt x="57460" y="20938"/>
                    <a:pt x="57608" y="21766"/>
                  </a:cubicBezTo>
                  <a:cubicBezTo>
                    <a:pt x="57844" y="22979"/>
                    <a:pt x="57963" y="24221"/>
                    <a:pt x="58022" y="25463"/>
                  </a:cubicBezTo>
                  <a:cubicBezTo>
                    <a:pt x="58051" y="26024"/>
                    <a:pt x="58022" y="26616"/>
                    <a:pt x="58022" y="27178"/>
                  </a:cubicBezTo>
                  <a:cubicBezTo>
                    <a:pt x="57637" y="24871"/>
                    <a:pt x="56691" y="22772"/>
                    <a:pt x="55834" y="20613"/>
                  </a:cubicBezTo>
                  <a:cubicBezTo>
                    <a:pt x="55005" y="18691"/>
                    <a:pt x="54296" y="16680"/>
                    <a:pt x="53704" y="14669"/>
                  </a:cubicBezTo>
                  <a:cubicBezTo>
                    <a:pt x="53172" y="12746"/>
                    <a:pt x="52906" y="10795"/>
                    <a:pt x="52935" y="8813"/>
                  </a:cubicBezTo>
                  <a:cubicBezTo>
                    <a:pt x="52935" y="7778"/>
                    <a:pt x="53083" y="6743"/>
                    <a:pt x="53320" y="5738"/>
                  </a:cubicBezTo>
                  <a:cubicBezTo>
                    <a:pt x="53645" y="4259"/>
                    <a:pt x="53970" y="2781"/>
                    <a:pt x="54325" y="1302"/>
                  </a:cubicBezTo>
                  <a:close/>
                  <a:moveTo>
                    <a:pt x="45956" y="41787"/>
                  </a:moveTo>
                  <a:lnTo>
                    <a:pt x="45956" y="41787"/>
                  </a:lnTo>
                  <a:cubicBezTo>
                    <a:pt x="46873" y="41934"/>
                    <a:pt x="47760" y="42230"/>
                    <a:pt x="48588" y="42644"/>
                  </a:cubicBezTo>
                  <a:cubicBezTo>
                    <a:pt x="49209" y="42940"/>
                    <a:pt x="49830" y="43236"/>
                    <a:pt x="50451" y="43472"/>
                  </a:cubicBezTo>
                  <a:cubicBezTo>
                    <a:pt x="51546" y="43886"/>
                    <a:pt x="52728" y="44123"/>
                    <a:pt x="53911" y="44182"/>
                  </a:cubicBezTo>
                  <a:cubicBezTo>
                    <a:pt x="54543" y="44219"/>
                    <a:pt x="55180" y="44236"/>
                    <a:pt x="55818" y="44236"/>
                  </a:cubicBezTo>
                  <a:cubicBezTo>
                    <a:pt x="56703" y="44236"/>
                    <a:pt x="57589" y="44204"/>
                    <a:pt x="58465" y="44152"/>
                  </a:cubicBezTo>
                  <a:cubicBezTo>
                    <a:pt x="59190" y="44108"/>
                    <a:pt x="59914" y="44086"/>
                    <a:pt x="60635" y="44086"/>
                  </a:cubicBezTo>
                  <a:cubicBezTo>
                    <a:pt x="61356" y="44086"/>
                    <a:pt x="62073" y="44108"/>
                    <a:pt x="62783" y="44152"/>
                  </a:cubicBezTo>
                  <a:cubicBezTo>
                    <a:pt x="64084" y="44300"/>
                    <a:pt x="65356" y="44596"/>
                    <a:pt x="66568" y="45099"/>
                  </a:cubicBezTo>
                  <a:cubicBezTo>
                    <a:pt x="69052" y="46045"/>
                    <a:pt x="71270" y="47524"/>
                    <a:pt x="73074" y="49475"/>
                  </a:cubicBezTo>
                  <a:cubicBezTo>
                    <a:pt x="73192" y="49594"/>
                    <a:pt x="73281" y="49712"/>
                    <a:pt x="73311" y="49860"/>
                  </a:cubicBezTo>
                  <a:cubicBezTo>
                    <a:pt x="73222" y="49801"/>
                    <a:pt x="73133" y="49742"/>
                    <a:pt x="73045" y="49682"/>
                  </a:cubicBezTo>
                  <a:cubicBezTo>
                    <a:pt x="71418" y="48381"/>
                    <a:pt x="69614" y="47376"/>
                    <a:pt x="67692" y="46666"/>
                  </a:cubicBezTo>
                  <a:cubicBezTo>
                    <a:pt x="66709" y="46304"/>
                    <a:pt x="65680" y="46123"/>
                    <a:pt x="64646" y="46123"/>
                  </a:cubicBezTo>
                  <a:cubicBezTo>
                    <a:pt x="64498" y="46123"/>
                    <a:pt x="64350" y="46126"/>
                    <a:pt x="64202" y="46134"/>
                  </a:cubicBezTo>
                  <a:cubicBezTo>
                    <a:pt x="61364" y="46252"/>
                    <a:pt x="58495" y="46459"/>
                    <a:pt x="55656" y="46577"/>
                  </a:cubicBezTo>
                  <a:cubicBezTo>
                    <a:pt x="55498" y="46587"/>
                    <a:pt x="55339" y="46592"/>
                    <a:pt x="55182" y="46592"/>
                  </a:cubicBezTo>
                  <a:cubicBezTo>
                    <a:pt x="53459" y="46592"/>
                    <a:pt x="51809" y="46003"/>
                    <a:pt x="50481" y="44892"/>
                  </a:cubicBezTo>
                  <a:cubicBezTo>
                    <a:pt x="49978" y="44478"/>
                    <a:pt x="49475" y="44034"/>
                    <a:pt x="48973" y="43620"/>
                  </a:cubicBezTo>
                  <a:cubicBezTo>
                    <a:pt x="48145" y="42910"/>
                    <a:pt x="47228" y="42348"/>
                    <a:pt x="46223" y="41905"/>
                  </a:cubicBezTo>
                  <a:cubicBezTo>
                    <a:pt x="46134" y="41875"/>
                    <a:pt x="46045" y="41816"/>
                    <a:pt x="45956" y="41787"/>
                  </a:cubicBezTo>
                  <a:close/>
                  <a:moveTo>
                    <a:pt x="47139" y="42644"/>
                  </a:moveTo>
                  <a:cubicBezTo>
                    <a:pt x="47435" y="42851"/>
                    <a:pt x="47760" y="43029"/>
                    <a:pt x="48056" y="43265"/>
                  </a:cubicBezTo>
                  <a:cubicBezTo>
                    <a:pt x="48677" y="43768"/>
                    <a:pt x="49328" y="44271"/>
                    <a:pt x="49919" y="44803"/>
                  </a:cubicBezTo>
                  <a:cubicBezTo>
                    <a:pt x="51132" y="45897"/>
                    <a:pt x="52669" y="46577"/>
                    <a:pt x="54325" y="46755"/>
                  </a:cubicBezTo>
                  <a:cubicBezTo>
                    <a:pt x="54739" y="46814"/>
                    <a:pt x="55153" y="46814"/>
                    <a:pt x="55567" y="46814"/>
                  </a:cubicBezTo>
                  <a:cubicBezTo>
                    <a:pt x="57371" y="46666"/>
                    <a:pt x="59175" y="46518"/>
                    <a:pt x="60979" y="46370"/>
                  </a:cubicBezTo>
                  <a:cubicBezTo>
                    <a:pt x="61630" y="46311"/>
                    <a:pt x="62280" y="46252"/>
                    <a:pt x="62931" y="46252"/>
                  </a:cubicBezTo>
                  <a:cubicBezTo>
                    <a:pt x="63148" y="46241"/>
                    <a:pt x="63365" y="46235"/>
                    <a:pt x="63582" y="46235"/>
                  </a:cubicBezTo>
                  <a:cubicBezTo>
                    <a:pt x="65108" y="46235"/>
                    <a:pt x="66626" y="46510"/>
                    <a:pt x="68076" y="47080"/>
                  </a:cubicBezTo>
                  <a:cubicBezTo>
                    <a:pt x="69733" y="47760"/>
                    <a:pt x="71300" y="48677"/>
                    <a:pt x="72749" y="49771"/>
                  </a:cubicBezTo>
                  <a:cubicBezTo>
                    <a:pt x="72926" y="49889"/>
                    <a:pt x="73045" y="50037"/>
                    <a:pt x="73133" y="50215"/>
                  </a:cubicBezTo>
                  <a:cubicBezTo>
                    <a:pt x="73045" y="50185"/>
                    <a:pt x="72926" y="50156"/>
                    <a:pt x="72838" y="50096"/>
                  </a:cubicBezTo>
                  <a:cubicBezTo>
                    <a:pt x="70649" y="49032"/>
                    <a:pt x="68283" y="48352"/>
                    <a:pt x="65829" y="48145"/>
                  </a:cubicBezTo>
                  <a:cubicBezTo>
                    <a:pt x="64962" y="48066"/>
                    <a:pt x="64081" y="48026"/>
                    <a:pt x="63196" y="48026"/>
                  </a:cubicBezTo>
                  <a:cubicBezTo>
                    <a:pt x="62753" y="48026"/>
                    <a:pt x="62310" y="48036"/>
                    <a:pt x="61866" y="48056"/>
                  </a:cubicBezTo>
                  <a:cubicBezTo>
                    <a:pt x="60299" y="48115"/>
                    <a:pt x="58732" y="48174"/>
                    <a:pt x="57164" y="48174"/>
                  </a:cubicBezTo>
                  <a:cubicBezTo>
                    <a:pt x="57087" y="48176"/>
                    <a:pt x="57010" y="48176"/>
                    <a:pt x="56932" y="48176"/>
                  </a:cubicBezTo>
                  <a:cubicBezTo>
                    <a:pt x="55469" y="48176"/>
                    <a:pt x="53986" y="47912"/>
                    <a:pt x="52610" y="47435"/>
                  </a:cubicBezTo>
                  <a:cubicBezTo>
                    <a:pt x="51339" y="46991"/>
                    <a:pt x="50185" y="46222"/>
                    <a:pt x="49298" y="45247"/>
                  </a:cubicBezTo>
                  <a:cubicBezTo>
                    <a:pt x="48559" y="44389"/>
                    <a:pt x="47819" y="43561"/>
                    <a:pt x="47080" y="42703"/>
                  </a:cubicBezTo>
                  <a:lnTo>
                    <a:pt x="47139" y="42644"/>
                  </a:lnTo>
                  <a:close/>
                  <a:moveTo>
                    <a:pt x="54266" y="1"/>
                  </a:moveTo>
                  <a:cubicBezTo>
                    <a:pt x="54207" y="119"/>
                    <a:pt x="54177" y="237"/>
                    <a:pt x="54118" y="385"/>
                  </a:cubicBezTo>
                  <a:cubicBezTo>
                    <a:pt x="53823" y="1923"/>
                    <a:pt x="53497" y="3461"/>
                    <a:pt x="53172" y="4999"/>
                  </a:cubicBezTo>
                  <a:cubicBezTo>
                    <a:pt x="52817" y="6477"/>
                    <a:pt x="52640" y="7985"/>
                    <a:pt x="52640" y="9523"/>
                  </a:cubicBezTo>
                  <a:cubicBezTo>
                    <a:pt x="52699" y="11800"/>
                    <a:pt x="53113" y="14048"/>
                    <a:pt x="53882" y="16177"/>
                  </a:cubicBezTo>
                  <a:cubicBezTo>
                    <a:pt x="54651" y="18365"/>
                    <a:pt x="55508" y="20554"/>
                    <a:pt x="56366" y="22712"/>
                  </a:cubicBezTo>
                  <a:cubicBezTo>
                    <a:pt x="57194" y="24694"/>
                    <a:pt x="57726" y="26823"/>
                    <a:pt x="57933" y="28982"/>
                  </a:cubicBezTo>
                  <a:cubicBezTo>
                    <a:pt x="57963" y="29307"/>
                    <a:pt x="57874" y="29632"/>
                    <a:pt x="57667" y="29898"/>
                  </a:cubicBezTo>
                  <a:cubicBezTo>
                    <a:pt x="56455" y="31584"/>
                    <a:pt x="55094" y="33151"/>
                    <a:pt x="53586" y="34600"/>
                  </a:cubicBezTo>
                  <a:cubicBezTo>
                    <a:pt x="51605" y="36582"/>
                    <a:pt x="49298" y="38208"/>
                    <a:pt x="46784" y="39421"/>
                  </a:cubicBezTo>
                  <a:cubicBezTo>
                    <a:pt x="43738" y="40840"/>
                    <a:pt x="40485" y="41520"/>
                    <a:pt x="37203" y="42112"/>
                  </a:cubicBezTo>
                  <a:cubicBezTo>
                    <a:pt x="36109" y="42319"/>
                    <a:pt x="35015" y="42467"/>
                    <a:pt x="33920" y="42615"/>
                  </a:cubicBezTo>
                  <a:cubicBezTo>
                    <a:pt x="32619" y="42792"/>
                    <a:pt x="31318" y="42969"/>
                    <a:pt x="30017" y="43147"/>
                  </a:cubicBezTo>
                  <a:cubicBezTo>
                    <a:pt x="29307" y="43236"/>
                    <a:pt x="28627" y="43295"/>
                    <a:pt x="27917" y="43383"/>
                  </a:cubicBezTo>
                  <a:cubicBezTo>
                    <a:pt x="26350" y="43590"/>
                    <a:pt x="24783" y="43797"/>
                    <a:pt x="23215" y="44034"/>
                  </a:cubicBezTo>
                  <a:cubicBezTo>
                    <a:pt x="21884" y="44241"/>
                    <a:pt x="20524" y="44389"/>
                    <a:pt x="19223" y="44685"/>
                  </a:cubicBezTo>
                  <a:cubicBezTo>
                    <a:pt x="17478" y="45069"/>
                    <a:pt x="15763" y="45513"/>
                    <a:pt x="14048" y="46015"/>
                  </a:cubicBezTo>
                  <a:cubicBezTo>
                    <a:pt x="11357" y="46784"/>
                    <a:pt x="8725" y="47878"/>
                    <a:pt x="6300" y="49239"/>
                  </a:cubicBezTo>
                  <a:cubicBezTo>
                    <a:pt x="3993" y="50540"/>
                    <a:pt x="1923" y="52196"/>
                    <a:pt x="149" y="54148"/>
                  </a:cubicBezTo>
                  <a:cubicBezTo>
                    <a:pt x="90" y="54207"/>
                    <a:pt x="31" y="54296"/>
                    <a:pt x="1" y="54355"/>
                  </a:cubicBezTo>
                  <a:cubicBezTo>
                    <a:pt x="1" y="54473"/>
                    <a:pt x="1" y="54591"/>
                    <a:pt x="1" y="54769"/>
                  </a:cubicBezTo>
                  <a:lnTo>
                    <a:pt x="297" y="54473"/>
                  </a:lnTo>
                  <a:cubicBezTo>
                    <a:pt x="681" y="54059"/>
                    <a:pt x="1066" y="53645"/>
                    <a:pt x="1480" y="53231"/>
                  </a:cubicBezTo>
                  <a:cubicBezTo>
                    <a:pt x="3816" y="51043"/>
                    <a:pt x="6507" y="49268"/>
                    <a:pt x="9464" y="48056"/>
                  </a:cubicBezTo>
                  <a:cubicBezTo>
                    <a:pt x="14137" y="46104"/>
                    <a:pt x="19046" y="44803"/>
                    <a:pt x="24073" y="44241"/>
                  </a:cubicBezTo>
                  <a:cubicBezTo>
                    <a:pt x="24635" y="44182"/>
                    <a:pt x="25197" y="44093"/>
                    <a:pt x="25729" y="44034"/>
                  </a:cubicBezTo>
                  <a:cubicBezTo>
                    <a:pt x="27060" y="43857"/>
                    <a:pt x="28361" y="43679"/>
                    <a:pt x="29662" y="43531"/>
                  </a:cubicBezTo>
                  <a:cubicBezTo>
                    <a:pt x="30845" y="43383"/>
                    <a:pt x="32057" y="43265"/>
                    <a:pt x="33270" y="43088"/>
                  </a:cubicBezTo>
                  <a:cubicBezTo>
                    <a:pt x="34748" y="42851"/>
                    <a:pt x="36227" y="42615"/>
                    <a:pt x="37706" y="42348"/>
                  </a:cubicBezTo>
                  <a:cubicBezTo>
                    <a:pt x="38741" y="42171"/>
                    <a:pt x="39776" y="41934"/>
                    <a:pt x="40811" y="41727"/>
                  </a:cubicBezTo>
                  <a:cubicBezTo>
                    <a:pt x="41484" y="41593"/>
                    <a:pt x="42158" y="41335"/>
                    <a:pt x="42876" y="41335"/>
                  </a:cubicBezTo>
                  <a:cubicBezTo>
                    <a:pt x="42946" y="41335"/>
                    <a:pt x="43017" y="41338"/>
                    <a:pt x="43088" y="41343"/>
                  </a:cubicBezTo>
                  <a:cubicBezTo>
                    <a:pt x="43945" y="41343"/>
                    <a:pt x="44833" y="41580"/>
                    <a:pt x="45601" y="41994"/>
                  </a:cubicBezTo>
                  <a:cubicBezTo>
                    <a:pt x="46223" y="42348"/>
                    <a:pt x="46755" y="42792"/>
                    <a:pt x="47228" y="43354"/>
                  </a:cubicBezTo>
                  <a:cubicBezTo>
                    <a:pt x="47819" y="43975"/>
                    <a:pt x="48381" y="44626"/>
                    <a:pt x="48943" y="45276"/>
                  </a:cubicBezTo>
                  <a:cubicBezTo>
                    <a:pt x="50008" y="46548"/>
                    <a:pt x="51427" y="47435"/>
                    <a:pt x="53024" y="47908"/>
                  </a:cubicBezTo>
                  <a:cubicBezTo>
                    <a:pt x="54403" y="48284"/>
                    <a:pt x="55824" y="48490"/>
                    <a:pt x="57270" y="48490"/>
                  </a:cubicBezTo>
                  <a:cubicBezTo>
                    <a:pt x="57530" y="48490"/>
                    <a:pt x="57790" y="48483"/>
                    <a:pt x="58051" y="48470"/>
                  </a:cubicBezTo>
                  <a:cubicBezTo>
                    <a:pt x="59678" y="48470"/>
                    <a:pt x="61275" y="48381"/>
                    <a:pt x="62901" y="48352"/>
                  </a:cubicBezTo>
                  <a:cubicBezTo>
                    <a:pt x="63153" y="48344"/>
                    <a:pt x="63406" y="48341"/>
                    <a:pt x="63660" y="48341"/>
                  </a:cubicBezTo>
                  <a:cubicBezTo>
                    <a:pt x="64422" y="48341"/>
                    <a:pt x="65193" y="48374"/>
                    <a:pt x="65947" y="48440"/>
                  </a:cubicBezTo>
                  <a:cubicBezTo>
                    <a:pt x="69023" y="48795"/>
                    <a:pt x="71950" y="49653"/>
                    <a:pt x="74523" y="51486"/>
                  </a:cubicBezTo>
                  <a:cubicBezTo>
                    <a:pt x="74642" y="51545"/>
                    <a:pt x="74760" y="51605"/>
                    <a:pt x="74878" y="51634"/>
                  </a:cubicBezTo>
                  <a:lnTo>
                    <a:pt x="74967" y="51575"/>
                  </a:lnTo>
                  <a:cubicBezTo>
                    <a:pt x="74937" y="51427"/>
                    <a:pt x="74878" y="51279"/>
                    <a:pt x="74819" y="51131"/>
                  </a:cubicBezTo>
                  <a:cubicBezTo>
                    <a:pt x="74671" y="50865"/>
                    <a:pt x="74494" y="50629"/>
                    <a:pt x="74316" y="50392"/>
                  </a:cubicBezTo>
                  <a:cubicBezTo>
                    <a:pt x="70752" y="46185"/>
                    <a:pt x="66351" y="43796"/>
                    <a:pt x="60827" y="43796"/>
                  </a:cubicBezTo>
                  <a:cubicBezTo>
                    <a:pt x="60760" y="43796"/>
                    <a:pt x="60692" y="43797"/>
                    <a:pt x="60624" y="43797"/>
                  </a:cubicBezTo>
                  <a:cubicBezTo>
                    <a:pt x="58850" y="43827"/>
                    <a:pt x="57076" y="43916"/>
                    <a:pt x="55301" y="43945"/>
                  </a:cubicBezTo>
                  <a:cubicBezTo>
                    <a:pt x="54621" y="43945"/>
                    <a:pt x="53941" y="43886"/>
                    <a:pt x="53261" y="43857"/>
                  </a:cubicBezTo>
                  <a:cubicBezTo>
                    <a:pt x="51723" y="43679"/>
                    <a:pt x="50244" y="43206"/>
                    <a:pt x="48884" y="42496"/>
                  </a:cubicBezTo>
                  <a:cubicBezTo>
                    <a:pt x="47849" y="41994"/>
                    <a:pt x="46755" y="41609"/>
                    <a:pt x="45631" y="41373"/>
                  </a:cubicBezTo>
                  <a:lnTo>
                    <a:pt x="43591" y="41018"/>
                  </a:lnTo>
                  <a:lnTo>
                    <a:pt x="44064" y="40840"/>
                  </a:lnTo>
                  <a:cubicBezTo>
                    <a:pt x="45809" y="40308"/>
                    <a:pt x="47465" y="39569"/>
                    <a:pt x="49002" y="38622"/>
                  </a:cubicBezTo>
                  <a:cubicBezTo>
                    <a:pt x="52610" y="36434"/>
                    <a:pt x="56100" y="32826"/>
                    <a:pt x="58347" y="29484"/>
                  </a:cubicBezTo>
                  <a:cubicBezTo>
                    <a:pt x="59619" y="27533"/>
                    <a:pt x="60772" y="25463"/>
                    <a:pt x="61748" y="23333"/>
                  </a:cubicBezTo>
                  <a:cubicBezTo>
                    <a:pt x="62369" y="22032"/>
                    <a:pt x="62960" y="20701"/>
                    <a:pt x="63552" y="19371"/>
                  </a:cubicBezTo>
                  <a:cubicBezTo>
                    <a:pt x="64824" y="16325"/>
                    <a:pt x="66834" y="13634"/>
                    <a:pt x="69407" y="11564"/>
                  </a:cubicBezTo>
                  <a:cubicBezTo>
                    <a:pt x="70472" y="10706"/>
                    <a:pt x="71625" y="9937"/>
                    <a:pt x="72719" y="9109"/>
                  </a:cubicBezTo>
                  <a:cubicBezTo>
                    <a:pt x="72956" y="8991"/>
                    <a:pt x="73133" y="8754"/>
                    <a:pt x="73192" y="8488"/>
                  </a:cubicBezTo>
                  <a:lnTo>
                    <a:pt x="73192" y="8488"/>
                  </a:lnTo>
                  <a:cubicBezTo>
                    <a:pt x="73045" y="8577"/>
                    <a:pt x="72926" y="8636"/>
                    <a:pt x="72808" y="8725"/>
                  </a:cubicBezTo>
                  <a:cubicBezTo>
                    <a:pt x="71625" y="9553"/>
                    <a:pt x="70413" y="10322"/>
                    <a:pt x="69289" y="11238"/>
                  </a:cubicBezTo>
                  <a:cubicBezTo>
                    <a:pt x="66953" y="13042"/>
                    <a:pt x="65090" y="15408"/>
                    <a:pt x="63818" y="18099"/>
                  </a:cubicBezTo>
                  <a:cubicBezTo>
                    <a:pt x="63641" y="18484"/>
                    <a:pt x="63434" y="18868"/>
                    <a:pt x="63256" y="19252"/>
                  </a:cubicBezTo>
                  <a:cubicBezTo>
                    <a:pt x="62428" y="20997"/>
                    <a:pt x="61659" y="22801"/>
                    <a:pt x="60802" y="24546"/>
                  </a:cubicBezTo>
                  <a:cubicBezTo>
                    <a:pt x="60151" y="25936"/>
                    <a:pt x="59412" y="27237"/>
                    <a:pt x="58584" y="28509"/>
                  </a:cubicBezTo>
                  <a:cubicBezTo>
                    <a:pt x="58495" y="28656"/>
                    <a:pt x="58406" y="28775"/>
                    <a:pt x="58288" y="28952"/>
                  </a:cubicBezTo>
                  <a:cubicBezTo>
                    <a:pt x="58258" y="28863"/>
                    <a:pt x="58258" y="28804"/>
                    <a:pt x="58229" y="28745"/>
                  </a:cubicBezTo>
                  <a:cubicBezTo>
                    <a:pt x="58318" y="27976"/>
                    <a:pt x="58406" y="27207"/>
                    <a:pt x="58495" y="26439"/>
                  </a:cubicBezTo>
                  <a:cubicBezTo>
                    <a:pt x="58613" y="25256"/>
                    <a:pt x="58761" y="24102"/>
                    <a:pt x="58820" y="22919"/>
                  </a:cubicBezTo>
                  <a:cubicBezTo>
                    <a:pt x="58879" y="21648"/>
                    <a:pt x="58879" y="20376"/>
                    <a:pt x="58879" y="19105"/>
                  </a:cubicBezTo>
                  <a:cubicBezTo>
                    <a:pt x="58879" y="17064"/>
                    <a:pt x="58672" y="15053"/>
                    <a:pt x="58288" y="13072"/>
                  </a:cubicBezTo>
                  <a:cubicBezTo>
                    <a:pt x="57874" y="11090"/>
                    <a:pt x="57371" y="9109"/>
                    <a:pt x="56750" y="7187"/>
                  </a:cubicBezTo>
                  <a:cubicBezTo>
                    <a:pt x="56011" y="4910"/>
                    <a:pt x="55272" y="2603"/>
                    <a:pt x="54532" y="326"/>
                  </a:cubicBezTo>
                  <a:cubicBezTo>
                    <a:pt x="54503" y="237"/>
                    <a:pt x="54444" y="119"/>
                    <a:pt x="54384" y="30"/>
                  </a:cubicBezTo>
                  <a:lnTo>
                    <a:pt x="5426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27"/>
            <p:cNvSpPr/>
            <p:nvPr/>
          </p:nvSpPr>
          <p:spPr>
            <a:xfrm>
              <a:off x="5288544" y="1369380"/>
              <a:ext cx="462317" cy="582937"/>
            </a:xfrm>
            <a:custGeom>
              <a:rect b="b" l="l" r="r" t="t"/>
              <a:pathLst>
                <a:path extrusionOk="0" h="40272" w="31939">
                  <a:moveTo>
                    <a:pt x="20295" y="6010"/>
                  </a:moveTo>
                  <a:cubicBezTo>
                    <a:pt x="20332" y="6010"/>
                    <a:pt x="20369" y="6010"/>
                    <a:pt x="20406" y="6012"/>
                  </a:cubicBezTo>
                  <a:cubicBezTo>
                    <a:pt x="20997" y="6012"/>
                    <a:pt x="21559" y="6042"/>
                    <a:pt x="22151" y="6042"/>
                  </a:cubicBezTo>
                  <a:cubicBezTo>
                    <a:pt x="22551" y="6042"/>
                    <a:pt x="22951" y="6152"/>
                    <a:pt x="23272" y="6400"/>
                  </a:cubicBezTo>
                  <a:lnTo>
                    <a:pt x="23272" y="6400"/>
                  </a:lnTo>
                  <a:cubicBezTo>
                    <a:pt x="22781" y="6463"/>
                    <a:pt x="22319" y="6639"/>
                    <a:pt x="21914" y="6929"/>
                  </a:cubicBezTo>
                  <a:cubicBezTo>
                    <a:pt x="21618" y="7077"/>
                    <a:pt x="21323" y="7224"/>
                    <a:pt x="20997" y="7343"/>
                  </a:cubicBezTo>
                  <a:cubicBezTo>
                    <a:pt x="20800" y="7414"/>
                    <a:pt x="20582" y="7453"/>
                    <a:pt x="20361" y="7453"/>
                  </a:cubicBezTo>
                  <a:cubicBezTo>
                    <a:pt x="20217" y="7453"/>
                    <a:pt x="20073" y="7437"/>
                    <a:pt x="19933" y="7402"/>
                  </a:cubicBezTo>
                  <a:cubicBezTo>
                    <a:pt x="19489" y="7284"/>
                    <a:pt x="19045" y="7224"/>
                    <a:pt x="18513" y="7136"/>
                  </a:cubicBezTo>
                  <a:cubicBezTo>
                    <a:pt x="18484" y="7077"/>
                    <a:pt x="18454" y="6929"/>
                    <a:pt x="18424" y="6781"/>
                  </a:cubicBezTo>
                  <a:cubicBezTo>
                    <a:pt x="18902" y="6275"/>
                    <a:pt x="19593" y="6010"/>
                    <a:pt x="20295" y="6010"/>
                  </a:cubicBezTo>
                  <a:close/>
                  <a:moveTo>
                    <a:pt x="25344" y="8733"/>
                  </a:moveTo>
                  <a:cubicBezTo>
                    <a:pt x="25433" y="8880"/>
                    <a:pt x="25522" y="9058"/>
                    <a:pt x="25581" y="9235"/>
                  </a:cubicBezTo>
                  <a:cubicBezTo>
                    <a:pt x="25847" y="10004"/>
                    <a:pt x="26232" y="10714"/>
                    <a:pt x="26734" y="11365"/>
                  </a:cubicBezTo>
                  <a:cubicBezTo>
                    <a:pt x="27385" y="12252"/>
                    <a:pt x="27681" y="13316"/>
                    <a:pt x="27651" y="14381"/>
                  </a:cubicBezTo>
                  <a:cubicBezTo>
                    <a:pt x="27651" y="14470"/>
                    <a:pt x="27621" y="14558"/>
                    <a:pt x="27592" y="14647"/>
                  </a:cubicBezTo>
                  <a:cubicBezTo>
                    <a:pt x="27503" y="14529"/>
                    <a:pt x="27474" y="14470"/>
                    <a:pt x="27414" y="14411"/>
                  </a:cubicBezTo>
                  <a:cubicBezTo>
                    <a:pt x="27119" y="14026"/>
                    <a:pt x="26793" y="13642"/>
                    <a:pt x="26409" y="13316"/>
                  </a:cubicBezTo>
                  <a:cubicBezTo>
                    <a:pt x="25463" y="12607"/>
                    <a:pt x="25226" y="11631"/>
                    <a:pt x="25226" y="10507"/>
                  </a:cubicBezTo>
                  <a:cubicBezTo>
                    <a:pt x="25226" y="9945"/>
                    <a:pt x="25285" y="9383"/>
                    <a:pt x="25344" y="8733"/>
                  </a:cubicBezTo>
                  <a:close/>
                  <a:moveTo>
                    <a:pt x="23452" y="6633"/>
                  </a:moveTo>
                  <a:cubicBezTo>
                    <a:pt x="24161" y="6781"/>
                    <a:pt x="24694" y="7313"/>
                    <a:pt x="24871" y="8023"/>
                  </a:cubicBezTo>
                  <a:cubicBezTo>
                    <a:pt x="25019" y="8703"/>
                    <a:pt x="25049" y="9383"/>
                    <a:pt x="24989" y="10093"/>
                  </a:cubicBezTo>
                  <a:cubicBezTo>
                    <a:pt x="24930" y="10596"/>
                    <a:pt x="24960" y="11128"/>
                    <a:pt x="25019" y="11660"/>
                  </a:cubicBezTo>
                  <a:cubicBezTo>
                    <a:pt x="25108" y="12311"/>
                    <a:pt x="25433" y="12902"/>
                    <a:pt x="25965" y="13316"/>
                  </a:cubicBezTo>
                  <a:cubicBezTo>
                    <a:pt x="26379" y="13642"/>
                    <a:pt x="26734" y="14026"/>
                    <a:pt x="27060" y="14411"/>
                  </a:cubicBezTo>
                  <a:cubicBezTo>
                    <a:pt x="27503" y="14913"/>
                    <a:pt x="27621" y="15593"/>
                    <a:pt x="27414" y="16214"/>
                  </a:cubicBezTo>
                  <a:cubicBezTo>
                    <a:pt x="27326" y="16362"/>
                    <a:pt x="27237" y="16540"/>
                    <a:pt x="27119" y="16717"/>
                  </a:cubicBezTo>
                  <a:cubicBezTo>
                    <a:pt x="26498" y="16392"/>
                    <a:pt x="25906" y="16096"/>
                    <a:pt x="25315" y="15771"/>
                  </a:cubicBezTo>
                  <a:cubicBezTo>
                    <a:pt x="24635" y="15357"/>
                    <a:pt x="23866" y="15091"/>
                    <a:pt x="23067" y="14943"/>
                  </a:cubicBezTo>
                  <a:cubicBezTo>
                    <a:pt x="22784" y="14912"/>
                    <a:pt x="22500" y="14897"/>
                    <a:pt x="22218" y="14897"/>
                  </a:cubicBezTo>
                  <a:cubicBezTo>
                    <a:pt x="21144" y="14897"/>
                    <a:pt x="20082" y="15119"/>
                    <a:pt x="19075" y="15564"/>
                  </a:cubicBezTo>
                  <a:cubicBezTo>
                    <a:pt x="18602" y="15771"/>
                    <a:pt x="18129" y="16037"/>
                    <a:pt x="17596" y="16303"/>
                  </a:cubicBezTo>
                  <a:cubicBezTo>
                    <a:pt x="17803" y="15623"/>
                    <a:pt x="18040" y="15002"/>
                    <a:pt x="18158" y="14381"/>
                  </a:cubicBezTo>
                  <a:cubicBezTo>
                    <a:pt x="18277" y="13819"/>
                    <a:pt x="18365" y="13257"/>
                    <a:pt x="18395" y="12695"/>
                  </a:cubicBezTo>
                  <a:cubicBezTo>
                    <a:pt x="18424" y="12133"/>
                    <a:pt x="18247" y="11572"/>
                    <a:pt x="17892" y="11128"/>
                  </a:cubicBezTo>
                  <a:cubicBezTo>
                    <a:pt x="18365" y="10004"/>
                    <a:pt x="18602" y="8762"/>
                    <a:pt x="18543" y="7550"/>
                  </a:cubicBezTo>
                  <a:cubicBezTo>
                    <a:pt x="18676" y="7483"/>
                    <a:pt x="18818" y="7445"/>
                    <a:pt x="18959" y="7445"/>
                  </a:cubicBezTo>
                  <a:cubicBezTo>
                    <a:pt x="19069" y="7445"/>
                    <a:pt x="19178" y="7468"/>
                    <a:pt x="19282" y="7520"/>
                  </a:cubicBezTo>
                  <a:cubicBezTo>
                    <a:pt x="19642" y="7662"/>
                    <a:pt x="19986" y="7725"/>
                    <a:pt x="20319" y="7725"/>
                  </a:cubicBezTo>
                  <a:cubicBezTo>
                    <a:pt x="21027" y="7725"/>
                    <a:pt x="21684" y="7440"/>
                    <a:pt x="22328" y="7017"/>
                  </a:cubicBezTo>
                  <a:cubicBezTo>
                    <a:pt x="22653" y="6751"/>
                    <a:pt x="23038" y="6633"/>
                    <a:pt x="23452" y="6633"/>
                  </a:cubicBezTo>
                  <a:close/>
                  <a:moveTo>
                    <a:pt x="9001" y="645"/>
                  </a:moveTo>
                  <a:cubicBezTo>
                    <a:pt x="9361" y="645"/>
                    <a:pt x="9703" y="805"/>
                    <a:pt x="9937" y="1103"/>
                  </a:cubicBezTo>
                  <a:cubicBezTo>
                    <a:pt x="10410" y="1606"/>
                    <a:pt x="10765" y="2256"/>
                    <a:pt x="10972" y="2936"/>
                  </a:cubicBezTo>
                  <a:cubicBezTo>
                    <a:pt x="11386" y="4297"/>
                    <a:pt x="11090" y="5539"/>
                    <a:pt x="10381" y="6722"/>
                  </a:cubicBezTo>
                  <a:cubicBezTo>
                    <a:pt x="9848" y="7461"/>
                    <a:pt x="9405" y="8230"/>
                    <a:pt x="8991" y="9058"/>
                  </a:cubicBezTo>
                  <a:cubicBezTo>
                    <a:pt x="8813" y="9354"/>
                    <a:pt x="8606" y="9620"/>
                    <a:pt x="8340" y="9856"/>
                  </a:cubicBezTo>
                  <a:cubicBezTo>
                    <a:pt x="7631" y="10625"/>
                    <a:pt x="6891" y="11365"/>
                    <a:pt x="6211" y="12163"/>
                  </a:cubicBezTo>
                  <a:cubicBezTo>
                    <a:pt x="5028" y="13494"/>
                    <a:pt x="4792" y="15091"/>
                    <a:pt x="5117" y="16776"/>
                  </a:cubicBezTo>
                  <a:cubicBezTo>
                    <a:pt x="5146" y="17042"/>
                    <a:pt x="5206" y="17309"/>
                    <a:pt x="5265" y="17575"/>
                  </a:cubicBezTo>
                  <a:lnTo>
                    <a:pt x="5206" y="17604"/>
                  </a:lnTo>
                  <a:cubicBezTo>
                    <a:pt x="5117" y="17486"/>
                    <a:pt x="5028" y="17368"/>
                    <a:pt x="4939" y="17220"/>
                  </a:cubicBezTo>
                  <a:cubicBezTo>
                    <a:pt x="4171" y="15889"/>
                    <a:pt x="3697" y="14440"/>
                    <a:pt x="3461" y="12932"/>
                  </a:cubicBezTo>
                  <a:cubicBezTo>
                    <a:pt x="3136" y="10862"/>
                    <a:pt x="3254" y="8762"/>
                    <a:pt x="3845" y="6781"/>
                  </a:cubicBezTo>
                  <a:cubicBezTo>
                    <a:pt x="4023" y="6101"/>
                    <a:pt x="4289" y="5421"/>
                    <a:pt x="4614" y="4799"/>
                  </a:cubicBezTo>
                  <a:cubicBezTo>
                    <a:pt x="5235" y="3587"/>
                    <a:pt x="6093" y="2493"/>
                    <a:pt x="7098" y="1606"/>
                  </a:cubicBezTo>
                  <a:cubicBezTo>
                    <a:pt x="7542" y="1192"/>
                    <a:pt x="8045" y="896"/>
                    <a:pt x="8577" y="718"/>
                  </a:cubicBezTo>
                  <a:cubicBezTo>
                    <a:pt x="8718" y="669"/>
                    <a:pt x="8861" y="645"/>
                    <a:pt x="9001" y="645"/>
                  </a:cubicBezTo>
                  <a:close/>
                  <a:moveTo>
                    <a:pt x="2958" y="11010"/>
                  </a:moveTo>
                  <a:cubicBezTo>
                    <a:pt x="2988" y="11187"/>
                    <a:pt x="3017" y="11276"/>
                    <a:pt x="3017" y="11365"/>
                  </a:cubicBezTo>
                  <a:cubicBezTo>
                    <a:pt x="3076" y="12133"/>
                    <a:pt x="3106" y="12932"/>
                    <a:pt x="3195" y="13730"/>
                  </a:cubicBezTo>
                  <a:cubicBezTo>
                    <a:pt x="3283" y="14884"/>
                    <a:pt x="3136" y="16096"/>
                    <a:pt x="2722" y="17190"/>
                  </a:cubicBezTo>
                  <a:cubicBezTo>
                    <a:pt x="2485" y="17870"/>
                    <a:pt x="2248" y="18551"/>
                    <a:pt x="2071" y="19231"/>
                  </a:cubicBezTo>
                  <a:cubicBezTo>
                    <a:pt x="2012" y="19586"/>
                    <a:pt x="2012" y="19970"/>
                    <a:pt x="2012" y="20325"/>
                  </a:cubicBezTo>
                  <a:cubicBezTo>
                    <a:pt x="1864" y="20207"/>
                    <a:pt x="1716" y="20059"/>
                    <a:pt x="1598" y="19911"/>
                  </a:cubicBezTo>
                  <a:cubicBezTo>
                    <a:pt x="1243" y="19320"/>
                    <a:pt x="1125" y="18639"/>
                    <a:pt x="1184" y="17959"/>
                  </a:cubicBezTo>
                  <a:cubicBezTo>
                    <a:pt x="1332" y="16776"/>
                    <a:pt x="1391" y="15593"/>
                    <a:pt x="1391" y="14411"/>
                  </a:cubicBezTo>
                  <a:cubicBezTo>
                    <a:pt x="1420" y="13287"/>
                    <a:pt x="1864" y="12193"/>
                    <a:pt x="2603" y="11335"/>
                  </a:cubicBezTo>
                  <a:cubicBezTo>
                    <a:pt x="2692" y="11246"/>
                    <a:pt x="2810" y="11158"/>
                    <a:pt x="2958" y="11010"/>
                  </a:cubicBezTo>
                  <a:close/>
                  <a:moveTo>
                    <a:pt x="9109" y="9531"/>
                  </a:moveTo>
                  <a:cubicBezTo>
                    <a:pt x="9139" y="9886"/>
                    <a:pt x="9168" y="10123"/>
                    <a:pt x="9168" y="10359"/>
                  </a:cubicBezTo>
                  <a:cubicBezTo>
                    <a:pt x="9139" y="10537"/>
                    <a:pt x="9168" y="10684"/>
                    <a:pt x="9198" y="10862"/>
                  </a:cubicBezTo>
                  <a:cubicBezTo>
                    <a:pt x="9375" y="11335"/>
                    <a:pt x="9287" y="11897"/>
                    <a:pt x="8991" y="12311"/>
                  </a:cubicBezTo>
                  <a:cubicBezTo>
                    <a:pt x="8222" y="13760"/>
                    <a:pt x="7719" y="15357"/>
                    <a:pt x="7542" y="16983"/>
                  </a:cubicBezTo>
                  <a:cubicBezTo>
                    <a:pt x="7424" y="18077"/>
                    <a:pt x="7483" y="19172"/>
                    <a:pt x="7690" y="20236"/>
                  </a:cubicBezTo>
                  <a:cubicBezTo>
                    <a:pt x="7690" y="20295"/>
                    <a:pt x="7719" y="20355"/>
                    <a:pt x="7719" y="20414"/>
                  </a:cubicBezTo>
                  <a:cubicBezTo>
                    <a:pt x="7719" y="20473"/>
                    <a:pt x="7719" y="20532"/>
                    <a:pt x="7719" y="20591"/>
                  </a:cubicBezTo>
                  <a:cubicBezTo>
                    <a:pt x="6832" y="19852"/>
                    <a:pt x="6004" y="19083"/>
                    <a:pt x="5708" y="17930"/>
                  </a:cubicBezTo>
                  <a:cubicBezTo>
                    <a:pt x="5590" y="17486"/>
                    <a:pt x="5383" y="17072"/>
                    <a:pt x="5294" y="16628"/>
                  </a:cubicBezTo>
                  <a:cubicBezTo>
                    <a:pt x="4969" y="15268"/>
                    <a:pt x="5294" y="13819"/>
                    <a:pt x="6181" y="12695"/>
                  </a:cubicBezTo>
                  <a:cubicBezTo>
                    <a:pt x="6684" y="12045"/>
                    <a:pt x="7246" y="11483"/>
                    <a:pt x="7808" y="10862"/>
                  </a:cubicBezTo>
                  <a:cubicBezTo>
                    <a:pt x="8133" y="10507"/>
                    <a:pt x="8488" y="10182"/>
                    <a:pt x="8813" y="9827"/>
                  </a:cubicBezTo>
                  <a:cubicBezTo>
                    <a:pt x="8902" y="9738"/>
                    <a:pt x="8991" y="9679"/>
                    <a:pt x="9109" y="9561"/>
                  </a:cubicBezTo>
                  <a:lnTo>
                    <a:pt x="9109" y="9531"/>
                  </a:lnTo>
                  <a:close/>
                  <a:moveTo>
                    <a:pt x="3609" y="14884"/>
                  </a:moveTo>
                  <a:cubicBezTo>
                    <a:pt x="4200" y="16717"/>
                    <a:pt x="5176" y="18403"/>
                    <a:pt x="6477" y="19852"/>
                  </a:cubicBezTo>
                  <a:cubicBezTo>
                    <a:pt x="5176" y="19941"/>
                    <a:pt x="3904" y="20236"/>
                    <a:pt x="2692" y="20709"/>
                  </a:cubicBezTo>
                  <a:cubicBezTo>
                    <a:pt x="2189" y="20295"/>
                    <a:pt x="2278" y="19852"/>
                    <a:pt x="2337" y="19408"/>
                  </a:cubicBezTo>
                  <a:cubicBezTo>
                    <a:pt x="2396" y="19024"/>
                    <a:pt x="2485" y="18639"/>
                    <a:pt x="2633" y="18284"/>
                  </a:cubicBezTo>
                  <a:cubicBezTo>
                    <a:pt x="3076" y="17279"/>
                    <a:pt x="3372" y="16185"/>
                    <a:pt x="3490" y="15091"/>
                  </a:cubicBezTo>
                  <a:cubicBezTo>
                    <a:pt x="3490" y="15061"/>
                    <a:pt x="3550" y="15002"/>
                    <a:pt x="3609" y="14884"/>
                  </a:cubicBezTo>
                  <a:close/>
                  <a:moveTo>
                    <a:pt x="17178" y="291"/>
                  </a:moveTo>
                  <a:cubicBezTo>
                    <a:pt x="17678" y="291"/>
                    <a:pt x="18147" y="628"/>
                    <a:pt x="18306" y="1133"/>
                  </a:cubicBezTo>
                  <a:cubicBezTo>
                    <a:pt x="18513" y="1606"/>
                    <a:pt x="18572" y="2108"/>
                    <a:pt x="18513" y="2611"/>
                  </a:cubicBezTo>
                  <a:cubicBezTo>
                    <a:pt x="18454" y="3291"/>
                    <a:pt x="18365" y="3971"/>
                    <a:pt x="18247" y="4622"/>
                  </a:cubicBezTo>
                  <a:cubicBezTo>
                    <a:pt x="18099" y="5480"/>
                    <a:pt x="18070" y="6367"/>
                    <a:pt x="18217" y="7254"/>
                  </a:cubicBezTo>
                  <a:cubicBezTo>
                    <a:pt x="18395" y="8319"/>
                    <a:pt x="18277" y="9413"/>
                    <a:pt x="17892" y="10418"/>
                  </a:cubicBezTo>
                  <a:cubicBezTo>
                    <a:pt x="17803" y="10596"/>
                    <a:pt x="17744" y="10773"/>
                    <a:pt x="17685" y="10980"/>
                  </a:cubicBezTo>
                  <a:cubicBezTo>
                    <a:pt x="17656" y="11098"/>
                    <a:pt x="17685" y="11276"/>
                    <a:pt x="17744" y="11394"/>
                  </a:cubicBezTo>
                  <a:cubicBezTo>
                    <a:pt x="18188" y="11926"/>
                    <a:pt x="18188" y="12607"/>
                    <a:pt x="18129" y="13257"/>
                  </a:cubicBezTo>
                  <a:cubicBezTo>
                    <a:pt x="17922" y="15298"/>
                    <a:pt x="17005" y="17042"/>
                    <a:pt x="15763" y="18669"/>
                  </a:cubicBezTo>
                  <a:cubicBezTo>
                    <a:pt x="15349" y="19113"/>
                    <a:pt x="14935" y="19556"/>
                    <a:pt x="14462" y="19970"/>
                  </a:cubicBezTo>
                  <a:cubicBezTo>
                    <a:pt x="13663" y="20769"/>
                    <a:pt x="12687" y="21360"/>
                    <a:pt x="11623" y="21744"/>
                  </a:cubicBezTo>
                  <a:cubicBezTo>
                    <a:pt x="11228" y="21902"/>
                    <a:pt x="10808" y="21981"/>
                    <a:pt x="10387" y="21981"/>
                  </a:cubicBezTo>
                  <a:cubicBezTo>
                    <a:pt x="10177" y="21981"/>
                    <a:pt x="9967" y="21961"/>
                    <a:pt x="9760" y="21922"/>
                  </a:cubicBezTo>
                  <a:cubicBezTo>
                    <a:pt x="9316" y="21833"/>
                    <a:pt x="8873" y="21626"/>
                    <a:pt x="8518" y="21301"/>
                  </a:cubicBezTo>
                  <a:cubicBezTo>
                    <a:pt x="8340" y="21123"/>
                    <a:pt x="8192" y="20916"/>
                    <a:pt x="8133" y="20680"/>
                  </a:cubicBezTo>
                  <a:cubicBezTo>
                    <a:pt x="7956" y="20148"/>
                    <a:pt x="7867" y="19586"/>
                    <a:pt x="7749" y="19024"/>
                  </a:cubicBezTo>
                  <a:cubicBezTo>
                    <a:pt x="7660" y="16510"/>
                    <a:pt x="8311" y="14056"/>
                    <a:pt x="9641" y="11926"/>
                  </a:cubicBezTo>
                  <a:cubicBezTo>
                    <a:pt x="11090" y="9561"/>
                    <a:pt x="12392" y="7077"/>
                    <a:pt x="13486" y="4533"/>
                  </a:cubicBezTo>
                  <a:cubicBezTo>
                    <a:pt x="13782" y="3853"/>
                    <a:pt x="14196" y="3232"/>
                    <a:pt x="14521" y="2582"/>
                  </a:cubicBezTo>
                  <a:cubicBezTo>
                    <a:pt x="14787" y="2049"/>
                    <a:pt x="15112" y="1547"/>
                    <a:pt x="15526" y="1103"/>
                  </a:cubicBezTo>
                  <a:cubicBezTo>
                    <a:pt x="15881" y="659"/>
                    <a:pt x="16414" y="364"/>
                    <a:pt x="17005" y="304"/>
                  </a:cubicBezTo>
                  <a:cubicBezTo>
                    <a:pt x="17063" y="295"/>
                    <a:pt x="17120" y="291"/>
                    <a:pt x="17178" y="291"/>
                  </a:cubicBezTo>
                  <a:close/>
                  <a:moveTo>
                    <a:pt x="22136" y="15198"/>
                  </a:moveTo>
                  <a:cubicBezTo>
                    <a:pt x="23098" y="15198"/>
                    <a:pt x="24046" y="15436"/>
                    <a:pt x="24901" y="15919"/>
                  </a:cubicBezTo>
                  <a:cubicBezTo>
                    <a:pt x="25936" y="16451"/>
                    <a:pt x="26971" y="16954"/>
                    <a:pt x="28006" y="17486"/>
                  </a:cubicBezTo>
                  <a:cubicBezTo>
                    <a:pt x="28538" y="17723"/>
                    <a:pt x="29070" y="18048"/>
                    <a:pt x="29573" y="18373"/>
                  </a:cubicBezTo>
                  <a:cubicBezTo>
                    <a:pt x="30490" y="18965"/>
                    <a:pt x="31141" y="19881"/>
                    <a:pt x="31407" y="20916"/>
                  </a:cubicBezTo>
                  <a:cubicBezTo>
                    <a:pt x="31584" y="21626"/>
                    <a:pt x="31525" y="22395"/>
                    <a:pt x="31259" y="23075"/>
                  </a:cubicBezTo>
                  <a:cubicBezTo>
                    <a:pt x="30815" y="22218"/>
                    <a:pt x="29987" y="21833"/>
                    <a:pt x="29189" y="21419"/>
                  </a:cubicBezTo>
                  <a:cubicBezTo>
                    <a:pt x="28952" y="21301"/>
                    <a:pt x="28745" y="21153"/>
                    <a:pt x="28568" y="21064"/>
                  </a:cubicBezTo>
                  <a:cubicBezTo>
                    <a:pt x="28420" y="20502"/>
                    <a:pt x="29041" y="20295"/>
                    <a:pt x="28982" y="19763"/>
                  </a:cubicBezTo>
                  <a:lnTo>
                    <a:pt x="28982" y="19763"/>
                  </a:lnTo>
                  <a:cubicBezTo>
                    <a:pt x="28834" y="19793"/>
                    <a:pt x="28716" y="19822"/>
                    <a:pt x="28568" y="19852"/>
                  </a:cubicBezTo>
                  <a:cubicBezTo>
                    <a:pt x="28065" y="20059"/>
                    <a:pt x="27533" y="20295"/>
                    <a:pt x="27000" y="20443"/>
                  </a:cubicBezTo>
                  <a:cubicBezTo>
                    <a:pt x="26755" y="20525"/>
                    <a:pt x="26503" y="20564"/>
                    <a:pt x="26252" y="20564"/>
                  </a:cubicBezTo>
                  <a:cubicBezTo>
                    <a:pt x="25412" y="20564"/>
                    <a:pt x="24594" y="20123"/>
                    <a:pt x="24161" y="19349"/>
                  </a:cubicBezTo>
                  <a:cubicBezTo>
                    <a:pt x="23747" y="18610"/>
                    <a:pt x="23274" y="17900"/>
                    <a:pt x="22772" y="17220"/>
                  </a:cubicBezTo>
                  <a:cubicBezTo>
                    <a:pt x="22151" y="16333"/>
                    <a:pt x="21145" y="15800"/>
                    <a:pt x="20080" y="15771"/>
                  </a:cubicBezTo>
                  <a:cubicBezTo>
                    <a:pt x="19992" y="15771"/>
                    <a:pt x="19933" y="15741"/>
                    <a:pt x="19844" y="15741"/>
                  </a:cubicBezTo>
                  <a:cubicBezTo>
                    <a:pt x="19844" y="15712"/>
                    <a:pt x="19814" y="15682"/>
                    <a:pt x="19755" y="15623"/>
                  </a:cubicBezTo>
                  <a:lnTo>
                    <a:pt x="20435" y="15446"/>
                  </a:lnTo>
                  <a:cubicBezTo>
                    <a:pt x="20996" y="15281"/>
                    <a:pt x="21568" y="15198"/>
                    <a:pt x="22136" y="15198"/>
                  </a:cubicBezTo>
                  <a:close/>
                  <a:moveTo>
                    <a:pt x="19618" y="16002"/>
                  </a:moveTo>
                  <a:cubicBezTo>
                    <a:pt x="20223" y="16002"/>
                    <a:pt x="20840" y="16163"/>
                    <a:pt x="21441" y="16451"/>
                  </a:cubicBezTo>
                  <a:cubicBezTo>
                    <a:pt x="21855" y="16628"/>
                    <a:pt x="22180" y="16954"/>
                    <a:pt x="22446" y="17338"/>
                  </a:cubicBezTo>
                  <a:cubicBezTo>
                    <a:pt x="22919" y="17959"/>
                    <a:pt x="23363" y="18639"/>
                    <a:pt x="23777" y="19349"/>
                  </a:cubicBezTo>
                  <a:cubicBezTo>
                    <a:pt x="24249" y="20315"/>
                    <a:pt x="25249" y="20888"/>
                    <a:pt x="26285" y="20888"/>
                  </a:cubicBezTo>
                  <a:cubicBezTo>
                    <a:pt x="26614" y="20888"/>
                    <a:pt x="26946" y="20830"/>
                    <a:pt x="27267" y="20709"/>
                  </a:cubicBezTo>
                  <a:cubicBezTo>
                    <a:pt x="27592" y="20591"/>
                    <a:pt x="27917" y="20473"/>
                    <a:pt x="28302" y="20325"/>
                  </a:cubicBezTo>
                  <a:lnTo>
                    <a:pt x="28302" y="20325"/>
                  </a:lnTo>
                  <a:cubicBezTo>
                    <a:pt x="28302" y="20384"/>
                    <a:pt x="28302" y="20473"/>
                    <a:pt x="28272" y="20532"/>
                  </a:cubicBezTo>
                  <a:cubicBezTo>
                    <a:pt x="28183" y="21183"/>
                    <a:pt x="28272" y="21330"/>
                    <a:pt x="28834" y="21626"/>
                  </a:cubicBezTo>
                  <a:cubicBezTo>
                    <a:pt x="29248" y="21833"/>
                    <a:pt x="29691" y="22070"/>
                    <a:pt x="30105" y="22306"/>
                  </a:cubicBezTo>
                  <a:cubicBezTo>
                    <a:pt x="30283" y="22395"/>
                    <a:pt x="30460" y="22543"/>
                    <a:pt x="30608" y="22691"/>
                  </a:cubicBezTo>
                  <a:cubicBezTo>
                    <a:pt x="31141" y="23223"/>
                    <a:pt x="31200" y="23519"/>
                    <a:pt x="30874" y="24199"/>
                  </a:cubicBezTo>
                  <a:cubicBezTo>
                    <a:pt x="30519" y="24997"/>
                    <a:pt x="29987" y="25678"/>
                    <a:pt x="29307" y="26180"/>
                  </a:cubicBezTo>
                  <a:cubicBezTo>
                    <a:pt x="29130" y="26328"/>
                    <a:pt x="28923" y="26417"/>
                    <a:pt x="28716" y="26565"/>
                  </a:cubicBezTo>
                  <a:cubicBezTo>
                    <a:pt x="28627" y="26476"/>
                    <a:pt x="28538" y="26358"/>
                    <a:pt x="28449" y="26269"/>
                  </a:cubicBezTo>
                  <a:cubicBezTo>
                    <a:pt x="28065" y="25618"/>
                    <a:pt x="27710" y="24968"/>
                    <a:pt x="27414" y="24317"/>
                  </a:cubicBezTo>
                  <a:cubicBezTo>
                    <a:pt x="26616" y="22365"/>
                    <a:pt x="25196" y="20976"/>
                    <a:pt x="23570" y="19763"/>
                  </a:cubicBezTo>
                  <a:cubicBezTo>
                    <a:pt x="21944" y="18551"/>
                    <a:pt x="20140" y="18018"/>
                    <a:pt x="18188" y="17841"/>
                  </a:cubicBezTo>
                  <a:cubicBezTo>
                    <a:pt x="17744" y="17782"/>
                    <a:pt x="17271" y="17782"/>
                    <a:pt x="16768" y="17782"/>
                  </a:cubicBezTo>
                  <a:cubicBezTo>
                    <a:pt x="16828" y="17486"/>
                    <a:pt x="17005" y="17190"/>
                    <a:pt x="17271" y="16983"/>
                  </a:cubicBezTo>
                  <a:cubicBezTo>
                    <a:pt x="17988" y="16301"/>
                    <a:pt x="18792" y="16002"/>
                    <a:pt x="19618" y="16002"/>
                  </a:cubicBezTo>
                  <a:close/>
                  <a:moveTo>
                    <a:pt x="22919" y="19763"/>
                  </a:moveTo>
                  <a:cubicBezTo>
                    <a:pt x="23008" y="19822"/>
                    <a:pt x="23097" y="19852"/>
                    <a:pt x="23186" y="19911"/>
                  </a:cubicBezTo>
                  <a:cubicBezTo>
                    <a:pt x="23895" y="20473"/>
                    <a:pt x="24575" y="20976"/>
                    <a:pt x="25256" y="21567"/>
                  </a:cubicBezTo>
                  <a:cubicBezTo>
                    <a:pt x="25847" y="22129"/>
                    <a:pt x="26350" y="22809"/>
                    <a:pt x="26705" y="23578"/>
                  </a:cubicBezTo>
                  <a:cubicBezTo>
                    <a:pt x="27207" y="24731"/>
                    <a:pt x="27828" y="25855"/>
                    <a:pt x="28509" y="26920"/>
                  </a:cubicBezTo>
                  <a:cubicBezTo>
                    <a:pt x="28597" y="27038"/>
                    <a:pt x="28627" y="27186"/>
                    <a:pt x="28627" y="27334"/>
                  </a:cubicBezTo>
                  <a:cubicBezTo>
                    <a:pt x="28449" y="27097"/>
                    <a:pt x="28242" y="26890"/>
                    <a:pt x="28035" y="26713"/>
                  </a:cubicBezTo>
                  <a:cubicBezTo>
                    <a:pt x="27533" y="26299"/>
                    <a:pt x="27000" y="25914"/>
                    <a:pt x="26498" y="25530"/>
                  </a:cubicBezTo>
                  <a:cubicBezTo>
                    <a:pt x="25492" y="24850"/>
                    <a:pt x="24664" y="23903"/>
                    <a:pt x="24161" y="22809"/>
                  </a:cubicBezTo>
                  <a:cubicBezTo>
                    <a:pt x="24043" y="22543"/>
                    <a:pt x="23954" y="22277"/>
                    <a:pt x="23866" y="22040"/>
                  </a:cubicBezTo>
                  <a:cubicBezTo>
                    <a:pt x="23688" y="21330"/>
                    <a:pt x="23393" y="20621"/>
                    <a:pt x="23008" y="20000"/>
                  </a:cubicBezTo>
                  <a:cubicBezTo>
                    <a:pt x="22949" y="19911"/>
                    <a:pt x="22919" y="19852"/>
                    <a:pt x="22890" y="19763"/>
                  </a:cubicBezTo>
                  <a:close/>
                  <a:moveTo>
                    <a:pt x="6351" y="20053"/>
                  </a:moveTo>
                  <a:cubicBezTo>
                    <a:pt x="6615" y="20053"/>
                    <a:pt x="6887" y="20147"/>
                    <a:pt x="7069" y="20355"/>
                  </a:cubicBezTo>
                  <a:cubicBezTo>
                    <a:pt x="7276" y="20562"/>
                    <a:pt x="7571" y="20769"/>
                    <a:pt x="7808" y="20976"/>
                  </a:cubicBezTo>
                  <a:cubicBezTo>
                    <a:pt x="7897" y="21064"/>
                    <a:pt x="7985" y="21153"/>
                    <a:pt x="8074" y="21271"/>
                  </a:cubicBezTo>
                  <a:cubicBezTo>
                    <a:pt x="7276" y="22780"/>
                    <a:pt x="6862" y="24465"/>
                    <a:pt x="6832" y="26180"/>
                  </a:cubicBezTo>
                  <a:cubicBezTo>
                    <a:pt x="6802" y="27275"/>
                    <a:pt x="6743" y="28369"/>
                    <a:pt x="6802" y="29492"/>
                  </a:cubicBezTo>
                  <a:cubicBezTo>
                    <a:pt x="6832" y="31001"/>
                    <a:pt x="7187" y="32509"/>
                    <a:pt x="7838" y="33869"/>
                  </a:cubicBezTo>
                  <a:cubicBezTo>
                    <a:pt x="7838" y="33958"/>
                    <a:pt x="7867" y="34017"/>
                    <a:pt x="7867" y="34106"/>
                  </a:cubicBezTo>
                  <a:cubicBezTo>
                    <a:pt x="7512" y="33780"/>
                    <a:pt x="7217" y="33366"/>
                    <a:pt x="7039" y="32923"/>
                  </a:cubicBezTo>
                  <a:cubicBezTo>
                    <a:pt x="6773" y="32479"/>
                    <a:pt x="6625" y="32006"/>
                    <a:pt x="6418" y="31563"/>
                  </a:cubicBezTo>
                  <a:cubicBezTo>
                    <a:pt x="6181" y="31060"/>
                    <a:pt x="5915" y="30587"/>
                    <a:pt x="5649" y="30113"/>
                  </a:cubicBezTo>
                  <a:cubicBezTo>
                    <a:pt x="5265" y="29581"/>
                    <a:pt x="4880" y="29019"/>
                    <a:pt x="4141" y="28812"/>
                  </a:cubicBezTo>
                  <a:lnTo>
                    <a:pt x="4496" y="28428"/>
                  </a:lnTo>
                  <a:cubicBezTo>
                    <a:pt x="4910" y="28073"/>
                    <a:pt x="4999" y="27807"/>
                    <a:pt x="4673" y="27334"/>
                  </a:cubicBezTo>
                  <a:cubicBezTo>
                    <a:pt x="4348" y="26801"/>
                    <a:pt x="3964" y="26299"/>
                    <a:pt x="3520" y="25825"/>
                  </a:cubicBezTo>
                  <a:cubicBezTo>
                    <a:pt x="3165" y="25441"/>
                    <a:pt x="2781" y="25086"/>
                    <a:pt x="2396" y="24761"/>
                  </a:cubicBezTo>
                  <a:cubicBezTo>
                    <a:pt x="1864" y="24317"/>
                    <a:pt x="1450" y="23755"/>
                    <a:pt x="1154" y="23134"/>
                  </a:cubicBezTo>
                  <a:cubicBezTo>
                    <a:pt x="1036" y="22868"/>
                    <a:pt x="1065" y="22602"/>
                    <a:pt x="1243" y="22395"/>
                  </a:cubicBezTo>
                  <a:cubicBezTo>
                    <a:pt x="1627" y="21892"/>
                    <a:pt x="2130" y="21449"/>
                    <a:pt x="2692" y="21153"/>
                  </a:cubicBezTo>
                  <a:cubicBezTo>
                    <a:pt x="3786" y="20562"/>
                    <a:pt x="4999" y="20207"/>
                    <a:pt x="6241" y="20059"/>
                  </a:cubicBezTo>
                  <a:cubicBezTo>
                    <a:pt x="6277" y="20055"/>
                    <a:pt x="6314" y="20053"/>
                    <a:pt x="6351" y="20053"/>
                  </a:cubicBezTo>
                  <a:close/>
                  <a:moveTo>
                    <a:pt x="829" y="23194"/>
                  </a:moveTo>
                  <a:cubicBezTo>
                    <a:pt x="858" y="23223"/>
                    <a:pt x="888" y="23253"/>
                    <a:pt x="888" y="23312"/>
                  </a:cubicBezTo>
                  <a:cubicBezTo>
                    <a:pt x="1213" y="23992"/>
                    <a:pt x="1686" y="24613"/>
                    <a:pt x="2278" y="25086"/>
                  </a:cubicBezTo>
                  <a:cubicBezTo>
                    <a:pt x="2958" y="25648"/>
                    <a:pt x="3579" y="26328"/>
                    <a:pt x="4111" y="27038"/>
                  </a:cubicBezTo>
                  <a:cubicBezTo>
                    <a:pt x="4289" y="27275"/>
                    <a:pt x="4407" y="27541"/>
                    <a:pt x="4585" y="27866"/>
                  </a:cubicBezTo>
                  <a:lnTo>
                    <a:pt x="3668" y="28871"/>
                  </a:lnTo>
                  <a:cubicBezTo>
                    <a:pt x="3816" y="28960"/>
                    <a:pt x="3904" y="29078"/>
                    <a:pt x="3993" y="29108"/>
                  </a:cubicBezTo>
                  <a:cubicBezTo>
                    <a:pt x="4525" y="29285"/>
                    <a:pt x="4969" y="29640"/>
                    <a:pt x="5235" y="30113"/>
                  </a:cubicBezTo>
                  <a:cubicBezTo>
                    <a:pt x="5620" y="30675"/>
                    <a:pt x="5915" y="31267"/>
                    <a:pt x="6181" y="31858"/>
                  </a:cubicBezTo>
                  <a:cubicBezTo>
                    <a:pt x="6536" y="32745"/>
                    <a:pt x="7039" y="33544"/>
                    <a:pt x="7719" y="34194"/>
                  </a:cubicBezTo>
                  <a:cubicBezTo>
                    <a:pt x="7749" y="34224"/>
                    <a:pt x="7749" y="34254"/>
                    <a:pt x="7749" y="34313"/>
                  </a:cubicBezTo>
                  <a:cubicBezTo>
                    <a:pt x="7600" y="34350"/>
                    <a:pt x="7446" y="34366"/>
                    <a:pt x="7292" y="34366"/>
                  </a:cubicBezTo>
                  <a:cubicBezTo>
                    <a:pt x="7077" y="34366"/>
                    <a:pt x="6861" y="34335"/>
                    <a:pt x="6655" y="34283"/>
                  </a:cubicBezTo>
                  <a:cubicBezTo>
                    <a:pt x="6359" y="34224"/>
                    <a:pt x="6063" y="34135"/>
                    <a:pt x="5767" y="34047"/>
                  </a:cubicBezTo>
                  <a:cubicBezTo>
                    <a:pt x="4259" y="33633"/>
                    <a:pt x="3106" y="32361"/>
                    <a:pt x="2810" y="30794"/>
                  </a:cubicBezTo>
                  <a:cubicBezTo>
                    <a:pt x="2633" y="30025"/>
                    <a:pt x="2485" y="29226"/>
                    <a:pt x="2308" y="28457"/>
                  </a:cubicBezTo>
                  <a:cubicBezTo>
                    <a:pt x="2160" y="27718"/>
                    <a:pt x="1834" y="27038"/>
                    <a:pt x="1391" y="26446"/>
                  </a:cubicBezTo>
                  <a:cubicBezTo>
                    <a:pt x="858" y="25796"/>
                    <a:pt x="563" y="24997"/>
                    <a:pt x="563" y="24140"/>
                  </a:cubicBezTo>
                  <a:cubicBezTo>
                    <a:pt x="592" y="23815"/>
                    <a:pt x="651" y="23519"/>
                    <a:pt x="711" y="23194"/>
                  </a:cubicBezTo>
                  <a:close/>
                  <a:moveTo>
                    <a:pt x="17582" y="18107"/>
                  </a:moveTo>
                  <a:cubicBezTo>
                    <a:pt x="17973" y="18107"/>
                    <a:pt x="18365" y="18137"/>
                    <a:pt x="18750" y="18196"/>
                  </a:cubicBezTo>
                  <a:cubicBezTo>
                    <a:pt x="19785" y="18314"/>
                    <a:pt x="20761" y="18580"/>
                    <a:pt x="21707" y="18994"/>
                  </a:cubicBezTo>
                  <a:cubicBezTo>
                    <a:pt x="22003" y="19113"/>
                    <a:pt x="22269" y="19349"/>
                    <a:pt x="22446" y="19615"/>
                  </a:cubicBezTo>
                  <a:cubicBezTo>
                    <a:pt x="22979" y="20414"/>
                    <a:pt x="23363" y="21271"/>
                    <a:pt x="23600" y="22158"/>
                  </a:cubicBezTo>
                  <a:cubicBezTo>
                    <a:pt x="23925" y="23341"/>
                    <a:pt x="24605" y="24376"/>
                    <a:pt x="25551" y="25116"/>
                  </a:cubicBezTo>
                  <a:cubicBezTo>
                    <a:pt x="26113" y="25589"/>
                    <a:pt x="26705" y="26003"/>
                    <a:pt x="27267" y="26446"/>
                  </a:cubicBezTo>
                  <a:cubicBezTo>
                    <a:pt x="27503" y="26624"/>
                    <a:pt x="27710" y="26831"/>
                    <a:pt x="27947" y="27008"/>
                  </a:cubicBezTo>
                  <a:cubicBezTo>
                    <a:pt x="28538" y="27482"/>
                    <a:pt x="28804" y="28250"/>
                    <a:pt x="28627" y="28990"/>
                  </a:cubicBezTo>
                  <a:cubicBezTo>
                    <a:pt x="28479" y="29906"/>
                    <a:pt x="28095" y="30764"/>
                    <a:pt x="27533" y="31503"/>
                  </a:cubicBezTo>
                  <a:cubicBezTo>
                    <a:pt x="27148" y="31977"/>
                    <a:pt x="26793" y="32479"/>
                    <a:pt x="26379" y="32982"/>
                  </a:cubicBezTo>
                  <a:cubicBezTo>
                    <a:pt x="25877" y="33573"/>
                    <a:pt x="25492" y="34283"/>
                    <a:pt x="25226" y="35022"/>
                  </a:cubicBezTo>
                  <a:cubicBezTo>
                    <a:pt x="25019" y="35584"/>
                    <a:pt x="24664" y="36058"/>
                    <a:pt x="24191" y="36412"/>
                  </a:cubicBezTo>
                  <a:cubicBezTo>
                    <a:pt x="23977" y="36591"/>
                    <a:pt x="23710" y="36683"/>
                    <a:pt x="23447" y="36683"/>
                  </a:cubicBezTo>
                  <a:cubicBezTo>
                    <a:pt x="23273" y="36683"/>
                    <a:pt x="23102" y="36643"/>
                    <a:pt x="22949" y="36560"/>
                  </a:cubicBezTo>
                  <a:cubicBezTo>
                    <a:pt x="22683" y="36442"/>
                    <a:pt x="22446" y="36294"/>
                    <a:pt x="22210" y="36146"/>
                  </a:cubicBezTo>
                  <a:cubicBezTo>
                    <a:pt x="20494" y="34993"/>
                    <a:pt x="18779" y="33840"/>
                    <a:pt x="16946" y="32834"/>
                  </a:cubicBezTo>
                  <a:cubicBezTo>
                    <a:pt x="15438" y="32006"/>
                    <a:pt x="13959" y="31119"/>
                    <a:pt x="12540" y="30113"/>
                  </a:cubicBezTo>
                  <a:cubicBezTo>
                    <a:pt x="11771" y="29581"/>
                    <a:pt x="11061" y="28990"/>
                    <a:pt x="10351" y="28369"/>
                  </a:cubicBezTo>
                  <a:cubicBezTo>
                    <a:pt x="9168" y="27245"/>
                    <a:pt x="8577" y="25796"/>
                    <a:pt x="8133" y="24229"/>
                  </a:cubicBezTo>
                  <a:cubicBezTo>
                    <a:pt x="7897" y="23489"/>
                    <a:pt x="7926" y="22691"/>
                    <a:pt x="8163" y="21951"/>
                  </a:cubicBezTo>
                  <a:cubicBezTo>
                    <a:pt x="8192" y="21833"/>
                    <a:pt x="8252" y="21744"/>
                    <a:pt x="8311" y="21626"/>
                  </a:cubicBezTo>
                  <a:cubicBezTo>
                    <a:pt x="8518" y="21715"/>
                    <a:pt x="8666" y="21833"/>
                    <a:pt x="8813" y="21892"/>
                  </a:cubicBezTo>
                  <a:cubicBezTo>
                    <a:pt x="9316" y="22136"/>
                    <a:pt x="9853" y="22255"/>
                    <a:pt x="10384" y="22255"/>
                  </a:cubicBezTo>
                  <a:cubicBezTo>
                    <a:pt x="10948" y="22255"/>
                    <a:pt x="11505" y="22122"/>
                    <a:pt x="12007" y="21863"/>
                  </a:cubicBezTo>
                  <a:cubicBezTo>
                    <a:pt x="12747" y="21478"/>
                    <a:pt x="13456" y="21064"/>
                    <a:pt x="14136" y="20621"/>
                  </a:cubicBezTo>
                  <a:cubicBezTo>
                    <a:pt x="15083" y="20000"/>
                    <a:pt x="15733" y="19083"/>
                    <a:pt x="16414" y="18196"/>
                  </a:cubicBezTo>
                  <a:cubicBezTo>
                    <a:pt x="16798" y="18137"/>
                    <a:pt x="17190" y="18107"/>
                    <a:pt x="17582" y="18107"/>
                  </a:cubicBezTo>
                  <a:close/>
                  <a:moveTo>
                    <a:pt x="7601" y="23312"/>
                  </a:moveTo>
                  <a:cubicBezTo>
                    <a:pt x="7808" y="24051"/>
                    <a:pt x="7985" y="24790"/>
                    <a:pt x="8222" y="25471"/>
                  </a:cubicBezTo>
                  <a:cubicBezTo>
                    <a:pt x="8813" y="27186"/>
                    <a:pt x="9937" y="28635"/>
                    <a:pt x="11386" y="29670"/>
                  </a:cubicBezTo>
                  <a:cubicBezTo>
                    <a:pt x="12599" y="30557"/>
                    <a:pt x="13841" y="31355"/>
                    <a:pt x="15083" y="32154"/>
                  </a:cubicBezTo>
                  <a:cubicBezTo>
                    <a:pt x="16177" y="32805"/>
                    <a:pt x="17301" y="33426"/>
                    <a:pt x="18424" y="34076"/>
                  </a:cubicBezTo>
                  <a:cubicBezTo>
                    <a:pt x="18838" y="34313"/>
                    <a:pt x="19252" y="34579"/>
                    <a:pt x="19666" y="34845"/>
                  </a:cubicBezTo>
                  <a:cubicBezTo>
                    <a:pt x="20051" y="35082"/>
                    <a:pt x="20317" y="35496"/>
                    <a:pt x="20406" y="35939"/>
                  </a:cubicBezTo>
                  <a:cubicBezTo>
                    <a:pt x="20494" y="36383"/>
                    <a:pt x="20583" y="36826"/>
                    <a:pt x="20701" y="37270"/>
                  </a:cubicBezTo>
                  <a:cubicBezTo>
                    <a:pt x="20820" y="37684"/>
                    <a:pt x="20820" y="38128"/>
                    <a:pt x="20761" y="38571"/>
                  </a:cubicBezTo>
                  <a:cubicBezTo>
                    <a:pt x="20701" y="38956"/>
                    <a:pt x="20376" y="39281"/>
                    <a:pt x="19962" y="39310"/>
                  </a:cubicBezTo>
                  <a:cubicBezTo>
                    <a:pt x="19900" y="39315"/>
                    <a:pt x="19837" y="39318"/>
                    <a:pt x="19775" y="39318"/>
                  </a:cubicBezTo>
                  <a:cubicBezTo>
                    <a:pt x="19454" y="39318"/>
                    <a:pt x="19136" y="39252"/>
                    <a:pt x="18838" y="39103"/>
                  </a:cubicBezTo>
                  <a:cubicBezTo>
                    <a:pt x="17981" y="38749"/>
                    <a:pt x="17123" y="38335"/>
                    <a:pt x="16236" y="38068"/>
                  </a:cubicBezTo>
                  <a:cubicBezTo>
                    <a:pt x="14728" y="37625"/>
                    <a:pt x="13515" y="36531"/>
                    <a:pt x="12954" y="35082"/>
                  </a:cubicBezTo>
                  <a:cubicBezTo>
                    <a:pt x="12244" y="33603"/>
                    <a:pt x="11268" y="32243"/>
                    <a:pt x="10115" y="31119"/>
                  </a:cubicBezTo>
                  <a:cubicBezTo>
                    <a:pt x="9553" y="30527"/>
                    <a:pt x="8991" y="29936"/>
                    <a:pt x="8459" y="29315"/>
                  </a:cubicBezTo>
                  <a:cubicBezTo>
                    <a:pt x="8104" y="28871"/>
                    <a:pt x="7808" y="28398"/>
                    <a:pt x="7512" y="27925"/>
                  </a:cubicBezTo>
                  <a:cubicBezTo>
                    <a:pt x="7157" y="27334"/>
                    <a:pt x="7039" y="26653"/>
                    <a:pt x="7157" y="26003"/>
                  </a:cubicBezTo>
                  <a:cubicBezTo>
                    <a:pt x="7276" y="25264"/>
                    <a:pt x="7364" y="24495"/>
                    <a:pt x="7483" y="23726"/>
                  </a:cubicBezTo>
                  <a:cubicBezTo>
                    <a:pt x="7512" y="23578"/>
                    <a:pt x="7542" y="23460"/>
                    <a:pt x="7601" y="23312"/>
                  </a:cubicBezTo>
                  <a:close/>
                  <a:moveTo>
                    <a:pt x="7069" y="27777"/>
                  </a:moveTo>
                  <a:cubicBezTo>
                    <a:pt x="7157" y="27836"/>
                    <a:pt x="7187" y="27896"/>
                    <a:pt x="7246" y="27984"/>
                  </a:cubicBezTo>
                  <a:cubicBezTo>
                    <a:pt x="7808" y="29019"/>
                    <a:pt x="8547" y="29995"/>
                    <a:pt x="9405" y="30823"/>
                  </a:cubicBezTo>
                  <a:cubicBezTo>
                    <a:pt x="9701" y="31148"/>
                    <a:pt x="10026" y="31444"/>
                    <a:pt x="10322" y="31770"/>
                  </a:cubicBezTo>
                  <a:cubicBezTo>
                    <a:pt x="11327" y="32805"/>
                    <a:pt x="12126" y="34017"/>
                    <a:pt x="12717" y="35318"/>
                  </a:cubicBezTo>
                  <a:cubicBezTo>
                    <a:pt x="13101" y="36265"/>
                    <a:pt x="13782" y="37063"/>
                    <a:pt x="14669" y="37625"/>
                  </a:cubicBezTo>
                  <a:cubicBezTo>
                    <a:pt x="15053" y="37861"/>
                    <a:pt x="15467" y="38039"/>
                    <a:pt x="15911" y="38187"/>
                  </a:cubicBezTo>
                  <a:cubicBezTo>
                    <a:pt x="16739" y="38512"/>
                    <a:pt x="17596" y="38808"/>
                    <a:pt x="18424" y="39133"/>
                  </a:cubicBezTo>
                  <a:cubicBezTo>
                    <a:pt x="18957" y="39340"/>
                    <a:pt x="19430" y="39665"/>
                    <a:pt x="20021" y="39665"/>
                  </a:cubicBezTo>
                  <a:lnTo>
                    <a:pt x="20051" y="39695"/>
                  </a:lnTo>
                  <a:cubicBezTo>
                    <a:pt x="19767" y="39884"/>
                    <a:pt x="19445" y="39979"/>
                    <a:pt x="19116" y="39979"/>
                  </a:cubicBezTo>
                  <a:cubicBezTo>
                    <a:pt x="19034" y="39979"/>
                    <a:pt x="18951" y="39973"/>
                    <a:pt x="18868" y="39961"/>
                  </a:cubicBezTo>
                  <a:cubicBezTo>
                    <a:pt x="18040" y="39872"/>
                    <a:pt x="17212" y="39754"/>
                    <a:pt x="16384" y="39665"/>
                  </a:cubicBezTo>
                  <a:cubicBezTo>
                    <a:pt x="15970" y="39606"/>
                    <a:pt x="15556" y="39606"/>
                    <a:pt x="15142" y="39547"/>
                  </a:cubicBezTo>
                  <a:cubicBezTo>
                    <a:pt x="13929" y="39310"/>
                    <a:pt x="12835" y="38808"/>
                    <a:pt x="11889" y="38039"/>
                  </a:cubicBezTo>
                  <a:cubicBezTo>
                    <a:pt x="10588" y="37004"/>
                    <a:pt x="9464" y="35821"/>
                    <a:pt x="8547" y="34461"/>
                  </a:cubicBezTo>
                  <a:cubicBezTo>
                    <a:pt x="7897" y="33485"/>
                    <a:pt x="7483" y="32391"/>
                    <a:pt x="7335" y="31208"/>
                  </a:cubicBezTo>
                  <a:cubicBezTo>
                    <a:pt x="7217" y="30261"/>
                    <a:pt x="7128" y="29256"/>
                    <a:pt x="7039" y="28280"/>
                  </a:cubicBezTo>
                  <a:cubicBezTo>
                    <a:pt x="7039" y="28103"/>
                    <a:pt x="7069" y="27925"/>
                    <a:pt x="7069" y="27777"/>
                  </a:cubicBezTo>
                  <a:close/>
                  <a:moveTo>
                    <a:pt x="17142" y="0"/>
                  </a:moveTo>
                  <a:cubicBezTo>
                    <a:pt x="17087" y="0"/>
                    <a:pt x="17032" y="3"/>
                    <a:pt x="16975" y="9"/>
                  </a:cubicBezTo>
                  <a:cubicBezTo>
                    <a:pt x="16384" y="38"/>
                    <a:pt x="15822" y="275"/>
                    <a:pt x="15408" y="689"/>
                  </a:cubicBezTo>
                  <a:cubicBezTo>
                    <a:pt x="14994" y="1073"/>
                    <a:pt x="14639" y="1547"/>
                    <a:pt x="14403" y="2049"/>
                  </a:cubicBezTo>
                  <a:cubicBezTo>
                    <a:pt x="13900" y="3114"/>
                    <a:pt x="13249" y="4090"/>
                    <a:pt x="12776" y="5184"/>
                  </a:cubicBezTo>
                  <a:cubicBezTo>
                    <a:pt x="11978" y="7106"/>
                    <a:pt x="11031" y="8969"/>
                    <a:pt x="9878" y="10744"/>
                  </a:cubicBezTo>
                  <a:lnTo>
                    <a:pt x="9641" y="11098"/>
                  </a:lnTo>
                  <a:cubicBezTo>
                    <a:pt x="9375" y="10655"/>
                    <a:pt x="9434" y="10241"/>
                    <a:pt x="9375" y="9827"/>
                  </a:cubicBezTo>
                  <a:cubicBezTo>
                    <a:pt x="9316" y="9147"/>
                    <a:pt x="9494" y="8437"/>
                    <a:pt x="9908" y="7875"/>
                  </a:cubicBezTo>
                  <a:cubicBezTo>
                    <a:pt x="10055" y="7668"/>
                    <a:pt x="10203" y="7431"/>
                    <a:pt x="10381" y="7224"/>
                  </a:cubicBezTo>
                  <a:cubicBezTo>
                    <a:pt x="10765" y="6692"/>
                    <a:pt x="11061" y="6101"/>
                    <a:pt x="11238" y="5480"/>
                  </a:cubicBezTo>
                  <a:cubicBezTo>
                    <a:pt x="11445" y="4829"/>
                    <a:pt x="11534" y="4149"/>
                    <a:pt x="11416" y="3469"/>
                  </a:cubicBezTo>
                  <a:cubicBezTo>
                    <a:pt x="11268" y="2670"/>
                    <a:pt x="10943" y="1901"/>
                    <a:pt x="10469" y="1221"/>
                  </a:cubicBezTo>
                  <a:cubicBezTo>
                    <a:pt x="10070" y="662"/>
                    <a:pt x="9630" y="332"/>
                    <a:pt x="9039" y="332"/>
                  </a:cubicBezTo>
                  <a:cubicBezTo>
                    <a:pt x="8756" y="332"/>
                    <a:pt x="8438" y="408"/>
                    <a:pt x="8074" y="571"/>
                  </a:cubicBezTo>
                  <a:cubicBezTo>
                    <a:pt x="7601" y="807"/>
                    <a:pt x="7157" y="1103"/>
                    <a:pt x="6802" y="1428"/>
                  </a:cubicBezTo>
                  <a:cubicBezTo>
                    <a:pt x="5442" y="2670"/>
                    <a:pt x="4407" y="4178"/>
                    <a:pt x="3786" y="5864"/>
                  </a:cubicBezTo>
                  <a:cubicBezTo>
                    <a:pt x="3254" y="7372"/>
                    <a:pt x="2988" y="8940"/>
                    <a:pt x="2988" y="10537"/>
                  </a:cubicBezTo>
                  <a:lnTo>
                    <a:pt x="2810" y="10773"/>
                  </a:lnTo>
                  <a:cubicBezTo>
                    <a:pt x="2485" y="11246"/>
                    <a:pt x="2130" y="11690"/>
                    <a:pt x="1805" y="12163"/>
                  </a:cubicBezTo>
                  <a:cubicBezTo>
                    <a:pt x="1391" y="12814"/>
                    <a:pt x="1184" y="13553"/>
                    <a:pt x="1213" y="14322"/>
                  </a:cubicBezTo>
                  <a:cubicBezTo>
                    <a:pt x="1243" y="14825"/>
                    <a:pt x="1213" y="15357"/>
                    <a:pt x="1154" y="15860"/>
                  </a:cubicBezTo>
                  <a:cubicBezTo>
                    <a:pt x="1095" y="16628"/>
                    <a:pt x="977" y="17397"/>
                    <a:pt x="918" y="18166"/>
                  </a:cubicBezTo>
                  <a:cubicBezTo>
                    <a:pt x="770" y="19172"/>
                    <a:pt x="1243" y="20177"/>
                    <a:pt x="2100" y="20739"/>
                  </a:cubicBezTo>
                  <a:cubicBezTo>
                    <a:pt x="2160" y="20798"/>
                    <a:pt x="2248" y="20887"/>
                    <a:pt x="2308" y="20976"/>
                  </a:cubicBezTo>
                  <a:cubicBezTo>
                    <a:pt x="1982" y="21242"/>
                    <a:pt x="1657" y="21478"/>
                    <a:pt x="1391" y="21774"/>
                  </a:cubicBezTo>
                  <a:cubicBezTo>
                    <a:pt x="444" y="22720"/>
                    <a:pt x="1" y="23844"/>
                    <a:pt x="415" y="25204"/>
                  </a:cubicBezTo>
                  <a:cubicBezTo>
                    <a:pt x="563" y="25618"/>
                    <a:pt x="770" y="26032"/>
                    <a:pt x="1006" y="26417"/>
                  </a:cubicBezTo>
                  <a:cubicBezTo>
                    <a:pt x="1213" y="26801"/>
                    <a:pt x="1509" y="27127"/>
                    <a:pt x="1686" y="27541"/>
                  </a:cubicBezTo>
                  <a:cubicBezTo>
                    <a:pt x="1893" y="27955"/>
                    <a:pt x="2071" y="28428"/>
                    <a:pt x="2189" y="28901"/>
                  </a:cubicBezTo>
                  <a:cubicBezTo>
                    <a:pt x="2308" y="29522"/>
                    <a:pt x="2367" y="30173"/>
                    <a:pt x="2515" y="30823"/>
                  </a:cubicBezTo>
                  <a:cubicBezTo>
                    <a:pt x="2781" y="32538"/>
                    <a:pt x="4052" y="33928"/>
                    <a:pt x="5738" y="34372"/>
                  </a:cubicBezTo>
                  <a:cubicBezTo>
                    <a:pt x="6310" y="34562"/>
                    <a:pt x="6897" y="34647"/>
                    <a:pt x="7477" y="34647"/>
                  </a:cubicBezTo>
                  <a:cubicBezTo>
                    <a:pt x="7707" y="34647"/>
                    <a:pt x="7936" y="34634"/>
                    <a:pt x="8163" y="34608"/>
                  </a:cubicBezTo>
                  <a:cubicBezTo>
                    <a:pt x="8843" y="35377"/>
                    <a:pt x="9464" y="36146"/>
                    <a:pt x="10115" y="36886"/>
                  </a:cubicBezTo>
                  <a:cubicBezTo>
                    <a:pt x="10913" y="37743"/>
                    <a:pt x="11830" y="38512"/>
                    <a:pt x="12865" y="39074"/>
                  </a:cubicBezTo>
                  <a:cubicBezTo>
                    <a:pt x="13693" y="39547"/>
                    <a:pt x="14610" y="39843"/>
                    <a:pt x="15526" y="39961"/>
                  </a:cubicBezTo>
                  <a:cubicBezTo>
                    <a:pt x="16502" y="40050"/>
                    <a:pt x="17449" y="40168"/>
                    <a:pt x="18424" y="40227"/>
                  </a:cubicBezTo>
                  <a:cubicBezTo>
                    <a:pt x="18631" y="40257"/>
                    <a:pt x="18846" y="40272"/>
                    <a:pt x="19064" y="40272"/>
                  </a:cubicBezTo>
                  <a:cubicBezTo>
                    <a:pt x="19282" y="40272"/>
                    <a:pt x="19504" y="40257"/>
                    <a:pt x="19726" y="40227"/>
                  </a:cubicBezTo>
                  <a:cubicBezTo>
                    <a:pt x="20435" y="40079"/>
                    <a:pt x="20968" y="39517"/>
                    <a:pt x="21056" y="38808"/>
                  </a:cubicBezTo>
                  <a:cubicBezTo>
                    <a:pt x="21145" y="38068"/>
                    <a:pt x="21056" y="37300"/>
                    <a:pt x="20849" y="36619"/>
                  </a:cubicBezTo>
                  <a:cubicBezTo>
                    <a:pt x="20731" y="36265"/>
                    <a:pt x="20672" y="35939"/>
                    <a:pt x="20583" y="35584"/>
                  </a:cubicBezTo>
                  <a:lnTo>
                    <a:pt x="20583" y="35584"/>
                  </a:lnTo>
                  <a:cubicBezTo>
                    <a:pt x="20997" y="35791"/>
                    <a:pt x="21352" y="35998"/>
                    <a:pt x="21737" y="36265"/>
                  </a:cubicBezTo>
                  <a:cubicBezTo>
                    <a:pt x="22032" y="36472"/>
                    <a:pt x="22387" y="36679"/>
                    <a:pt x="22742" y="36856"/>
                  </a:cubicBezTo>
                  <a:cubicBezTo>
                    <a:pt x="22965" y="36968"/>
                    <a:pt x="23205" y="37020"/>
                    <a:pt x="23443" y="37020"/>
                  </a:cubicBezTo>
                  <a:cubicBezTo>
                    <a:pt x="23836" y="37020"/>
                    <a:pt x="24222" y="36877"/>
                    <a:pt x="24516" y="36619"/>
                  </a:cubicBezTo>
                  <a:cubicBezTo>
                    <a:pt x="24960" y="36265"/>
                    <a:pt x="25315" y="35791"/>
                    <a:pt x="25492" y="35259"/>
                  </a:cubicBezTo>
                  <a:cubicBezTo>
                    <a:pt x="25758" y="34490"/>
                    <a:pt x="26172" y="33780"/>
                    <a:pt x="26705" y="33159"/>
                  </a:cubicBezTo>
                  <a:cubicBezTo>
                    <a:pt x="27089" y="32686"/>
                    <a:pt x="27444" y="32213"/>
                    <a:pt x="27799" y="31740"/>
                  </a:cubicBezTo>
                  <a:cubicBezTo>
                    <a:pt x="28863" y="30261"/>
                    <a:pt x="29396" y="28664"/>
                    <a:pt x="28893" y="26831"/>
                  </a:cubicBezTo>
                  <a:cubicBezTo>
                    <a:pt x="29425" y="26594"/>
                    <a:pt x="29898" y="26210"/>
                    <a:pt x="30283" y="25766"/>
                  </a:cubicBezTo>
                  <a:cubicBezTo>
                    <a:pt x="30993" y="24909"/>
                    <a:pt x="31495" y="23903"/>
                    <a:pt x="31732" y="22809"/>
                  </a:cubicBezTo>
                  <a:cubicBezTo>
                    <a:pt x="31939" y="22011"/>
                    <a:pt x="31880" y="21183"/>
                    <a:pt x="31614" y="20384"/>
                  </a:cubicBezTo>
                  <a:cubicBezTo>
                    <a:pt x="31348" y="19586"/>
                    <a:pt x="30815" y="18876"/>
                    <a:pt x="30135" y="18373"/>
                  </a:cubicBezTo>
                  <a:cubicBezTo>
                    <a:pt x="29425" y="17900"/>
                    <a:pt x="28686" y="17516"/>
                    <a:pt x="27947" y="17072"/>
                  </a:cubicBezTo>
                  <a:cubicBezTo>
                    <a:pt x="27769" y="16983"/>
                    <a:pt x="27621" y="16924"/>
                    <a:pt x="27444" y="16835"/>
                  </a:cubicBezTo>
                  <a:cubicBezTo>
                    <a:pt x="27740" y="16333"/>
                    <a:pt x="27888" y="15771"/>
                    <a:pt x="27888" y="15209"/>
                  </a:cubicBezTo>
                  <a:cubicBezTo>
                    <a:pt x="27947" y="14795"/>
                    <a:pt x="27947" y="14381"/>
                    <a:pt x="27947" y="13967"/>
                  </a:cubicBezTo>
                  <a:cubicBezTo>
                    <a:pt x="27947" y="12961"/>
                    <a:pt x="27621" y="11986"/>
                    <a:pt x="27000" y="11187"/>
                  </a:cubicBezTo>
                  <a:cubicBezTo>
                    <a:pt x="26527" y="10537"/>
                    <a:pt x="26143" y="9827"/>
                    <a:pt x="25847" y="9087"/>
                  </a:cubicBezTo>
                  <a:cubicBezTo>
                    <a:pt x="25610" y="8496"/>
                    <a:pt x="25315" y="7905"/>
                    <a:pt x="24960" y="7343"/>
                  </a:cubicBezTo>
                  <a:cubicBezTo>
                    <a:pt x="24398" y="6426"/>
                    <a:pt x="23422" y="5835"/>
                    <a:pt x="22328" y="5775"/>
                  </a:cubicBezTo>
                  <a:cubicBezTo>
                    <a:pt x="22072" y="5756"/>
                    <a:pt x="21815" y="5749"/>
                    <a:pt x="21559" y="5749"/>
                  </a:cubicBezTo>
                  <a:cubicBezTo>
                    <a:pt x="21046" y="5749"/>
                    <a:pt x="20534" y="5775"/>
                    <a:pt x="20021" y="5775"/>
                  </a:cubicBezTo>
                  <a:cubicBezTo>
                    <a:pt x="19548" y="5775"/>
                    <a:pt x="19105" y="5923"/>
                    <a:pt x="18691" y="6160"/>
                  </a:cubicBezTo>
                  <a:cubicBezTo>
                    <a:pt x="18602" y="6219"/>
                    <a:pt x="18484" y="6278"/>
                    <a:pt x="18365" y="6308"/>
                  </a:cubicBezTo>
                  <a:cubicBezTo>
                    <a:pt x="18365" y="6130"/>
                    <a:pt x="18365" y="5923"/>
                    <a:pt x="18365" y="5716"/>
                  </a:cubicBezTo>
                  <a:cubicBezTo>
                    <a:pt x="18424" y="5273"/>
                    <a:pt x="18484" y="4829"/>
                    <a:pt x="18572" y="4385"/>
                  </a:cubicBezTo>
                  <a:cubicBezTo>
                    <a:pt x="18750" y="3439"/>
                    <a:pt x="18809" y="2493"/>
                    <a:pt x="18691" y="1547"/>
                  </a:cubicBezTo>
                  <a:cubicBezTo>
                    <a:pt x="18580" y="605"/>
                    <a:pt x="17950" y="0"/>
                    <a:pt x="171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91" name="Google Shape;1991;p27"/>
          <p:cNvGrpSpPr/>
          <p:nvPr/>
        </p:nvGrpSpPr>
        <p:grpSpPr>
          <a:xfrm>
            <a:off x="-276321" y="-188668"/>
            <a:ext cx="1036371" cy="1079219"/>
            <a:chOff x="-276321" y="-188668"/>
            <a:chExt cx="1036371" cy="1079219"/>
          </a:xfrm>
        </p:grpSpPr>
        <p:sp>
          <p:nvSpPr>
            <p:cNvPr id="1992" name="Google Shape;1992;p27"/>
            <p:cNvSpPr/>
            <p:nvPr/>
          </p:nvSpPr>
          <p:spPr>
            <a:xfrm rot="10800000">
              <a:off x="-276321" y="-188668"/>
              <a:ext cx="1036371" cy="1079219"/>
            </a:xfrm>
            <a:custGeom>
              <a:rect b="b" l="l" r="r" t="t"/>
              <a:pathLst>
                <a:path extrusionOk="0" h="12500" w="12221">
                  <a:moveTo>
                    <a:pt x="8108" y="0"/>
                  </a:moveTo>
                  <a:cubicBezTo>
                    <a:pt x="7947" y="0"/>
                    <a:pt x="7787" y="5"/>
                    <a:pt x="7629" y="14"/>
                  </a:cubicBezTo>
                  <a:cubicBezTo>
                    <a:pt x="6079" y="105"/>
                    <a:pt x="4559" y="591"/>
                    <a:pt x="3252" y="1458"/>
                  </a:cubicBezTo>
                  <a:cubicBezTo>
                    <a:pt x="1991" y="2293"/>
                    <a:pt x="973" y="3494"/>
                    <a:pt x="502" y="4938"/>
                  </a:cubicBezTo>
                  <a:cubicBezTo>
                    <a:pt x="61" y="6351"/>
                    <a:pt x="167" y="7871"/>
                    <a:pt x="790" y="9208"/>
                  </a:cubicBezTo>
                  <a:cubicBezTo>
                    <a:pt x="1474" y="10743"/>
                    <a:pt x="2751" y="11928"/>
                    <a:pt x="4316" y="12491"/>
                  </a:cubicBezTo>
                  <a:cubicBezTo>
                    <a:pt x="4334" y="12497"/>
                    <a:pt x="4351" y="12499"/>
                    <a:pt x="4367" y="12499"/>
                  </a:cubicBezTo>
                  <a:cubicBezTo>
                    <a:pt x="4511" y="12499"/>
                    <a:pt x="4557" y="12272"/>
                    <a:pt x="4392" y="12217"/>
                  </a:cubicBezTo>
                  <a:cubicBezTo>
                    <a:pt x="1733" y="11305"/>
                    <a:pt x="0" y="8220"/>
                    <a:pt x="639" y="5485"/>
                  </a:cubicBezTo>
                  <a:cubicBezTo>
                    <a:pt x="1307" y="2567"/>
                    <a:pt x="4225" y="698"/>
                    <a:pt x="7067" y="348"/>
                  </a:cubicBezTo>
                  <a:cubicBezTo>
                    <a:pt x="7403" y="306"/>
                    <a:pt x="7751" y="282"/>
                    <a:pt x="8102" y="282"/>
                  </a:cubicBezTo>
                  <a:cubicBezTo>
                    <a:pt x="9511" y="282"/>
                    <a:pt x="10966" y="664"/>
                    <a:pt x="11915" y="1746"/>
                  </a:cubicBezTo>
                  <a:cubicBezTo>
                    <a:pt x="11944" y="1779"/>
                    <a:pt x="11978" y="1792"/>
                    <a:pt x="12011" y="1792"/>
                  </a:cubicBezTo>
                  <a:cubicBezTo>
                    <a:pt x="12119" y="1792"/>
                    <a:pt x="12220" y="1653"/>
                    <a:pt x="12127" y="1549"/>
                  </a:cubicBezTo>
                  <a:lnTo>
                    <a:pt x="12127" y="1534"/>
                  </a:lnTo>
                  <a:cubicBezTo>
                    <a:pt x="11127" y="396"/>
                    <a:pt x="9583" y="0"/>
                    <a:pt x="810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27"/>
            <p:cNvSpPr/>
            <p:nvPr/>
          </p:nvSpPr>
          <p:spPr>
            <a:xfrm rot="10800000">
              <a:off x="-194783" y="-73832"/>
              <a:ext cx="834633" cy="849531"/>
            </a:xfrm>
            <a:custGeom>
              <a:rect b="b" l="l" r="r" t="t"/>
              <a:pathLst>
                <a:path extrusionOk="0" h="12500" w="12221">
                  <a:moveTo>
                    <a:pt x="8108" y="0"/>
                  </a:moveTo>
                  <a:cubicBezTo>
                    <a:pt x="7947" y="0"/>
                    <a:pt x="7787" y="5"/>
                    <a:pt x="7629" y="14"/>
                  </a:cubicBezTo>
                  <a:cubicBezTo>
                    <a:pt x="6079" y="105"/>
                    <a:pt x="4559" y="591"/>
                    <a:pt x="3252" y="1458"/>
                  </a:cubicBezTo>
                  <a:cubicBezTo>
                    <a:pt x="1991" y="2293"/>
                    <a:pt x="973" y="3494"/>
                    <a:pt x="502" y="4938"/>
                  </a:cubicBezTo>
                  <a:cubicBezTo>
                    <a:pt x="61" y="6351"/>
                    <a:pt x="167" y="7871"/>
                    <a:pt x="790" y="9208"/>
                  </a:cubicBezTo>
                  <a:cubicBezTo>
                    <a:pt x="1474" y="10743"/>
                    <a:pt x="2751" y="11928"/>
                    <a:pt x="4316" y="12491"/>
                  </a:cubicBezTo>
                  <a:cubicBezTo>
                    <a:pt x="4334" y="12497"/>
                    <a:pt x="4351" y="12499"/>
                    <a:pt x="4367" y="12499"/>
                  </a:cubicBezTo>
                  <a:cubicBezTo>
                    <a:pt x="4511" y="12499"/>
                    <a:pt x="4557" y="12272"/>
                    <a:pt x="4392" y="12217"/>
                  </a:cubicBezTo>
                  <a:cubicBezTo>
                    <a:pt x="1733" y="11305"/>
                    <a:pt x="0" y="8220"/>
                    <a:pt x="639" y="5485"/>
                  </a:cubicBezTo>
                  <a:cubicBezTo>
                    <a:pt x="1307" y="2567"/>
                    <a:pt x="4225" y="698"/>
                    <a:pt x="7067" y="348"/>
                  </a:cubicBezTo>
                  <a:cubicBezTo>
                    <a:pt x="7403" y="306"/>
                    <a:pt x="7751" y="282"/>
                    <a:pt x="8102" y="282"/>
                  </a:cubicBezTo>
                  <a:cubicBezTo>
                    <a:pt x="9511" y="282"/>
                    <a:pt x="10966" y="664"/>
                    <a:pt x="11915" y="1746"/>
                  </a:cubicBezTo>
                  <a:cubicBezTo>
                    <a:pt x="11944" y="1779"/>
                    <a:pt x="11978" y="1792"/>
                    <a:pt x="12011" y="1792"/>
                  </a:cubicBezTo>
                  <a:cubicBezTo>
                    <a:pt x="12119" y="1792"/>
                    <a:pt x="12220" y="1653"/>
                    <a:pt x="12127" y="1549"/>
                  </a:cubicBezTo>
                  <a:lnTo>
                    <a:pt x="12127" y="1534"/>
                  </a:lnTo>
                  <a:cubicBezTo>
                    <a:pt x="11127" y="396"/>
                    <a:pt x="9583" y="0"/>
                    <a:pt x="810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94" name="Google Shape;1994;p27"/>
          <p:cNvGrpSpPr/>
          <p:nvPr/>
        </p:nvGrpSpPr>
        <p:grpSpPr>
          <a:xfrm rot="1244418">
            <a:off x="-78879" y="4331257"/>
            <a:ext cx="970084" cy="1292589"/>
            <a:chOff x="5318300" y="3943775"/>
            <a:chExt cx="594975" cy="792775"/>
          </a:xfrm>
        </p:grpSpPr>
        <p:sp>
          <p:nvSpPr>
            <p:cNvPr id="1995" name="Google Shape;1995;p27"/>
            <p:cNvSpPr/>
            <p:nvPr/>
          </p:nvSpPr>
          <p:spPr>
            <a:xfrm>
              <a:off x="5318300" y="3943775"/>
              <a:ext cx="594975" cy="518250"/>
            </a:xfrm>
            <a:custGeom>
              <a:rect b="b" l="l" r="r" t="t"/>
              <a:pathLst>
                <a:path extrusionOk="0" h="20730" w="23799">
                  <a:moveTo>
                    <a:pt x="12244" y="4889"/>
                  </a:moveTo>
                  <a:cubicBezTo>
                    <a:pt x="12274" y="4889"/>
                    <a:pt x="12288" y="4874"/>
                    <a:pt x="12303" y="4874"/>
                  </a:cubicBezTo>
                  <a:cubicBezTo>
                    <a:pt x="12788" y="4448"/>
                    <a:pt x="13272" y="4037"/>
                    <a:pt x="13757" y="3626"/>
                  </a:cubicBezTo>
                  <a:cubicBezTo>
                    <a:pt x="13933" y="3479"/>
                    <a:pt x="14109" y="3333"/>
                    <a:pt x="14314" y="3201"/>
                  </a:cubicBezTo>
                  <a:cubicBezTo>
                    <a:pt x="14843" y="2848"/>
                    <a:pt x="15327" y="2966"/>
                    <a:pt x="15680" y="3494"/>
                  </a:cubicBezTo>
                  <a:cubicBezTo>
                    <a:pt x="15856" y="3802"/>
                    <a:pt x="15973" y="4140"/>
                    <a:pt x="16047" y="4492"/>
                  </a:cubicBezTo>
                  <a:cubicBezTo>
                    <a:pt x="16105" y="4727"/>
                    <a:pt x="16164" y="4948"/>
                    <a:pt x="16238" y="5168"/>
                  </a:cubicBezTo>
                  <a:cubicBezTo>
                    <a:pt x="16399" y="5740"/>
                    <a:pt x="16428" y="6342"/>
                    <a:pt x="16326" y="6929"/>
                  </a:cubicBezTo>
                  <a:cubicBezTo>
                    <a:pt x="16252" y="7531"/>
                    <a:pt x="16076" y="8104"/>
                    <a:pt x="15797" y="8632"/>
                  </a:cubicBezTo>
                  <a:cubicBezTo>
                    <a:pt x="15900" y="8588"/>
                    <a:pt x="15959" y="8574"/>
                    <a:pt x="16017" y="8544"/>
                  </a:cubicBezTo>
                  <a:cubicBezTo>
                    <a:pt x="17060" y="8016"/>
                    <a:pt x="18131" y="7546"/>
                    <a:pt x="19233" y="7150"/>
                  </a:cubicBezTo>
                  <a:cubicBezTo>
                    <a:pt x="19556" y="7032"/>
                    <a:pt x="19908" y="6959"/>
                    <a:pt x="20260" y="6974"/>
                  </a:cubicBezTo>
                  <a:cubicBezTo>
                    <a:pt x="20657" y="6988"/>
                    <a:pt x="20847" y="7252"/>
                    <a:pt x="20715" y="7634"/>
                  </a:cubicBezTo>
                  <a:cubicBezTo>
                    <a:pt x="20642" y="7796"/>
                    <a:pt x="20554" y="7942"/>
                    <a:pt x="20466" y="8089"/>
                  </a:cubicBezTo>
                  <a:cubicBezTo>
                    <a:pt x="20422" y="8177"/>
                    <a:pt x="20363" y="8251"/>
                    <a:pt x="20275" y="8368"/>
                  </a:cubicBezTo>
                  <a:cubicBezTo>
                    <a:pt x="20392" y="8339"/>
                    <a:pt x="20466" y="8324"/>
                    <a:pt x="20539" y="8309"/>
                  </a:cubicBezTo>
                  <a:cubicBezTo>
                    <a:pt x="20774" y="8295"/>
                    <a:pt x="20877" y="8383"/>
                    <a:pt x="20891" y="8618"/>
                  </a:cubicBezTo>
                  <a:cubicBezTo>
                    <a:pt x="20921" y="8985"/>
                    <a:pt x="20862" y="9352"/>
                    <a:pt x="20730" y="9690"/>
                  </a:cubicBezTo>
                  <a:cubicBezTo>
                    <a:pt x="20495" y="10203"/>
                    <a:pt x="20304" y="10747"/>
                    <a:pt x="19967" y="11202"/>
                  </a:cubicBezTo>
                  <a:cubicBezTo>
                    <a:pt x="19923" y="11275"/>
                    <a:pt x="19878" y="11348"/>
                    <a:pt x="19849" y="11437"/>
                  </a:cubicBezTo>
                  <a:lnTo>
                    <a:pt x="20495" y="11216"/>
                  </a:lnTo>
                  <a:cubicBezTo>
                    <a:pt x="20539" y="11202"/>
                    <a:pt x="20568" y="11187"/>
                    <a:pt x="20613" y="11187"/>
                  </a:cubicBezTo>
                  <a:cubicBezTo>
                    <a:pt x="21112" y="11187"/>
                    <a:pt x="21567" y="10996"/>
                    <a:pt x="22051" y="10923"/>
                  </a:cubicBezTo>
                  <a:cubicBezTo>
                    <a:pt x="22404" y="10849"/>
                    <a:pt x="22756" y="10761"/>
                    <a:pt x="23108" y="10835"/>
                  </a:cubicBezTo>
                  <a:cubicBezTo>
                    <a:pt x="23519" y="10893"/>
                    <a:pt x="23798" y="11290"/>
                    <a:pt x="23696" y="11701"/>
                  </a:cubicBezTo>
                  <a:cubicBezTo>
                    <a:pt x="23637" y="11994"/>
                    <a:pt x="23505" y="12259"/>
                    <a:pt x="23329" y="12494"/>
                  </a:cubicBezTo>
                  <a:cubicBezTo>
                    <a:pt x="23050" y="12831"/>
                    <a:pt x="22771" y="13169"/>
                    <a:pt x="22477" y="13492"/>
                  </a:cubicBezTo>
                  <a:cubicBezTo>
                    <a:pt x="22169" y="13859"/>
                    <a:pt x="21846" y="14211"/>
                    <a:pt x="21537" y="14564"/>
                  </a:cubicBezTo>
                  <a:cubicBezTo>
                    <a:pt x="21097" y="15063"/>
                    <a:pt x="20568" y="15459"/>
                    <a:pt x="19967" y="15709"/>
                  </a:cubicBezTo>
                  <a:cubicBezTo>
                    <a:pt x="19453" y="15900"/>
                    <a:pt x="18924" y="16017"/>
                    <a:pt x="18396" y="16090"/>
                  </a:cubicBezTo>
                  <a:cubicBezTo>
                    <a:pt x="17618" y="16178"/>
                    <a:pt x="16840" y="16237"/>
                    <a:pt x="16076" y="16340"/>
                  </a:cubicBezTo>
                  <a:cubicBezTo>
                    <a:pt x="14505" y="16516"/>
                    <a:pt x="13008" y="16927"/>
                    <a:pt x="11687" y="17823"/>
                  </a:cubicBezTo>
                  <a:cubicBezTo>
                    <a:pt x="11305" y="18087"/>
                    <a:pt x="10952" y="18381"/>
                    <a:pt x="10556" y="18660"/>
                  </a:cubicBezTo>
                  <a:cubicBezTo>
                    <a:pt x="10174" y="18924"/>
                    <a:pt x="9807" y="19159"/>
                    <a:pt x="9426" y="19394"/>
                  </a:cubicBezTo>
                  <a:cubicBezTo>
                    <a:pt x="9103" y="19570"/>
                    <a:pt x="8750" y="19658"/>
                    <a:pt x="8398" y="19658"/>
                  </a:cubicBezTo>
                  <a:cubicBezTo>
                    <a:pt x="7869" y="19687"/>
                    <a:pt x="7370" y="19937"/>
                    <a:pt x="7047" y="20363"/>
                  </a:cubicBezTo>
                  <a:cubicBezTo>
                    <a:pt x="6974" y="20465"/>
                    <a:pt x="6901" y="20568"/>
                    <a:pt x="6827" y="20671"/>
                  </a:cubicBezTo>
                  <a:cubicBezTo>
                    <a:pt x="6798" y="20700"/>
                    <a:pt x="6739" y="20700"/>
                    <a:pt x="6680" y="20730"/>
                  </a:cubicBezTo>
                  <a:cubicBezTo>
                    <a:pt x="6666" y="20671"/>
                    <a:pt x="6666" y="20597"/>
                    <a:pt x="6680" y="20539"/>
                  </a:cubicBezTo>
                  <a:cubicBezTo>
                    <a:pt x="6798" y="19731"/>
                    <a:pt x="6607" y="18924"/>
                    <a:pt x="6152" y="18263"/>
                  </a:cubicBezTo>
                  <a:cubicBezTo>
                    <a:pt x="5799" y="17735"/>
                    <a:pt x="5579" y="17118"/>
                    <a:pt x="5476" y="16501"/>
                  </a:cubicBezTo>
                  <a:cubicBezTo>
                    <a:pt x="5418" y="16134"/>
                    <a:pt x="5403" y="15767"/>
                    <a:pt x="5374" y="15386"/>
                  </a:cubicBezTo>
                  <a:cubicBezTo>
                    <a:pt x="5359" y="14887"/>
                    <a:pt x="5256" y="14402"/>
                    <a:pt x="5080" y="13947"/>
                  </a:cubicBezTo>
                  <a:cubicBezTo>
                    <a:pt x="4698" y="12978"/>
                    <a:pt x="4199" y="12053"/>
                    <a:pt x="3597" y="11202"/>
                  </a:cubicBezTo>
                  <a:cubicBezTo>
                    <a:pt x="3362" y="10864"/>
                    <a:pt x="3083" y="10556"/>
                    <a:pt x="2834" y="10233"/>
                  </a:cubicBezTo>
                  <a:cubicBezTo>
                    <a:pt x="2291" y="9499"/>
                    <a:pt x="1689" y="8779"/>
                    <a:pt x="1219" y="7987"/>
                  </a:cubicBezTo>
                  <a:cubicBezTo>
                    <a:pt x="617" y="6959"/>
                    <a:pt x="221" y="5814"/>
                    <a:pt x="59" y="4639"/>
                  </a:cubicBezTo>
                  <a:cubicBezTo>
                    <a:pt x="0" y="4272"/>
                    <a:pt x="0" y="3891"/>
                    <a:pt x="59" y="3524"/>
                  </a:cubicBezTo>
                  <a:cubicBezTo>
                    <a:pt x="103" y="3318"/>
                    <a:pt x="177" y="3127"/>
                    <a:pt x="397" y="3068"/>
                  </a:cubicBezTo>
                  <a:cubicBezTo>
                    <a:pt x="617" y="2995"/>
                    <a:pt x="837" y="3068"/>
                    <a:pt x="984" y="3245"/>
                  </a:cubicBezTo>
                  <a:cubicBezTo>
                    <a:pt x="1116" y="3406"/>
                    <a:pt x="1234" y="3582"/>
                    <a:pt x="1336" y="3758"/>
                  </a:cubicBezTo>
                  <a:cubicBezTo>
                    <a:pt x="1469" y="4008"/>
                    <a:pt x="1601" y="4287"/>
                    <a:pt x="1733" y="4551"/>
                  </a:cubicBezTo>
                  <a:cubicBezTo>
                    <a:pt x="2070" y="5241"/>
                    <a:pt x="2570" y="5843"/>
                    <a:pt x="3201" y="6298"/>
                  </a:cubicBezTo>
                  <a:cubicBezTo>
                    <a:pt x="3685" y="6651"/>
                    <a:pt x="4170" y="7018"/>
                    <a:pt x="4640" y="7399"/>
                  </a:cubicBezTo>
                  <a:cubicBezTo>
                    <a:pt x="5300" y="7898"/>
                    <a:pt x="5829" y="8544"/>
                    <a:pt x="6181" y="9278"/>
                  </a:cubicBezTo>
                  <a:cubicBezTo>
                    <a:pt x="6255" y="9469"/>
                    <a:pt x="6328" y="9645"/>
                    <a:pt x="6416" y="9880"/>
                  </a:cubicBezTo>
                  <a:cubicBezTo>
                    <a:pt x="6431" y="9792"/>
                    <a:pt x="6460" y="9748"/>
                    <a:pt x="6460" y="9719"/>
                  </a:cubicBezTo>
                  <a:cubicBezTo>
                    <a:pt x="6622" y="8999"/>
                    <a:pt x="6783" y="8280"/>
                    <a:pt x="6915" y="7546"/>
                  </a:cubicBezTo>
                  <a:cubicBezTo>
                    <a:pt x="7003" y="7106"/>
                    <a:pt x="7033" y="6651"/>
                    <a:pt x="7077" y="6210"/>
                  </a:cubicBezTo>
                  <a:cubicBezTo>
                    <a:pt x="7238" y="4801"/>
                    <a:pt x="7429" y="3406"/>
                    <a:pt x="7899" y="2055"/>
                  </a:cubicBezTo>
                  <a:cubicBezTo>
                    <a:pt x="8119" y="1439"/>
                    <a:pt x="8486" y="866"/>
                    <a:pt x="8971" y="426"/>
                  </a:cubicBezTo>
                  <a:cubicBezTo>
                    <a:pt x="9176" y="191"/>
                    <a:pt x="9470" y="59"/>
                    <a:pt x="9763" y="44"/>
                  </a:cubicBezTo>
                  <a:cubicBezTo>
                    <a:pt x="10072" y="15"/>
                    <a:pt x="10336" y="191"/>
                    <a:pt x="10453" y="455"/>
                  </a:cubicBezTo>
                  <a:cubicBezTo>
                    <a:pt x="10585" y="734"/>
                    <a:pt x="10688" y="1042"/>
                    <a:pt x="10732" y="1336"/>
                  </a:cubicBezTo>
                  <a:cubicBezTo>
                    <a:pt x="10820" y="2041"/>
                    <a:pt x="11085" y="2701"/>
                    <a:pt x="11496" y="3274"/>
                  </a:cubicBezTo>
                  <a:cubicBezTo>
                    <a:pt x="11760" y="3685"/>
                    <a:pt x="11965" y="4111"/>
                    <a:pt x="12127" y="4566"/>
                  </a:cubicBezTo>
                  <a:cubicBezTo>
                    <a:pt x="12171" y="4683"/>
                    <a:pt x="12215" y="4786"/>
                    <a:pt x="12244" y="4889"/>
                  </a:cubicBezTo>
                  <a:close/>
                  <a:moveTo>
                    <a:pt x="10615" y="2701"/>
                  </a:moveTo>
                  <a:lnTo>
                    <a:pt x="10615" y="2701"/>
                  </a:lnTo>
                  <a:cubicBezTo>
                    <a:pt x="10615" y="2334"/>
                    <a:pt x="10629" y="1982"/>
                    <a:pt x="10615" y="1615"/>
                  </a:cubicBezTo>
                  <a:cubicBezTo>
                    <a:pt x="10600" y="1321"/>
                    <a:pt x="10541" y="1042"/>
                    <a:pt x="10453" y="763"/>
                  </a:cubicBezTo>
                  <a:cubicBezTo>
                    <a:pt x="10233" y="118"/>
                    <a:pt x="9793" y="0"/>
                    <a:pt x="9249" y="382"/>
                  </a:cubicBezTo>
                  <a:cubicBezTo>
                    <a:pt x="8897" y="646"/>
                    <a:pt x="8589" y="984"/>
                    <a:pt x="8383" y="1380"/>
                  </a:cubicBezTo>
                  <a:cubicBezTo>
                    <a:pt x="8192" y="1688"/>
                    <a:pt x="8046" y="2011"/>
                    <a:pt x="7943" y="2364"/>
                  </a:cubicBezTo>
                  <a:cubicBezTo>
                    <a:pt x="7532" y="3612"/>
                    <a:pt x="7356" y="4904"/>
                    <a:pt x="7224" y="6210"/>
                  </a:cubicBezTo>
                  <a:cubicBezTo>
                    <a:pt x="7179" y="6665"/>
                    <a:pt x="7135" y="7120"/>
                    <a:pt x="7062" y="7561"/>
                  </a:cubicBezTo>
                  <a:cubicBezTo>
                    <a:pt x="6945" y="8236"/>
                    <a:pt x="6798" y="8897"/>
                    <a:pt x="6651" y="9557"/>
                  </a:cubicBezTo>
                  <a:cubicBezTo>
                    <a:pt x="6445" y="10512"/>
                    <a:pt x="6240" y="11451"/>
                    <a:pt x="6020" y="12391"/>
                  </a:cubicBezTo>
                  <a:cubicBezTo>
                    <a:pt x="5829" y="13154"/>
                    <a:pt x="5667" y="13903"/>
                    <a:pt x="5535" y="14681"/>
                  </a:cubicBezTo>
                  <a:cubicBezTo>
                    <a:pt x="5403" y="15679"/>
                    <a:pt x="5550" y="16707"/>
                    <a:pt x="5961" y="17632"/>
                  </a:cubicBezTo>
                  <a:cubicBezTo>
                    <a:pt x="6166" y="18102"/>
                    <a:pt x="6460" y="18527"/>
                    <a:pt x="6856" y="18850"/>
                  </a:cubicBezTo>
                  <a:cubicBezTo>
                    <a:pt x="6974" y="18953"/>
                    <a:pt x="7106" y="19027"/>
                    <a:pt x="7238" y="19071"/>
                  </a:cubicBezTo>
                  <a:cubicBezTo>
                    <a:pt x="7591" y="19173"/>
                    <a:pt x="7825" y="18997"/>
                    <a:pt x="7796" y="18645"/>
                  </a:cubicBezTo>
                  <a:cubicBezTo>
                    <a:pt x="7767" y="17676"/>
                    <a:pt x="7972" y="16707"/>
                    <a:pt x="8413" y="15841"/>
                  </a:cubicBezTo>
                  <a:cubicBezTo>
                    <a:pt x="8971" y="14666"/>
                    <a:pt x="9734" y="13595"/>
                    <a:pt x="10688" y="12714"/>
                  </a:cubicBezTo>
                  <a:cubicBezTo>
                    <a:pt x="10908" y="12523"/>
                    <a:pt x="11070" y="12288"/>
                    <a:pt x="11173" y="12024"/>
                  </a:cubicBezTo>
                  <a:cubicBezTo>
                    <a:pt x="11334" y="11583"/>
                    <a:pt x="11496" y="11143"/>
                    <a:pt x="11628" y="10702"/>
                  </a:cubicBezTo>
                  <a:cubicBezTo>
                    <a:pt x="11760" y="10174"/>
                    <a:pt x="11863" y="9631"/>
                    <a:pt x="11980" y="9088"/>
                  </a:cubicBezTo>
                  <a:cubicBezTo>
                    <a:pt x="12068" y="8691"/>
                    <a:pt x="12083" y="8280"/>
                    <a:pt x="12009" y="7869"/>
                  </a:cubicBezTo>
                  <a:cubicBezTo>
                    <a:pt x="11921" y="7370"/>
                    <a:pt x="11760" y="6885"/>
                    <a:pt x="11510" y="6445"/>
                  </a:cubicBezTo>
                  <a:cubicBezTo>
                    <a:pt x="11290" y="6049"/>
                    <a:pt x="11129" y="5638"/>
                    <a:pt x="10952" y="5226"/>
                  </a:cubicBezTo>
                  <a:cubicBezTo>
                    <a:pt x="10718" y="4698"/>
                    <a:pt x="10600" y="4140"/>
                    <a:pt x="10615" y="3568"/>
                  </a:cubicBezTo>
                  <a:cubicBezTo>
                    <a:pt x="10615" y="3259"/>
                    <a:pt x="10615" y="2980"/>
                    <a:pt x="10615" y="2701"/>
                  </a:cubicBezTo>
                  <a:close/>
                  <a:moveTo>
                    <a:pt x="19967" y="8691"/>
                  </a:moveTo>
                  <a:lnTo>
                    <a:pt x="19923" y="8647"/>
                  </a:lnTo>
                  <a:cubicBezTo>
                    <a:pt x="19952" y="8574"/>
                    <a:pt x="19981" y="8515"/>
                    <a:pt x="20011" y="8456"/>
                  </a:cubicBezTo>
                  <a:cubicBezTo>
                    <a:pt x="20128" y="8309"/>
                    <a:pt x="20260" y="8163"/>
                    <a:pt x="20363" y="8001"/>
                  </a:cubicBezTo>
                  <a:cubicBezTo>
                    <a:pt x="20451" y="7884"/>
                    <a:pt x="20524" y="7737"/>
                    <a:pt x="20568" y="7605"/>
                  </a:cubicBezTo>
                  <a:cubicBezTo>
                    <a:pt x="20671" y="7297"/>
                    <a:pt x="20554" y="7135"/>
                    <a:pt x="20231" y="7106"/>
                  </a:cubicBezTo>
                  <a:cubicBezTo>
                    <a:pt x="19937" y="7106"/>
                    <a:pt x="19644" y="7150"/>
                    <a:pt x="19365" y="7252"/>
                  </a:cubicBezTo>
                  <a:cubicBezTo>
                    <a:pt x="18939" y="7414"/>
                    <a:pt x="18513" y="7575"/>
                    <a:pt x="18102" y="7737"/>
                  </a:cubicBezTo>
                  <a:cubicBezTo>
                    <a:pt x="16223" y="8500"/>
                    <a:pt x="14461" y="9411"/>
                    <a:pt x="13022" y="10879"/>
                  </a:cubicBezTo>
                  <a:cubicBezTo>
                    <a:pt x="12905" y="10996"/>
                    <a:pt x="12758" y="11084"/>
                    <a:pt x="12641" y="11187"/>
                  </a:cubicBezTo>
                  <a:cubicBezTo>
                    <a:pt x="12230" y="11525"/>
                    <a:pt x="11833" y="11877"/>
                    <a:pt x="11437" y="12229"/>
                  </a:cubicBezTo>
                  <a:cubicBezTo>
                    <a:pt x="10556" y="12934"/>
                    <a:pt x="9807" y="13785"/>
                    <a:pt x="9191" y="14725"/>
                  </a:cubicBezTo>
                  <a:cubicBezTo>
                    <a:pt x="8677" y="15488"/>
                    <a:pt x="8295" y="16355"/>
                    <a:pt x="8060" y="17250"/>
                  </a:cubicBezTo>
                  <a:cubicBezTo>
                    <a:pt x="7899" y="17793"/>
                    <a:pt x="7884" y="18366"/>
                    <a:pt x="7987" y="18924"/>
                  </a:cubicBezTo>
                  <a:cubicBezTo>
                    <a:pt x="8104" y="19496"/>
                    <a:pt x="8281" y="19555"/>
                    <a:pt x="8765" y="19496"/>
                  </a:cubicBezTo>
                  <a:cubicBezTo>
                    <a:pt x="8809" y="19496"/>
                    <a:pt x="8868" y="19482"/>
                    <a:pt x="8926" y="19467"/>
                  </a:cubicBezTo>
                  <a:cubicBezTo>
                    <a:pt x="9352" y="19335"/>
                    <a:pt x="9749" y="19115"/>
                    <a:pt x="10101" y="18850"/>
                  </a:cubicBezTo>
                  <a:cubicBezTo>
                    <a:pt x="10762" y="18351"/>
                    <a:pt x="11378" y="17779"/>
                    <a:pt x="11936" y="17162"/>
                  </a:cubicBezTo>
                  <a:cubicBezTo>
                    <a:pt x="12978" y="16017"/>
                    <a:pt x="14182" y="15048"/>
                    <a:pt x="15518" y="14270"/>
                  </a:cubicBezTo>
                  <a:cubicBezTo>
                    <a:pt x="15885" y="14064"/>
                    <a:pt x="16238" y="13859"/>
                    <a:pt x="16590" y="13639"/>
                  </a:cubicBezTo>
                  <a:cubicBezTo>
                    <a:pt x="17295" y="13213"/>
                    <a:pt x="17985" y="12787"/>
                    <a:pt x="18675" y="12332"/>
                  </a:cubicBezTo>
                  <a:cubicBezTo>
                    <a:pt x="19086" y="12068"/>
                    <a:pt x="19438" y="11715"/>
                    <a:pt x="19732" y="11319"/>
                  </a:cubicBezTo>
                  <a:cubicBezTo>
                    <a:pt x="20084" y="10805"/>
                    <a:pt x="20363" y="10247"/>
                    <a:pt x="20583" y="9675"/>
                  </a:cubicBezTo>
                  <a:cubicBezTo>
                    <a:pt x="20715" y="9381"/>
                    <a:pt x="20774" y="9058"/>
                    <a:pt x="20774" y="8750"/>
                  </a:cubicBezTo>
                  <a:cubicBezTo>
                    <a:pt x="20759" y="8647"/>
                    <a:pt x="20745" y="8559"/>
                    <a:pt x="20730" y="8471"/>
                  </a:cubicBezTo>
                  <a:cubicBezTo>
                    <a:pt x="20407" y="8398"/>
                    <a:pt x="20216" y="8618"/>
                    <a:pt x="19981" y="8691"/>
                  </a:cubicBezTo>
                  <a:close/>
                  <a:moveTo>
                    <a:pt x="12303" y="5065"/>
                  </a:moveTo>
                  <a:cubicBezTo>
                    <a:pt x="12318" y="5153"/>
                    <a:pt x="12332" y="5241"/>
                    <a:pt x="12347" y="5315"/>
                  </a:cubicBezTo>
                  <a:cubicBezTo>
                    <a:pt x="12421" y="5755"/>
                    <a:pt x="12538" y="6181"/>
                    <a:pt x="12553" y="6621"/>
                  </a:cubicBezTo>
                  <a:cubicBezTo>
                    <a:pt x="12597" y="7414"/>
                    <a:pt x="12509" y="8207"/>
                    <a:pt x="12288" y="8955"/>
                  </a:cubicBezTo>
                  <a:cubicBezTo>
                    <a:pt x="12142" y="9557"/>
                    <a:pt x="11980" y="10159"/>
                    <a:pt x="11804" y="10747"/>
                  </a:cubicBezTo>
                  <a:cubicBezTo>
                    <a:pt x="11731" y="11025"/>
                    <a:pt x="11598" y="11304"/>
                    <a:pt x="11510" y="11569"/>
                  </a:cubicBezTo>
                  <a:cubicBezTo>
                    <a:pt x="11422" y="11730"/>
                    <a:pt x="11364" y="11921"/>
                    <a:pt x="11334" y="12112"/>
                  </a:cubicBezTo>
                  <a:cubicBezTo>
                    <a:pt x="11496" y="11994"/>
                    <a:pt x="11628" y="11906"/>
                    <a:pt x="11760" y="11789"/>
                  </a:cubicBezTo>
                  <a:cubicBezTo>
                    <a:pt x="12244" y="11348"/>
                    <a:pt x="12729" y="10908"/>
                    <a:pt x="13213" y="10468"/>
                  </a:cubicBezTo>
                  <a:cubicBezTo>
                    <a:pt x="13859" y="9895"/>
                    <a:pt x="14564" y="9381"/>
                    <a:pt x="15313" y="8941"/>
                  </a:cubicBezTo>
                  <a:cubicBezTo>
                    <a:pt x="15474" y="8853"/>
                    <a:pt x="15606" y="8706"/>
                    <a:pt x="15680" y="8530"/>
                  </a:cubicBezTo>
                  <a:cubicBezTo>
                    <a:pt x="15827" y="8192"/>
                    <a:pt x="15885" y="7840"/>
                    <a:pt x="15827" y="7473"/>
                  </a:cubicBezTo>
                  <a:cubicBezTo>
                    <a:pt x="15782" y="7238"/>
                    <a:pt x="15738" y="7018"/>
                    <a:pt x="15665" y="6783"/>
                  </a:cubicBezTo>
                  <a:cubicBezTo>
                    <a:pt x="15342" y="5946"/>
                    <a:pt x="15342" y="5080"/>
                    <a:pt x="15415" y="4199"/>
                  </a:cubicBezTo>
                  <a:cubicBezTo>
                    <a:pt x="15430" y="3964"/>
                    <a:pt x="15415" y="3744"/>
                    <a:pt x="15357" y="3524"/>
                  </a:cubicBezTo>
                  <a:cubicBezTo>
                    <a:pt x="15342" y="3259"/>
                    <a:pt x="15092" y="3083"/>
                    <a:pt x="14843" y="3156"/>
                  </a:cubicBezTo>
                  <a:cubicBezTo>
                    <a:pt x="14696" y="3171"/>
                    <a:pt x="14549" y="3215"/>
                    <a:pt x="14417" y="3303"/>
                  </a:cubicBezTo>
                  <a:cubicBezTo>
                    <a:pt x="14285" y="3377"/>
                    <a:pt x="14153" y="3465"/>
                    <a:pt x="14035" y="3582"/>
                  </a:cubicBezTo>
                  <a:cubicBezTo>
                    <a:pt x="13639" y="3905"/>
                    <a:pt x="13228" y="4228"/>
                    <a:pt x="12846" y="4566"/>
                  </a:cubicBezTo>
                  <a:cubicBezTo>
                    <a:pt x="12655" y="4713"/>
                    <a:pt x="12494" y="4889"/>
                    <a:pt x="12318" y="5065"/>
                  </a:cubicBezTo>
                  <a:close/>
                  <a:moveTo>
                    <a:pt x="23475" y="11202"/>
                  </a:moveTo>
                  <a:cubicBezTo>
                    <a:pt x="23240" y="10952"/>
                    <a:pt x="22903" y="10864"/>
                    <a:pt x="22580" y="10952"/>
                  </a:cubicBezTo>
                  <a:cubicBezTo>
                    <a:pt x="22022" y="11055"/>
                    <a:pt x="21493" y="11158"/>
                    <a:pt x="20965" y="11290"/>
                  </a:cubicBezTo>
                  <a:cubicBezTo>
                    <a:pt x="20759" y="11334"/>
                    <a:pt x="20554" y="11363"/>
                    <a:pt x="20363" y="11422"/>
                  </a:cubicBezTo>
                  <a:cubicBezTo>
                    <a:pt x="20040" y="11466"/>
                    <a:pt x="19732" y="11613"/>
                    <a:pt x="19482" y="11833"/>
                  </a:cubicBezTo>
                  <a:cubicBezTo>
                    <a:pt x="19115" y="12200"/>
                    <a:pt x="18689" y="12523"/>
                    <a:pt x="18249" y="12787"/>
                  </a:cubicBezTo>
                  <a:cubicBezTo>
                    <a:pt x="17324" y="13360"/>
                    <a:pt x="16399" y="13903"/>
                    <a:pt x="15460" y="14461"/>
                  </a:cubicBezTo>
                  <a:cubicBezTo>
                    <a:pt x="14520" y="14989"/>
                    <a:pt x="13654" y="15650"/>
                    <a:pt x="12876" y="16399"/>
                  </a:cubicBezTo>
                  <a:cubicBezTo>
                    <a:pt x="12817" y="16457"/>
                    <a:pt x="12773" y="16516"/>
                    <a:pt x="12714" y="16575"/>
                  </a:cubicBezTo>
                  <a:cubicBezTo>
                    <a:pt x="12758" y="16575"/>
                    <a:pt x="12802" y="16560"/>
                    <a:pt x="12832" y="16531"/>
                  </a:cubicBezTo>
                  <a:cubicBezTo>
                    <a:pt x="13375" y="16134"/>
                    <a:pt x="13947" y="15797"/>
                    <a:pt x="14549" y="15503"/>
                  </a:cubicBezTo>
                  <a:cubicBezTo>
                    <a:pt x="15738" y="14916"/>
                    <a:pt x="17074" y="14740"/>
                    <a:pt x="18381" y="14989"/>
                  </a:cubicBezTo>
                  <a:cubicBezTo>
                    <a:pt x="18851" y="15077"/>
                    <a:pt x="19321" y="15165"/>
                    <a:pt x="19805" y="15254"/>
                  </a:cubicBezTo>
                  <a:cubicBezTo>
                    <a:pt x="20157" y="15342"/>
                    <a:pt x="20539" y="15254"/>
                    <a:pt x="20833" y="15019"/>
                  </a:cubicBezTo>
                  <a:cubicBezTo>
                    <a:pt x="21024" y="14872"/>
                    <a:pt x="21214" y="14696"/>
                    <a:pt x="21376" y="14520"/>
                  </a:cubicBezTo>
                  <a:cubicBezTo>
                    <a:pt x="21904" y="13932"/>
                    <a:pt x="22433" y="13345"/>
                    <a:pt x="22947" y="12743"/>
                  </a:cubicBezTo>
                  <a:cubicBezTo>
                    <a:pt x="23123" y="12538"/>
                    <a:pt x="23284" y="12303"/>
                    <a:pt x="23431" y="12068"/>
                  </a:cubicBezTo>
                  <a:cubicBezTo>
                    <a:pt x="23593" y="11804"/>
                    <a:pt x="23622" y="11481"/>
                    <a:pt x="23490" y="11202"/>
                  </a:cubicBezTo>
                  <a:close/>
                  <a:moveTo>
                    <a:pt x="5315" y="14211"/>
                  </a:moveTo>
                  <a:cubicBezTo>
                    <a:pt x="5344" y="13448"/>
                    <a:pt x="5315" y="12684"/>
                    <a:pt x="5198" y="11936"/>
                  </a:cubicBezTo>
                  <a:cubicBezTo>
                    <a:pt x="5051" y="10879"/>
                    <a:pt x="4728" y="9866"/>
                    <a:pt x="4243" y="8911"/>
                  </a:cubicBezTo>
                  <a:cubicBezTo>
                    <a:pt x="3759" y="7942"/>
                    <a:pt x="3113" y="7076"/>
                    <a:pt x="2555" y="6151"/>
                  </a:cubicBezTo>
                  <a:cubicBezTo>
                    <a:pt x="2115" y="5432"/>
                    <a:pt x="1615" y="4742"/>
                    <a:pt x="1278" y="3964"/>
                  </a:cubicBezTo>
                  <a:cubicBezTo>
                    <a:pt x="1204" y="3832"/>
                    <a:pt x="1131" y="3685"/>
                    <a:pt x="1043" y="3553"/>
                  </a:cubicBezTo>
                  <a:cubicBezTo>
                    <a:pt x="984" y="3479"/>
                    <a:pt x="925" y="3406"/>
                    <a:pt x="852" y="3333"/>
                  </a:cubicBezTo>
                  <a:cubicBezTo>
                    <a:pt x="573" y="3068"/>
                    <a:pt x="279" y="3142"/>
                    <a:pt x="191" y="3538"/>
                  </a:cubicBezTo>
                  <a:cubicBezTo>
                    <a:pt x="118" y="3905"/>
                    <a:pt x="118" y="4302"/>
                    <a:pt x="191" y="4669"/>
                  </a:cubicBezTo>
                  <a:cubicBezTo>
                    <a:pt x="338" y="5917"/>
                    <a:pt x="793" y="7120"/>
                    <a:pt x="1483" y="8163"/>
                  </a:cubicBezTo>
                  <a:cubicBezTo>
                    <a:pt x="1968" y="8882"/>
                    <a:pt x="2511" y="9572"/>
                    <a:pt x="3025" y="10262"/>
                  </a:cubicBezTo>
                  <a:cubicBezTo>
                    <a:pt x="3274" y="10585"/>
                    <a:pt x="3539" y="10908"/>
                    <a:pt x="3773" y="11231"/>
                  </a:cubicBezTo>
                  <a:cubicBezTo>
                    <a:pt x="4405" y="12127"/>
                    <a:pt x="4904" y="13095"/>
                    <a:pt x="5256" y="14108"/>
                  </a:cubicBezTo>
                  <a:cubicBezTo>
                    <a:pt x="5286" y="14138"/>
                    <a:pt x="5300" y="14182"/>
                    <a:pt x="5315" y="14211"/>
                  </a:cubicBezTo>
                  <a:close/>
                  <a:moveTo>
                    <a:pt x="2775" y="6137"/>
                  </a:moveTo>
                  <a:lnTo>
                    <a:pt x="2716" y="6181"/>
                  </a:lnTo>
                  <a:cubicBezTo>
                    <a:pt x="2760" y="6239"/>
                    <a:pt x="2805" y="6313"/>
                    <a:pt x="2834" y="6372"/>
                  </a:cubicBezTo>
                  <a:cubicBezTo>
                    <a:pt x="3128" y="6812"/>
                    <a:pt x="3421" y="7252"/>
                    <a:pt x="3700" y="7693"/>
                  </a:cubicBezTo>
                  <a:cubicBezTo>
                    <a:pt x="4331" y="8647"/>
                    <a:pt x="4801" y="9690"/>
                    <a:pt x="5095" y="10791"/>
                  </a:cubicBezTo>
                  <a:cubicBezTo>
                    <a:pt x="5315" y="11613"/>
                    <a:pt x="5418" y="12464"/>
                    <a:pt x="5447" y="13330"/>
                  </a:cubicBezTo>
                  <a:lnTo>
                    <a:pt x="5447" y="13991"/>
                  </a:lnTo>
                  <a:cubicBezTo>
                    <a:pt x="5491" y="13947"/>
                    <a:pt x="5521" y="13888"/>
                    <a:pt x="5535" y="13844"/>
                  </a:cubicBezTo>
                  <a:cubicBezTo>
                    <a:pt x="5770" y="12802"/>
                    <a:pt x="6005" y="11774"/>
                    <a:pt x="6255" y="10732"/>
                  </a:cubicBezTo>
                  <a:cubicBezTo>
                    <a:pt x="6343" y="10380"/>
                    <a:pt x="6313" y="9998"/>
                    <a:pt x="6181" y="9660"/>
                  </a:cubicBezTo>
                  <a:cubicBezTo>
                    <a:pt x="6049" y="9264"/>
                    <a:pt x="5858" y="8897"/>
                    <a:pt x="5594" y="8574"/>
                  </a:cubicBezTo>
                  <a:cubicBezTo>
                    <a:pt x="5286" y="8207"/>
                    <a:pt x="4948" y="7854"/>
                    <a:pt x="4581" y="7531"/>
                  </a:cubicBezTo>
                  <a:cubicBezTo>
                    <a:pt x="4008" y="7047"/>
                    <a:pt x="3392" y="6607"/>
                    <a:pt x="2790" y="6137"/>
                  </a:cubicBezTo>
                  <a:close/>
                  <a:moveTo>
                    <a:pt x="20128" y="15488"/>
                  </a:moveTo>
                  <a:lnTo>
                    <a:pt x="20128" y="15430"/>
                  </a:lnTo>
                  <a:cubicBezTo>
                    <a:pt x="19923" y="15400"/>
                    <a:pt x="19717" y="15371"/>
                    <a:pt x="19511" y="15342"/>
                  </a:cubicBezTo>
                  <a:cubicBezTo>
                    <a:pt x="19027" y="15254"/>
                    <a:pt x="18557" y="15151"/>
                    <a:pt x="18073" y="15063"/>
                  </a:cubicBezTo>
                  <a:cubicBezTo>
                    <a:pt x="17412" y="14960"/>
                    <a:pt x="16751" y="14975"/>
                    <a:pt x="16105" y="15107"/>
                  </a:cubicBezTo>
                  <a:cubicBezTo>
                    <a:pt x="15415" y="15268"/>
                    <a:pt x="14755" y="15518"/>
                    <a:pt x="14138" y="15855"/>
                  </a:cubicBezTo>
                  <a:cubicBezTo>
                    <a:pt x="13316" y="16281"/>
                    <a:pt x="12611" y="16868"/>
                    <a:pt x="11877" y="17412"/>
                  </a:cubicBezTo>
                  <a:cubicBezTo>
                    <a:pt x="11833" y="17470"/>
                    <a:pt x="11789" y="17514"/>
                    <a:pt x="11745" y="17573"/>
                  </a:cubicBezTo>
                  <a:lnTo>
                    <a:pt x="11789" y="17573"/>
                  </a:lnTo>
                  <a:cubicBezTo>
                    <a:pt x="11819" y="17558"/>
                    <a:pt x="11848" y="17544"/>
                    <a:pt x="11877" y="17529"/>
                  </a:cubicBezTo>
                  <a:cubicBezTo>
                    <a:pt x="12949" y="16883"/>
                    <a:pt x="14153" y="16457"/>
                    <a:pt x="15401" y="16296"/>
                  </a:cubicBezTo>
                  <a:cubicBezTo>
                    <a:pt x="16135" y="16178"/>
                    <a:pt x="16884" y="16120"/>
                    <a:pt x="17618" y="16046"/>
                  </a:cubicBezTo>
                  <a:cubicBezTo>
                    <a:pt x="18264" y="15988"/>
                    <a:pt x="18910" y="15870"/>
                    <a:pt x="19526" y="15694"/>
                  </a:cubicBezTo>
                  <a:cubicBezTo>
                    <a:pt x="19746" y="15650"/>
                    <a:pt x="19937" y="15562"/>
                    <a:pt x="20143" y="15488"/>
                  </a:cubicBezTo>
                  <a:close/>
                  <a:moveTo>
                    <a:pt x="12186" y="8677"/>
                  </a:moveTo>
                  <a:cubicBezTo>
                    <a:pt x="12215" y="8647"/>
                    <a:pt x="12230" y="8647"/>
                    <a:pt x="12230" y="8632"/>
                  </a:cubicBezTo>
                  <a:cubicBezTo>
                    <a:pt x="12435" y="7854"/>
                    <a:pt x="12479" y="7032"/>
                    <a:pt x="12391" y="6239"/>
                  </a:cubicBezTo>
                  <a:cubicBezTo>
                    <a:pt x="12244" y="5256"/>
                    <a:pt x="11995" y="4302"/>
                    <a:pt x="11437" y="3450"/>
                  </a:cubicBezTo>
                  <a:cubicBezTo>
                    <a:pt x="11202" y="3098"/>
                    <a:pt x="11041" y="2701"/>
                    <a:pt x="10835" y="2320"/>
                  </a:cubicBezTo>
                  <a:cubicBezTo>
                    <a:pt x="10806" y="2276"/>
                    <a:pt x="10776" y="2246"/>
                    <a:pt x="10747" y="2202"/>
                  </a:cubicBezTo>
                  <a:lnTo>
                    <a:pt x="10747" y="3568"/>
                  </a:lnTo>
                  <a:cubicBezTo>
                    <a:pt x="10747" y="3729"/>
                    <a:pt x="10747" y="3891"/>
                    <a:pt x="10762" y="4037"/>
                  </a:cubicBezTo>
                  <a:cubicBezTo>
                    <a:pt x="10835" y="4581"/>
                    <a:pt x="11011" y="5109"/>
                    <a:pt x="11275" y="5594"/>
                  </a:cubicBezTo>
                  <a:cubicBezTo>
                    <a:pt x="11422" y="5917"/>
                    <a:pt x="11613" y="6239"/>
                    <a:pt x="11760" y="6577"/>
                  </a:cubicBezTo>
                  <a:cubicBezTo>
                    <a:pt x="12054" y="7194"/>
                    <a:pt x="12200" y="7869"/>
                    <a:pt x="12186" y="8559"/>
                  </a:cubicBezTo>
                  <a:cubicBezTo>
                    <a:pt x="12186" y="8603"/>
                    <a:pt x="12186" y="8647"/>
                    <a:pt x="12200" y="8691"/>
                  </a:cubicBezTo>
                  <a:close/>
                  <a:moveTo>
                    <a:pt x="15577" y="3626"/>
                  </a:moveTo>
                  <a:lnTo>
                    <a:pt x="15533" y="3641"/>
                  </a:lnTo>
                  <a:lnTo>
                    <a:pt x="15533" y="3846"/>
                  </a:lnTo>
                  <a:cubicBezTo>
                    <a:pt x="15533" y="4155"/>
                    <a:pt x="15548" y="4478"/>
                    <a:pt x="15518" y="4771"/>
                  </a:cubicBezTo>
                  <a:cubicBezTo>
                    <a:pt x="15474" y="5241"/>
                    <a:pt x="15504" y="5696"/>
                    <a:pt x="15621" y="6151"/>
                  </a:cubicBezTo>
                  <a:cubicBezTo>
                    <a:pt x="15738" y="6665"/>
                    <a:pt x="16003" y="7150"/>
                    <a:pt x="15988" y="7708"/>
                  </a:cubicBezTo>
                  <a:cubicBezTo>
                    <a:pt x="16017" y="7678"/>
                    <a:pt x="16047" y="7649"/>
                    <a:pt x="16047" y="7605"/>
                  </a:cubicBezTo>
                  <a:cubicBezTo>
                    <a:pt x="16120" y="7150"/>
                    <a:pt x="16208" y="6695"/>
                    <a:pt x="16238" y="6239"/>
                  </a:cubicBezTo>
                  <a:cubicBezTo>
                    <a:pt x="16252" y="5872"/>
                    <a:pt x="16194" y="5505"/>
                    <a:pt x="16076" y="5168"/>
                  </a:cubicBezTo>
                  <a:cubicBezTo>
                    <a:pt x="15959" y="4757"/>
                    <a:pt x="15841" y="4346"/>
                    <a:pt x="15709" y="3935"/>
                  </a:cubicBezTo>
                  <a:cubicBezTo>
                    <a:pt x="15680" y="3832"/>
                    <a:pt x="15636" y="3729"/>
                    <a:pt x="15577" y="362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27"/>
            <p:cNvSpPr/>
            <p:nvPr/>
          </p:nvSpPr>
          <p:spPr>
            <a:xfrm>
              <a:off x="5534850" y="3958450"/>
              <a:ext cx="45525" cy="180225"/>
            </a:xfrm>
            <a:custGeom>
              <a:rect b="b" l="l" r="r" t="t"/>
              <a:pathLst>
                <a:path extrusionOk="0" h="7209" w="1821">
                  <a:moveTo>
                    <a:pt x="1762" y="0"/>
                  </a:moveTo>
                  <a:cubicBezTo>
                    <a:pt x="1821" y="250"/>
                    <a:pt x="1821" y="514"/>
                    <a:pt x="1733" y="764"/>
                  </a:cubicBezTo>
                  <a:cubicBezTo>
                    <a:pt x="1410" y="2026"/>
                    <a:pt x="1101" y="3304"/>
                    <a:pt x="778" y="4566"/>
                  </a:cubicBezTo>
                  <a:cubicBezTo>
                    <a:pt x="558" y="5403"/>
                    <a:pt x="309" y="6240"/>
                    <a:pt x="74" y="7091"/>
                  </a:cubicBezTo>
                  <a:cubicBezTo>
                    <a:pt x="59" y="7135"/>
                    <a:pt x="44" y="7179"/>
                    <a:pt x="0" y="7209"/>
                  </a:cubicBezTo>
                  <a:cubicBezTo>
                    <a:pt x="59" y="6988"/>
                    <a:pt x="103" y="6768"/>
                    <a:pt x="162" y="6548"/>
                  </a:cubicBezTo>
                  <a:cubicBezTo>
                    <a:pt x="646" y="4654"/>
                    <a:pt x="1116" y="2760"/>
                    <a:pt x="1600" y="866"/>
                  </a:cubicBezTo>
                  <a:cubicBezTo>
                    <a:pt x="1674" y="573"/>
                    <a:pt x="1718" y="294"/>
                    <a:pt x="176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27"/>
            <p:cNvSpPr/>
            <p:nvPr/>
          </p:nvSpPr>
          <p:spPr>
            <a:xfrm>
              <a:off x="5495950" y="4208025"/>
              <a:ext cx="43325" cy="195275"/>
            </a:xfrm>
            <a:custGeom>
              <a:rect b="b" l="l" r="r" t="t"/>
              <a:pathLst>
                <a:path extrusionOk="0" h="7811" w="1733">
                  <a:moveTo>
                    <a:pt x="73" y="7811"/>
                  </a:moveTo>
                  <a:cubicBezTo>
                    <a:pt x="15" y="7135"/>
                    <a:pt x="0" y="6475"/>
                    <a:pt x="73" y="5799"/>
                  </a:cubicBezTo>
                  <a:cubicBezTo>
                    <a:pt x="206" y="4126"/>
                    <a:pt x="690" y="2555"/>
                    <a:pt x="1292" y="999"/>
                  </a:cubicBezTo>
                  <a:cubicBezTo>
                    <a:pt x="1424" y="661"/>
                    <a:pt x="1571" y="323"/>
                    <a:pt x="1732" y="0"/>
                  </a:cubicBezTo>
                  <a:cubicBezTo>
                    <a:pt x="1630" y="294"/>
                    <a:pt x="1527" y="602"/>
                    <a:pt x="1409" y="896"/>
                  </a:cubicBezTo>
                  <a:cubicBezTo>
                    <a:pt x="1057" y="1791"/>
                    <a:pt x="763" y="2702"/>
                    <a:pt x="514" y="3627"/>
                  </a:cubicBezTo>
                  <a:cubicBezTo>
                    <a:pt x="338" y="4331"/>
                    <a:pt x="206" y="5036"/>
                    <a:pt x="147" y="5755"/>
                  </a:cubicBezTo>
                  <a:cubicBezTo>
                    <a:pt x="118" y="6460"/>
                    <a:pt x="103" y="7150"/>
                    <a:pt x="73" y="781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27"/>
            <p:cNvSpPr/>
            <p:nvPr/>
          </p:nvSpPr>
          <p:spPr>
            <a:xfrm>
              <a:off x="5533375" y="4313350"/>
              <a:ext cx="123700" cy="119675"/>
            </a:xfrm>
            <a:custGeom>
              <a:rect b="b" l="l" r="r" t="t"/>
              <a:pathLst>
                <a:path extrusionOk="0" h="4787" w="4948">
                  <a:moveTo>
                    <a:pt x="4948" y="30"/>
                  </a:moveTo>
                  <a:cubicBezTo>
                    <a:pt x="4889" y="89"/>
                    <a:pt x="4831" y="148"/>
                    <a:pt x="4787" y="206"/>
                  </a:cubicBezTo>
                  <a:cubicBezTo>
                    <a:pt x="4361" y="661"/>
                    <a:pt x="3935" y="1117"/>
                    <a:pt x="3524" y="1586"/>
                  </a:cubicBezTo>
                  <a:cubicBezTo>
                    <a:pt x="2951" y="2218"/>
                    <a:pt x="2408" y="2878"/>
                    <a:pt x="1836" y="3524"/>
                  </a:cubicBezTo>
                  <a:cubicBezTo>
                    <a:pt x="1527" y="3891"/>
                    <a:pt x="1175" y="4200"/>
                    <a:pt x="779" y="4464"/>
                  </a:cubicBezTo>
                  <a:cubicBezTo>
                    <a:pt x="544" y="4625"/>
                    <a:pt x="279" y="4743"/>
                    <a:pt x="1" y="4787"/>
                  </a:cubicBezTo>
                  <a:cubicBezTo>
                    <a:pt x="59" y="4743"/>
                    <a:pt x="74" y="4728"/>
                    <a:pt x="89" y="4713"/>
                  </a:cubicBezTo>
                  <a:cubicBezTo>
                    <a:pt x="705" y="4464"/>
                    <a:pt x="1263" y="4067"/>
                    <a:pt x="1689" y="3554"/>
                  </a:cubicBezTo>
                  <a:cubicBezTo>
                    <a:pt x="2115" y="3069"/>
                    <a:pt x="2511" y="2555"/>
                    <a:pt x="2937" y="2085"/>
                  </a:cubicBezTo>
                  <a:cubicBezTo>
                    <a:pt x="3568" y="1395"/>
                    <a:pt x="4214" y="735"/>
                    <a:pt x="4845" y="60"/>
                  </a:cubicBezTo>
                  <a:cubicBezTo>
                    <a:pt x="4875" y="30"/>
                    <a:pt x="4889" y="15"/>
                    <a:pt x="491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27"/>
            <p:cNvSpPr/>
            <p:nvPr/>
          </p:nvSpPr>
          <p:spPr>
            <a:xfrm>
              <a:off x="5459600" y="4244000"/>
              <a:ext cx="26825" cy="144625"/>
            </a:xfrm>
            <a:custGeom>
              <a:rect b="b" l="l" r="r" t="t"/>
              <a:pathLst>
                <a:path extrusionOk="0" h="5785" w="1073">
                  <a:moveTo>
                    <a:pt x="368" y="5784"/>
                  </a:moveTo>
                  <a:cubicBezTo>
                    <a:pt x="221" y="5579"/>
                    <a:pt x="147" y="5329"/>
                    <a:pt x="147" y="5080"/>
                  </a:cubicBezTo>
                  <a:cubicBezTo>
                    <a:pt x="1" y="3861"/>
                    <a:pt x="221" y="2701"/>
                    <a:pt x="544" y="1527"/>
                  </a:cubicBezTo>
                  <a:cubicBezTo>
                    <a:pt x="691" y="1057"/>
                    <a:pt x="852" y="587"/>
                    <a:pt x="999" y="103"/>
                  </a:cubicBezTo>
                  <a:cubicBezTo>
                    <a:pt x="1014" y="59"/>
                    <a:pt x="1043" y="29"/>
                    <a:pt x="1072" y="0"/>
                  </a:cubicBezTo>
                  <a:cubicBezTo>
                    <a:pt x="984" y="352"/>
                    <a:pt x="881" y="705"/>
                    <a:pt x="779" y="1042"/>
                  </a:cubicBezTo>
                  <a:cubicBezTo>
                    <a:pt x="559" y="1747"/>
                    <a:pt x="382" y="2466"/>
                    <a:pt x="294" y="3201"/>
                  </a:cubicBezTo>
                  <a:cubicBezTo>
                    <a:pt x="191" y="4052"/>
                    <a:pt x="133" y="4904"/>
                    <a:pt x="382" y="5726"/>
                  </a:cubicBezTo>
                  <a:cubicBezTo>
                    <a:pt x="382" y="5740"/>
                    <a:pt x="382" y="5755"/>
                    <a:pt x="368" y="578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27"/>
            <p:cNvSpPr/>
            <p:nvPr/>
          </p:nvSpPr>
          <p:spPr>
            <a:xfrm>
              <a:off x="5673200" y="4123250"/>
              <a:ext cx="132525" cy="88100"/>
            </a:xfrm>
            <a:custGeom>
              <a:rect b="b" l="l" r="r" t="t"/>
              <a:pathLst>
                <a:path extrusionOk="0" h="3524" w="5301">
                  <a:moveTo>
                    <a:pt x="1" y="3509"/>
                  </a:moveTo>
                  <a:cubicBezTo>
                    <a:pt x="1" y="3509"/>
                    <a:pt x="1" y="3494"/>
                    <a:pt x="1" y="3494"/>
                  </a:cubicBezTo>
                  <a:cubicBezTo>
                    <a:pt x="1161" y="2334"/>
                    <a:pt x="2453" y="1336"/>
                    <a:pt x="3877" y="543"/>
                  </a:cubicBezTo>
                  <a:cubicBezTo>
                    <a:pt x="4317" y="338"/>
                    <a:pt x="4758" y="162"/>
                    <a:pt x="5213" y="15"/>
                  </a:cubicBezTo>
                  <a:cubicBezTo>
                    <a:pt x="5242" y="0"/>
                    <a:pt x="5271" y="0"/>
                    <a:pt x="5301" y="29"/>
                  </a:cubicBezTo>
                  <a:cubicBezTo>
                    <a:pt x="5271" y="44"/>
                    <a:pt x="5227" y="73"/>
                    <a:pt x="5198" y="88"/>
                  </a:cubicBezTo>
                  <a:cubicBezTo>
                    <a:pt x="3906" y="499"/>
                    <a:pt x="2805" y="1248"/>
                    <a:pt x="1763" y="2070"/>
                  </a:cubicBezTo>
                  <a:cubicBezTo>
                    <a:pt x="1454" y="2305"/>
                    <a:pt x="1161" y="2540"/>
                    <a:pt x="867" y="2789"/>
                  </a:cubicBezTo>
                  <a:cubicBezTo>
                    <a:pt x="618" y="2995"/>
                    <a:pt x="368" y="3230"/>
                    <a:pt x="133" y="3450"/>
                  </a:cubicBezTo>
                  <a:cubicBezTo>
                    <a:pt x="89" y="3479"/>
                    <a:pt x="60" y="3509"/>
                    <a:pt x="16" y="352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27"/>
            <p:cNvSpPr/>
            <p:nvPr/>
          </p:nvSpPr>
          <p:spPr>
            <a:xfrm>
              <a:off x="5575950" y="4114800"/>
              <a:ext cx="36350" cy="142800"/>
            </a:xfrm>
            <a:custGeom>
              <a:rect b="b" l="l" r="r" t="t"/>
              <a:pathLst>
                <a:path extrusionOk="0" h="5712" w="1454">
                  <a:moveTo>
                    <a:pt x="1439" y="0"/>
                  </a:moveTo>
                  <a:cubicBezTo>
                    <a:pt x="1439" y="206"/>
                    <a:pt x="1454" y="411"/>
                    <a:pt x="1439" y="617"/>
                  </a:cubicBezTo>
                  <a:cubicBezTo>
                    <a:pt x="1351" y="1395"/>
                    <a:pt x="1204" y="2158"/>
                    <a:pt x="969" y="2907"/>
                  </a:cubicBezTo>
                  <a:cubicBezTo>
                    <a:pt x="735" y="3788"/>
                    <a:pt x="456" y="4640"/>
                    <a:pt x="118" y="5476"/>
                  </a:cubicBezTo>
                  <a:cubicBezTo>
                    <a:pt x="89" y="5564"/>
                    <a:pt x="45" y="5638"/>
                    <a:pt x="1" y="5711"/>
                  </a:cubicBezTo>
                  <a:cubicBezTo>
                    <a:pt x="294" y="4772"/>
                    <a:pt x="602" y="3832"/>
                    <a:pt x="881" y="2893"/>
                  </a:cubicBezTo>
                  <a:cubicBezTo>
                    <a:pt x="1175" y="1953"/>
                    <a:pt x="1336" y="984"/>
                    <a:pt x="138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27"/>
            <p:cNvSpPr/>
            <p:nvPr/>
          </p:nvSpPr>
          <p:spPr>
            <a:xfrm>
              <a:off x="5516125" y="4308575"/>
              <a:ext cx="68300" cy="108300"/>
            </a:xfrm>
            <a:custGeom>
              <a:rect b="b" l="l" r="r" t="t"/>
              <a:pathLst>
                <a:path extrusionOk="0" h="4332" w="2732">
                  <a:moveTo>
                    <a:pt x="2731" y="30"/>
                  </a:moveTo>
                  <a:cubicBezTo>
                    <a:pt x="1615" y="1337"/>
                    <a:pt x="529" y="2644"/>
                    <a:pt x="59" y="4332"/>
                  </a:cubicBezTo>
                  <a:lnTo>
                    <a:pt x="1" y="4317"/>
                  </a:lnTo>
                  <a:cubicBezTo>
                    <a:pt x="45" y="4126"/>
                    <a:pt x="89" y="3950"/>
                    <a:pt x="147" y="3774"/>
                  </a:cubicBezTo>
                  <a:cubicBezTo>
                    <a:pt x="514" y="2820"/>
                    <a:pt x="1043" y="1924"/>
                    <a:pt x="1718" y="1146"/>
                  </a:cubicBezTo>
                  <a:lnTo>
                    <a:pt x="268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27"/>
            <p:cNvSpPr/>
            <p:nvPr/>
          </p:nvSpPr>
          <p:spPr>
            <a:xfrm>
              <a:off x="5625125" y="4145625"/>
              <a:ext cx="62050" cy="85900"/>
            </a:xfrm>
            <a:custGeom>
              <a:rect b="b" l="l" r="r" t="t"/>
              <a:pathLst>
                <a:path extrusionOk="0" h="3436" w="2482">
                  <a:moveTo>
                    <a:pt x="2482" y="30"/>
                  </a:moveTo>
                  <a:cubicBezTo>
                    <a:pt x="1748" y="1219"/>
                    <a:pt x="1072" y="2452"/>
                    <a:pt x="59" y="3436"/>
                  </a:cubicBezTo>
                  <a:lnTo>
                    <a:pt x="1" y="3392"/>
                  </a:lnTo>
                  <a:cubicBezTo>
                    <a:pt x="294" y="3040"/>
                    <a:pt x="603" y="2702"/>
                    <a:pt x="882" y="2335"/>
                  </a:cubicBezTo>
                  <a:cubicBezTo>
                    <a:pt x="1146" y="1968"/>
                    <a:pt x="1425" y="1557"/>
                    <a:pt x="1689" y="1160"/>
                  </a:cubicBezTo>
                  <a:cubicBezTo>
                    <a:pt x="1939" y="764"/>
                    <a:pt x="2188" y="382"/>
                    <a:pt x="245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27"/>
            <p:cNvSpPr/>
            <p:nvPr/>
          </p:nvSpPr>
          <p:spPr>
            <a:xfrm>
              <a:off x="5529350" y="3946325"/>
              <a:ext cx="35250" cy="85550"/>
            </a:xfrm>
            <a:custGeom>
              <a:rect b="b" l="l" r="r" t="t"/>
              <a:pathLst>
                <a:path extrusionOk="0" h="3422" w="1410">
                  <a:moveTo>
                    <a:pt x="1409" y="1"/>
                  </a:moveTo>
                  <a:cubicBezTo>
                    <a:pt x="1130" y="603"/>
                    <a:pt x="852" y="1161"/>
                    <a:pt x="617" y="1733"/>
                  </a:cubicBezTo>
                  <a:cubicBezTo>
                    <a:pt x="367" y="2306"/>
                    <a:pt x="191" y="2893"/>
                    <a:pt x="0" y="3422"/>
                  </a:cubicBezTo>
                  <a:cubicBezTo>
                    <a:pt x="73" y="2643"/>
                    <a:pt x="954" y="339"/>
                    <a:pt x="140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27"/>
            <p:cNvSpPr/>
            <p:nvPr/>
          </p:nvSpPr>
          <p:spPr>
            <a:xfrm>
              <a:off x="5611175" y="4224175"/>
              <a:ext cx="103525" cy="84425"/>
            </a:xfrm>
            <a:custGeom>
              <a:rect b="b" l="l" r="r" t="t"/>
              <a:pathLst>
                <a:path extrusionOk="0" h="3377" w="4141">
                  <a:moveTo>
                    <a:pt x="4141" y="0"/>
                  </a:moveTo>
                  <a:cubicBezTo>
                    <a:pt x="2687" y="1043"/>
                    <a:pt x="1234" y="2070"/>
                    <a:pt x="1" y="3377"/>
                  </a:cubicBezTo>
                  <a:cubicBezTo>
                    <a:pt x="236" y="2907"/>
                    <a:pt x="2409" y="1116"/>
                    <a:pt x="414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27"/>
            <p:cNvSpPr/>
            <p:nvPr/>
          </p:nvSpPr>
          <p:spPr>
            <a:xfrm>
              <a:off x="5664400" y="4045425"/>
              <a:ext cx="40775" cy="96200"/>
            </a:xfrm>
            <a:custGeom>
              <a:rect b="b" l="l" r="r" t="t"/>
              <a:pathLst>
                <a:path extrusionOk="0" h="3848" w="1631">
                  <a:moveTo>
                    <a:pt x="1" y="3832"/>
                  </a:moveTo>
                  <a:cubicBezTo>
                    <a:pt x="573" y="2570"/>
                    <a:pt x="1234" y="1337"/>
                    <a:pt x="1571" y="1"/>
                  </a:cubicBezTo>
                  <a:lnTo>
                    <a:pt x="1630" y="1"/>
                  </a:lnTo>
                  <a:cubicBezTo>
                    <a:pt x="1630" y="74"/>
                    <a:pt x="1630" y="148"/>
                    <a:pt x="1601" y="221"/>
                  </a:cubicBezTo>
                  <a:cubicBezTo>
                    <a:pt x="1425" y="720"/>
                    <a:pt x="1278" y="1234"/>
                    <a:pt x="1058" y="1718"/>
                  </a:cubicBezTo>
                  <a:cubicBezTo>
                    <a:pt x="735" y="2438"/>
                    <a:pt x="382" y="3142"/>
                    <a:pt x="45" y="384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27"/>
            <p:cNvSpPr/>
            <p:nvPr/>
          </p:nvSpPr>
          <p:spPr>
            <a:xfrm>
              <a:off x="5564950" y="4020850"/>
              <a:ext cx="23875" cy="96550"/>
            </a:xfrm>
            <a:custGeom>
              <a:rect b="b" l="l" r="r" t="t"/>
              <a:pathLst>
                <a:path extrusionOk="0" h="3862" w="955">
                  <a:moveTo>
                    <a:pt x="749" y="0"/>
                  </a:moveTo>
                  <a:cubicBezTo>
                    <a:pt x="954" y="382"/>
                    <a:pt x="308" y="3186"/>
                    <a:pt x="0" y="3861"/>
                  </a:cubicBezTo>
                  <a:cubicBezTo>
                    <a:pt x="103" y="3450"/>
                    <a:pt x="206" y="3024"/>
                    <a:pt x="294" y="2613"/>
                  </a:cubicBezTo>
                  <a:cubicBezTo>
                    <a:pt x="441" y="1938"/>
                    <a:pt x="573" y="1263"/>
                    <a:pt x="690" y="587"/>
                  </a:cubicBezTo>
                  <a:cubicBezTo>
                    <a:pt x="719" y="396"/>
                    <a:pt x="734" y="191"/>
                    <a:pt x="7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27"/>
            <p:cNvSpPr/>
            <p:nvPr/>
          </p:nvSpPr>
          <p:spPr>
            <a:xfrm>
              <a:off x="5433900" y="4177550"/>
              <a:ext cx="31600" cy="84075"/>
            </a:xfrm>
            <a:custGeom>
              <a:rect b="b" l="l" r="r" t="t"/>
              <a:pathLst>
                <a:path extrusionOk="0" h="3363" w="1264">
                  <a:moveTo>
                    <a:pt x="1190" y="3363"/>
                  </a:moveTo>
                  <a:cubicBezTo>
                    <a:pt x="1161" y="3289"/>
                    <a:pt x="1146" y="3231"/>
                    <a:pt x="1146" y="3172"/>
                  </a:cubicBezTo>
                  <a:cubicBezTo>
                    <a:pt x="1102" y="2614"/>
                    <a:pt x="955" y="2056"/>
                    <a:pt x="720" y="1557"/>
                  </a:cubicBezTo>
                  <a:cubicBezTo>
                    <a:pt x="500" y="1073"/>
                    <a:pt x="265" y="603"/>
                    <a:pt x="30" y="118"/>
                  </a:cubicBezTo>
                  <a:cubicBezTo>
                    <a:pt x="16" y="89"/>
                    <a:pt x="1" y="45"/>
                    <a:pt x="1" y="1"/>
                  </a:cubicBezTo>
                  <a:cubicBezTo>
                    <a:pt x="368" y="485"/>
                    <a:pt x="588" y="1058"/>
                    <a:pt x="838" y="1601"/>
                  </a:cubicBezTo>
                  <a:cubicBezTo>
                    <a:pt x="1117" y="2144"/>
                    <a:pt x="1264" y="2731"/>
                    <a:pt x="1249" y="334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27"/>
            <p:cNvSpPr/>
            <p:nvPr/>
          </p:nvSpPr>
          <p:spPr>
            <a:xfrm>
              <a:off x="5408575" y="4111500"/>
              <a:ext cx="56550" cy="80025"/>
            </a:xfrm>
            <a:custGeom>
              <a:rect b="b" l="l" r="r" t="t"/>
              <a:pathLst>
                <a:path extrusionOk="0" h="3201" w="2262">
                  <a:moveTo>
                    <a:pt x="1" y="0"/>
                  </a:moveTo>
                  <a:cubicBezTo>
                    <a:pt x="1073" y="837"/>
                    <a:pt x="1719" y="1982"/>
                    <a:pt x="2262" y="3201"/>
                  </a:cubicBezTo>
                  <a:cubicBezTo>
                    <a:pt x="1924" y="2643"/>
                    <a:pt x="1601" y="2070"/>
                    <a:pt x="1249" y="1512"/>
                  </a:cubicBezTo>
                  <a:cubicBezTo>
                    <a:pt x="897" y="969"/>
                    <a:pt x="471" y="45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27"/>
            <p:cNvSpPr/>
            <p:nvPr/>
          </p:nvSpPr>
          <p:spPr>
            <a:xfrm>
              <a:off x="5741475" y="4263800"/>
              <a:ext cx="112325" cy="49950"/>
            </a:xfrm>
            <a:custGeom>
              <a:rect b="b" l="l" r="r" t="t"/>
              <a:pathLst>
                <a:path extrusionOk="0" h="1998" w="4493">
                  <a:moveTo>
                    <a:pt x="4493" y="1"/>
                  </a:moveTo>
                  <a:cubicBezTo>
                    <a:pt x="3054" y="823"/>
                    <a:pt x="1527" y="1410"/>
                    <a:pt x="1" y="199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27"/>
            <p:cNvSpPr/>
            <p:nvPr/>
          </p:nvSpPr>
          <p:spPr>
            <a:xfrm>
              <a:off x="5753225" y="4192250"/>
              <a:ext cx="73425" cy="67175"/>
            </a:xfrm>
            <a:custGeom>
              <a:rect b="b" l="l" r="r" t="t"/>
              <a:pathLst>
                <a:path extrusionOk="0" h="2687" w="2937">
                  <a:moveTo>
                    <a:pt x="2937" y="0"/>
                  </a:moveTo>
                  <a:cubicBezTo>
                    <a:pt x="2672" y="485"/>
                    <a:pt x="2349" y="910"/>
                    <a:pt x="1953" y="1263"/>
                  </a:cubicBezTo>
                  <a:cubicBezTo>
                    <a:pt x="1410" y="1762"/>
                    <a:pt x="823" y="2217"/>
                    <a:pt x="191" y="2599"/>
                  </a:cubicBezTo>
                  <a:cubicBezTo>
                    <a:pt x="133" y="2643"/>
                    <a:pt x="59" y="2672"/>
                    <a:pt x="0" y="2687"/>
                  </a:cubicBezTo>
                  <a:cubicBezTo>
                    <a:pt x="1087" y="1909"/>
                    <a:pt x="2188" y="1160"/>
                    <a:pt x="293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27"/>
            <p:cNvSpPr/>
            <p:nvPr/>
          </p:nvSpPr>
          <p:spPr>
            <a:xfrm>
              <a:off x="5668800" y="4281425"/>
              <a:ext cx="102075" cy="56550"/>
            </a:xfrm>
            <a:custGeom>
              <a:rect b="b" l="l" r="r" t="t"/>
              <a:pathLst>
                <a:path extrusionOk="0" h="2262" w="4083">
                  <a:moveTo>
                    <a:pt x="1" y="2261"/>
                  </a:moveTo>
                  <a:cubicBezTo>
                    <a:pt x="1278" y="1366"/>
                    <a:pt x="2585" y="500"/>
                    <a:pt x="4082" y="1"/>
                  </a:cubicBezTo>
                  <a:cubicBezTo>
                    <a:pt x="2614" y="588"/>
                    <a:pt x="1307" y="1425"/>
                    <a:pt x="1" y="226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27"/>
            <p:cNvSpPr/>
            <p:nvPr/>
          </p:nvSpPr>
          <p:spPr>
            <a:xfrm>
              <a:off x="5768650" y="4152225"/>
              <a:ext cx="65350" cy="39300"/>
            </a:xfrm>
            <a:custGeom>
              <a:rect b="b" l="l" r="r" t="t"/>
              <a:pathLst>
                <a:path extrusionOk="0" h="1572" w="2614">
                  <a:moveTo>
                    <a:pt x="0" y="1542"/>
                  </a:moveTo>
                  <a:cubicBezTo>
                    <a:pt x="88" y="1469"/>
                    <a:pt x="191" y="1396"/>
                    <a:pt x="294" y="1322"/>
                  </a:cubicBezTo>
                  <a:cubicBezTo>
                    <a:pt x="940" y="926"/>
                    <a:pt x="1586" y="529"/>
                    <a:pt x="2217" y="133"/>
                  </a:cubicBezTo>
                  <a:cubicBezTo>
                    <a:pt x="2334" y="45"/>
                    <a:pt x="2481" y="1"/>
                    <a:pt x="2613" y="30"/>
                  </a:cubicBezTo>
                  <a:lnTo>
                    <a:pt x="15" y="1572"/>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27"/>
            <p:cNvSpPr/>
            <p:nvPr/>
          </p:nvSpPr>
          <p:spPr>
            <a:xfrm>
              <a:off x="5470975" y="4325825"/>
              <a:ext cx="10675" cy="84825"/>
            </a:xfrm>
            <a:custGeom>
              <a:rect b="b" l="l" r="r" t="t"/>
              <a:pathLst>
                <a:path extrusionOk="0" h="3393" w="427">
                  <a:moveTo>
                    <a:pt x="382" y="3392"/>
                  </a:moveTo>
                  <a:cubicBezTo>
                    <a:pt x="338" y="3334"/>
                    <a:pt x="294" y="3275"/>
                    <a:pt x="265" y="3216"/>
                  </a:cubicBezTo>
                  <a:cubicBezTo>
                    <a:pt x="89" y="2805"/>
                    <a:pt x="1" y="2365"/>
                    <a:pt x="15" y="1939"/>
                  </a:cubicBezTo>
                  <a:cubicBezTo>
                    <a:pt x="15" y="1352"/>
                    <a:pt x="74" y="779"/>
                    <a:pt x="177" y="206"/>
                  </a:cubicBezTo>
                  <a:cubicBezTo>
                    <a:pt x="192" y="133"/>
                    <a:pt x="221" y="60"/>
                    <a:pt x="250" y="1"/>
                  </a:cubicBezTo>
                  <a:cubicBezTo>
                    <a:pt x="221" y="236"/>
                    <a:pt x="206" y="427"/>
                    <a:pt x="192" y="603"/>
                  </a:cubicBezTo>
                  <a:cubicBezTo>
                    <a:pt x="162" y="1014"/>
                    <a:pt x="133" y="1425"/>
                    <a:pt x="104" y="1836"/>
                  </a:cubicBezTo>
                  <a:cubicBezTo>
                    <a:pt x="89" y="2306"/>
                    <a:pt x="177" y="2776"/>
                    <a:pt x="368" y="3216"/>
                  </a:cubicBezTo>
                  <a:cubicBezTo>
                    <a:pt x="382" y="3260"/>
                    <a:pt x="397" y="3319"/>
                    <a:pt x="426" y="337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27"/>
            <p:cNvSpPr/>
            <p:nvPr/>
          </p:nvSpPr>
          <p:spPr>
            <a:xfrm>
              <a:off x="5637975" y="4028925"/>
              <a:ext cx="35250" cy="71575"/>
            </a:xfrm>
            <a:custGeom>
              <a:rect b="b" l="l" r="r" t="t"/>
              <a:pathLst>
                <a:path extrusionOk="0" h="2863" w="1410">
                  <a:moveTo>
                    <a:pt x="1381" y="162"/>
                  </a:moveTo>
                  <a:cubicBezTo>
                    <a:pt x="1322" y="206"/>
                    <a:pt x="1248" y="264"/>
                    <a:pt x="1204" y="338"/>
                  </a:cubicBezTo>
                  <a:cubicBezTo>
                    <a:pt x="1014" y="617"/>
                    <a:pt x="852" y="925"/>
                    <a:pt x="691" y="1219"/>
                  </a:cubicBezTo>
                  <a:cubicBezTo>
                    <a:pt x="470" y="1718"/>
                    <a:pt x="280" y="2217"/>
                    <a:pt x="59" y="2716"/>
                  </a:cubicBezTo>
                  <a:cubicBezTo>
                    <a:pt x="45" y="2760"/>
                    <a:pt x="30" y="2789"/>
                    <a:pt x="1" y="2863"/>
                  </a:cubicBezTo>
                  <a:cubicBezTo>
                    <a:pt x="74" y="2129"/>
                    <a:pt x="955" y="338"/>
                    <a:pt x="1395" y="0"/>
                  </a:cubicBezTo>
                  <a:cubicBezTo>
                    <a:pt x="1395" y="59"/>
                    <a:pt x="1410" y="88"/>
                    <a:pt x="1410" y="1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27"/>
            <p:cNvSpPr/>
            <p:nvPr/>
          </p:nvSpPr>
          <p:spPr>
            <a:xfrm>
              <a:off x="5530450" y="4267100"/>
              <a:ext cx="29750" cy="72350"/>
            </a:xfrm>
            <a:custGeom>
              <a:rect b="b" l="l" r="r" t="t"/>
              <a:pathLst>
                <a:path extrusionOk="0" h="2894" w="1190">
                  <a:moveTo>
                    <a:pt x="0" y="2893"/>
                  </a:moveTo>
                  <a:cubicBezTo>
                    <a:pt x="396" y="1939"/>
                    <a:pt x="793" y="970"/>
                    <a:pt x="1189" y="1"/>
                  </a:cubicBezTo>
                  <a:cubicBezTo>
                    <a:pt x="1145" y="456"/>
                    <a:pt x="235" y="2673"/>
                    <a:pt x="0" y="28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27"/>
            <p:cNvSpPr/>
            <p:nvPr/>
          </p:nvSpPr>
          <p:spPr>
            <a:xfrm>
              <a:off x="5822600" y="4217200"/>
              <a:ext cx="79650" cy="26075"/>
            </a:xfrm>
            <a:custGeom>
              <a:rect b="b" l="l" r="r" t="t"/>
              <a:pathLst>
                <a:path extrusionOk="0" h="1043" w="3186">
                  <a:moveTo>
                    <a:pt x="0" y="999"/>
                  </a:moveTo>
                  <a:cubicBezTo>
                    <a:pt x="338" y="852"/>
                    <a:pt x="675" y="720"/>
                    <a:pt x="1013" y="588"/>
                  </a:cubicBezTo>
                  <a:cubicBezTo>
                    <a:pt x="1292" y="455"/>
                    <a:pt x="1571" y="353"/>
                    <a:pt x="1850" y="279"/>
                  </a:cubicBezTo>
                  <a:cubicBezTo>
                    <a:pt x="2290" y="191"/>
                    <a:pt x="2701" y="0"/>
                    <a:pt x="3157" y="59"/>
                  </a:cubicBezTo>
                  <a:cubicBezTo>
                    <a:pt x="3157" y="59"/>
                    <a:pt x="3171" y="59"/>
                    <a:pt x="3186" y="88"/>
                  </a:cubicBezTo>
                  <a:cubicBezTo>
                    <a:pt x="3098" y="103"/>
                    <a:pt x="3024" y="118"/>
                    <a:pt x="2951" y="133"/>
                  </a:cubicBezTo>
                  <a:cubicBezTo>
                    <a:pt x="2716" y="162"/>
                    <a:pt x="2481" y="191"/>
                    <a:pt x="2261" y="250"/>
                  </a:cubicBezTo>
                  <a:cubicBezTo>
                    <a:pt x="1821" y="382"/>
                    <a:pt x="1395" y="544"/>
                    <a:pt x="969" y="690"/>
                  </a:cubicBezTo>
                  <a:cubicBezTo>
                    <a:pt x="646" y="808"/>
                    <a:pt x="338" y="925"/>
                    <a:pt x="15" y="104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27"/>
            <p:cNvSpPr/>
            <p:nvPr/>
          </p:nvSpPr>
          <p:spPr>
            <a:xfrm>
              <a:off x="5532650" y="4161050"/>
              <a:ext cx="30475" cy="81875"/>
            </a:xfrm>
            <a:custGeom>
              <a:rect b="b" l="l" r="r" t="t"/>
              <a:pathLst>
                <a:path extrusionOk="0" h="3275" w="1219">
                  <a:moveTo>
                    <a:pt x="1219" y="15"/>
                  </a:moveTo>
                  <a:cubicBezTo>
                    <a:pt x="866" y="1116"/>
                    <a:pt x="455" y="2202"/>
                    <a:pt x="0" y="3274"/>
                  </a:cubicBezTo>
                  <a:lnTo>
                    <a:pt x="116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27"/>
            <p:cNvSpPr/>
            <p:nvPr/>
          </p:nvSpPr>
          <p:spPr>
            <a:xfrm>
              <a:off x="5815250" y="4280325"/>
              <a:ext cx="62050" cy="33050"/>
            </a:xfrm>
            <a:custGeom>
              <a:rect b="b" l="l" r="r" t="t"/>
              <a:pathLst>
                <a:path extrusionOk="0" h="1322" w="2482">
                  <a:moveTo>
                    <a:pt x="0" y="1322"/>
                  </a:moveTo>
                  <a:lnTo>
                    <a:pt x="2482" y="1"/>
                  </a:lnTo>
                  <a:cubicBezTo>
                    <a:pt x="2291" y="294"/>
                    <a:pt x="764" y="1102"/>
                    <a:pt x="0" y="132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27"/>
            <p:cNvSpPr/>
            <p:nvPr/>
          </p:nvSpPr>
          <p:spPr>
            <a:xfrm>
              <a:off x="5672100" y="4114075"/>
              <a:ext cx="37475" cy="68275"/>
            </a:xfrm>
            <a:custGeom>
              <a:rect b="b" l="l" r="r" t="t"/>
              <a:pathLst>
                <a:path extrusionOk="0" h="2731" w="1499">
                  <a:moveTo>
                    <a:pt x="1" y="2731"/>
                  </a:moveTo>
                  <a:cubicBezTo>
                    <a:pt x="544" y="1850"/>
                    <a:pt x="1131" y="998"/>
                    <a:pt x="1469" y="0"/>
                  </a:cubicBezTo>
                  <a:cubicBezTo>
                    <a:pt x="1498" y="88"/>
                    <a:pt x="1484" y="191"/>
                    <a:pt x="1440" y="279"/>
                  </a:cubicBezTo>
                  <a:cubicBezTo>
                    <a:pt x="1278" y="631"/>
                    <a:pt x="1131" y="998"/>
                    <a:pt x="940" y="1336"/>
                  </a:cubicBezTo>
                  <a:cubicBezTo>
                    <a:pt x="676" y="1835"/>
                    <a:pt x="353" y="2290"/>
                    <a:pt x="1" y="273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27"/>
            <p:cNvSpPr/>
            <p:nvPr/>
          </p:nvSpPr>
          <p:spPr>
            <a:xfrm>
              <a:off x="5640550" y="4264900"/>
              <a:ext cx="62775" cy="55100"/>
            </a:xfrm>
            <a:custGeom>
              <a:rect b="b" l="l" r="r" t="t"/>
              <a:pathLst>
                <a:path extrusionOk="0" h="2204" w="2511">
                  <a:moveTo>
                    <a:pt x="2511" y="1"/>
                  </a:moveTo>
                  <a:cubicBezTo>
                    <a:pt x="1601" y="662"/>
                    <a:pt x="764" y="1396"/>
                    <a:pt x="0" y="2203"/>
                  </a:cubicBezTo>
                  <a:cubicBezTo>
                    <a:pt x="162" y="1821"/>
                    <a:pt x="1689" y="471"/>
                    <a:pt x="25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27"/>
            <p:cNvSpPr/>
            <p:nvPr/>
          </p:nvSpPr>
          <p:spPr>
            <a:xfrm>
              <a:off x="5651925" y="4024500"/>
              <a:ext cx="28275" cy="50675"/>
            </a:xfrm>
            <a:custGeom>
              <a:rect b="b" l="l" r="r" t="t"/>
              <a:pathLst>
                <a:path extrusionOk="0" h="2027" w="1131">
                  <a:moveTo>
                    <a:pt x="823" y="339"/>
                  </a:moveTo>
                  <a:lnTo>
                    <a:pt x="852" y="309"/>
                  </a:lnTo>
                  <a:lnTo>
                    <a:pt x="1087" y="1"/>
                  </a:lnTo>
                  <a:lnTo>
                    <a:pt x="1131" y="16"/>
                  </a:lnTo>
                  <a:cubicBezTo>
                    <a:pt x="1102" y="89"/>
                    <a:pt x="1072" y="162"/>
                    <a:pt x="1028" y="236"/>
                  </a:cubicBezTo>
                  <a:cubicBezTo>
                    <a:pt x="764" y="720"/>
                    <a:pt x="485" y="1190"/>
                    <a:pt x="221" y="1660"/>
                  </a:cubicBezTo>
                  <a:cubicBezTo>
                    <a:pt x="162" y="1792"/>
                    <a:pt x="89" y="1909"/>
                    <a:pt x="0" y="2027"/>
                  </a:cubicBezTo>
                  <a:cubicBezTo>
                    <a:pt x="59" y="1895"/>
                    <a:pt x="103" y="1748"/>
                    <a:pt x="162" y="1616"/>
                  </a:cubicBezTo>
                  <a:cubicBezTo>
                    <a:pt x="353" y="1249"/>
                    <a:pt x="529" y="911"/>
                    <a:pt x="720" y="544"/>
                  </a:cubicBezTo>
                  <a:cubicBezTo>
                    <a:pt x="764" y="485"/>
                    <a:pt x="793" y="412"/>
                    <a:pt x="823" y="33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27"/>
            <p:cNvSpPr/>
            <p:nvPr/>
          </p:nvSpPr>
          <p:spPr>
            <a:xfrm>
              <a:off x="5851950" y="4242525"/>
              <a:ext cx="54350" cy="31950"/>
            </a:xfrm>
            <a:custGeom>
              <a:rect b="b" l="l" r="r" t="t"/>
              <a:pathLst>
                <a:path extrusionOk="0" h="1278" w="2174">
                  <a:moveTo>
                    <a:pt x="2173" y="0"/>
                  </a:moveTo>
                  <a:cubicBezTo>
                    <a:pt x="2115" y="59"/>
                    <a:pt x="2056" y="118"/>
                    <a:pt x="1983" y="177"/>
                  </a:cubicBezTo>
                  <a:cubicBezTo>
                    <a:pt x="1337" y="544"/>
                    <a:pt x="691" y="911"/>
                    <a:pt x="30" y="1278"/>
                  </a:cubicBezTo>
                  <a:cubicBezTo>
                    <a:pt x="30" y="1278"/>
                    <a:pt x="15" y="1278"/>
                    <a:pt x="1" y="1248"/>
                  </a:cubicBezTo>
                  <a:lnTo>
                    <a:pt x="2129"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27"/>
            <p:cNvSpPr/>
            <p:nvPr/>
          </p:nvSpPr>
          <p:spPr>
            <a:xfrm>
              <a:off x="5453375" y="4197375"/>
              <a:ext cx="18000" cy="55075"/>
            </a:xfrm>
            <a:custGeom>
              <a:rect b="b" l="l" r="r" t="t"/>
              <a:pathLst>
                <a:path extrusionOk="0" h="2203" w="720">
                  <a:moveTo>
                    <a:pt x="0" y="1"/>
                  </a:moveTo>
                  <a:cubicBezTo>
                    <a:pt x="352" y="485"/>
                    <a:pt x="719" y="1762"/>
                    <a:pt x="617" y="2203"/>
                  </a:cubicBezTo>
                  <a:cubicBezTo>
                    <a:pt x="543" y="1792"/>
                    <a:pt x="485" y="1410"/>
                    <a:pt x="382" y="1058"/>
                  </a:cubicBezTo>
                  <a:cubicBezTo>
                    <a:pt x="279" y="705"/>
                    <a:pt x="132" y="353"/>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27"/>
            <p:cNvSpPr/>
            <p:nvPr/>
          </p:nvSpPr>
          <p:spPr>
            <a:xfrm>
              <a:off x="5788100" y="4122150"/>
              <a:ext cx="42600" cy="24225"/>
            </a:xfrm>
            <a:custGeom>
              <a:rect b="b" l="l" r="r" t="t"/>
              <a:pathLst>
                <a:path extrusionOk="0" h="969" w="1704">
                  <a:moveTo>
                    <a:pt x="0" y="969"/>
                  </a:moveTo>
                  <a:cubicBezTo>
                    <a:pt x="529" y="587"/>
                    <a:pt x="1086" y="264"/>
                    <a:pt x="1674" y="0"/>
                  </a:cubicBezTo>
                  <a:lnTo>
                    <a:pt x="1703" y="59"/>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27"/>
            <p:cNvSpPr/>
            <p:nvPr/>
          </p:nvSpPr>
          <p:spPr>
            <a:xfrm>
              <a:off x="5551000" y="3947425"/>
              <a:ext cx="20200" cy="40775"/>
            </a:xfrm>
            <a:custGeom>
              <a:rect b="b" l="l" r="r" t="t"/>
              <a:pathLst>
                <a:path extrusionOk="0" h="1631" w="808">
                  <a:moveTo>
                    <a:pt x="808" y="45"/>
                  </a:moveTo>
                  <a:lnTo>
                    <a:pt x="0" y="1630"/>
                  </a:lnTo>
                  <a:cubicBezTo>
                    <a:pt x="176" y="1058"/>
                    <a:pt x="426" y="515"/>
                    <a:pt x="73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27"/>
            <p:cNvSpPr/>
            <p:nvPr/>
          </p:nvSpPr>
          <p:spPr>
            <a:xfrm>
              <a:off x="5804975" y="4159200"/>
              <a:ext cx="33800" cy="18025"/>
            </a:xfrm>
            <a:custGeom>
              <a:rect b="b" l="l" r="r" t="t"/>
              <a:pathLst>
                <a:path extrusionOk="0" h="721" w="1352">
                  <a:moveTo>
                    <a:pt x="0" y="720"/>
                  </a:moveTo>
                  <a:cubicBezTo>
                    <a:pt x="338" y="397"/>
                    <a:pt x="1101" y="1"/>
                    <a:pt x="1351"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27"/>
            <p:cNvSpPr/>
            <p:nvPr/>
          </p:nvSpPr>
          <p:spPr>
            <a:xfrm>
              <a:off x="5864800" y="4223425"/>
              <a:ext cx="39300" cy="11425"/>
            </a:xfrm>
            <a:custGeom>
              <a:rect b="b" l="l" r="r" t="t"/>
              <a:pathLst>
                <a:path extrusionOk="0" h="457" w="1572">
                  <a:moveTo>
                    <a:pt x="1571" y="60"/>
                  </a:moveTo>
                  <a:lnTo>
                    <a:pt x="15" y="456"/>
                  </a:lnTo>
                  <a:lnTo>
                    <a:pt x="0" y="427"/>
                  </a:lnTo>
                  <a:lnTo>
                    <a:pt x="734" y="192"/>
                  </a:lnTo>
                  <a:cubicBezTo>
                    <a:pt x="911" y="133"/>
                    <a:pt x="1087" y="60"/>
                    <a:pt x="1263" y="1"/>
                  </a:cubicBezTo>
                  <a:cubicBezTo>
                    <a:pt x="1366" y="1"/>
                    <a:pt x="1469" y="1"/>
                    <a:pt x="15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27"/>
            <p:cNvSpPr/>
            <p:nvPr/>
          </p:nvSpPr>
          <p:spPr>
            <a:xfrm>
              <a:off x="5838000" y="4294275"/>
              <a:ext cx="26100" cy="15800"/>
            </a:xfrm>
            <a:custGeom>
              <a:rect b="b" l="l" r="r" t="t"/>
              <a:pathLst>
                <a:path extrusionOk="0" h="632" w="1044">
                  <a:moveTo>
                    <a:pt x="1" y="588"/>
                  </a:moveTo>
                  <a:lnTo>
                    <a:pt x="1014" y="0"/>
                  </a:lnTo>
                  <a:lnTo>
                    <a:pt x="1043" y="59"/>
                  </a:lnTo>
                  <a:cubicBezTo>
                    <a:pt x="720" y="279"/>
                    <a:pt x="382" y="470"/>
                    <a:pt x="15" y="6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27"/>
            <p:cNvSpPr/>
            <p:nvPr/>
          </p:nvSpPr>
          <p:spPr>
            <a:xfrm>
              <a:off x="5541825" y="4325475"/>
              <a:ext cx="19475" cy="26075"/>
            </a:xfrm>
            <a:custGeom>
              <a:rect b="b" l="l" r="r" t="t"/>
              <a:pathLst>
                <a:path extrusionOk="0" h="1043" w="779">
                  <a:moveTo>
                    <a:pt x="0" y="1028"/>
                  </a:moveTo>
                  <a:lnTo>
                    <a:pt x="734" y="0"/>
                  </a:lnTo>
                  <a:lnTo>
                    <a:pt x="778" y="30"/>
                  </a:lnTo>
                  <a:lnTo>
                    <a:pt x="44" y="1043"/>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27"/>
            <p:cNvSpPr/>
            <p:nvPr/>
          </p:nvSpPr>
          <p:spPr>
            <a:xfrm>
              <a:off x="5813425" y="4126175"/>
              <a:ext cx="20200" cy="11775"/>
            </a:xfrm>
            <a:custGeom>
              <a:rect b="b" l="l" r="r" t="t"/>
              <a:pathLst>
                <a:path extrusionOk="0" h="471" w="808">
                  <a:moveTo>
                    <a:pt x="808" y="59"/>
                  </a:moveTo>
                  <a:lnTo>
                    <a:pt x="0" y="470"/>
                  </a:lnTo>
                  <a:cubicBezTo>
                    <a:pt x="235" y="265"/>
                    <a:pt x="499" y="103"/>
                    <a:pt x="77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27"/>
            <p:cNvSpPr/>
            <p:nvPr/>
          </p:nvSpPr>
          <p:spPr>
            <a:xfrm>
              <a:off x="5587325" y="4296850"/>
              <a:ext cx="9200" cy="8825"/>
            </a:xfrm>
            <a:custGeom>
              <a:rect b="b" l="l" r="r" t="t"/>
              <a:pathLst>
                <a:path extrusionOk="0" h="353" w="368">
                  <a:moveTo>
                    <a:pt x="338" y="0"/>
                  </a:moveTo>
                  <a:lnTo>
                    <a:pt x="1" y="352"/>
                  </a:lnTo>
                  <a:lnTo>
                    <a:pt x="1" y="352"/>
                  </a:lnTo>
                  <a:lnTo>
                    <a:pt x="368" y="3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27"/>
            <p:cNvSpPr/>
            <p:nvPr/>
          </p:nvSpPr>
          <p:spPr>
            <a:xfrm>
              <a:off x="5664025" y="4210950"/>
              <a:ext cx="9200" cy="9575"/>
            </a:xfrm>
            <a:custGeom>
              <a:rect b="b" l="l" r="r" t="t"/>
              <a:pathLst>
                <a:path extrusionOk="0" h="383" w="368">
                  <a:moveTo>
                    <a:pt x="368" y="15"/>
                  </a:moveTo>
                  <a:lnTo>
                    <a:pt x="45" y="383"/>
                  </a:lnTo>
                  <a:lnTo>
                    <a:pt x="1" y="324"/>
                  </a:lnTo>
                  <a:lnTo>
                    <a:pt x="368"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27"/>
            <p:cNvSpPr/>
            <p:nvPr/>
          </p:nvSpPr>
          <p:spPr>
            <a:xfrm>
              <a:off x="5426950" y="4441450"/>
              <a:ext cx="68650" cy="295100"/>
            </a:xfrm>
            <a:custGeom>
              <a:rect b="b" l="l" r="r" t="t"/>
              <a:pathLst>
                <a:path extrusionOk="0" h="11804" w="2746">
                  <a:moveTo>
                    <a:pt x="117" y="11804"/>
                  </a:moveTo>
                  <a:cubicBezTo>
                    <a:pt x="117" y="11701"/>
                    <a:pt x="103" y="11628"/>
                    <a:pt x="103" y="11554"/>
                  </a:cubicBezTo>
                  <a:cubicBezTo>
                    <a:pt x="88" y="10336"/>
                    <a:pt x="73" y="9132"/>
                    <a:pt x="44" y="7913"/>
                  </a:cubicBezTo>
                  <a:cubicBezTo>
                    <a:pt x="0" y="6724"/>
                    <a:pt x="162" y="5520"/>
                    <a:pt x="499" y="4361"/>
                  </a:cubicBezTo>
                  <a:cubicBezTo>
                    <a:pt x="690" y="3803"/>
                    <a:pt x="954" y="3260"/>
                    <a:pt x="1292" y="2760"/>
                  </a:cubicBezTo>
                  <a:cubicBezTo>
                    <a:pt x="1351" y="2672"/>
                    <a:pt x="1424" y="2599"/>
                    <a:pt x="1483" y="2511"/>
                  </a:cubicBezTo>
                  <a:cubicBezTo>
                    <a:pt x="1850" y="1982"/>
                    <a:pt x="2129" y="1410"/>
                    <a:pt x="2305" y="793"/>
                  </a:cubicBezTo>
                  <a:cubicBezTo>
                    <a:pt x="2378" y="573"/>
                    <a:pt x="2481" y="353"/>
                    <a:pt x="2584" y="133"/>
                  </a:cubicBezTo>
                  <a:cubicBezTo>
                    <a:pt x="2613" y="89"/>
                    <a:pt x="2643" y="44"/>
                    <a:pt x="2687" y="0"/>
                  </a:cubicBezTo>
                  <a:lnTo>
                    <a:pt x="2745" y="30"/>
                  </a:lnTo>
                  <a:cubicBezTo>
                    <a:pt x="2731" y="89"/>
                    <a:pt x="2716" y="162"/>
                    <a:pt x="2687" y="235"/>
                  </a:cubicBezTo>
                  <a:cubicBezTo>
                    <a:pt x="2510" y="676"/>
                    <a:pt x="2320" y="1102"/>
                    <a:pt x="2173" y="1542"/>
                  </a:cubicBezTo>
                  <a:cubicBezTo>
                    <a:pt x="1997" y="2026"/>
                    <a:pt x="1732" y="2482"/>
                    <a:pt x="1424" y="2878"/>
                  </a:cubicBezTo>
                  <a:cubicBezTo>
                    <a:pt x="1116" y="3289"/>
                    <a:pt x="881" y="3744"/>
                    <a:pt x="719" y="4229"/>
                  </a:cubicBezTo>
                  <a:cubicBezTo>
                    <a:pt x="485" y="4904"/>
                    <a:pt x="323" y="5594"/>
                    <a:pt x="250" y="6313"/>
                  </a:cubicBezTo>
                  <a:cubicBezTo>
                    <a:pt x="176" y="7003"/>
                    <a:pt x="162" y="7708"/>
                    <a:pt x="191" y="8413"/>
                  </a:cubicBezTo>
                  <a:cubicBezTo>
                    <a:pt x="235" y="9470"/>
                    <a:pt x="235" y="10541"/>
                    <a:pt x="250" y="11598"/>
                  </a:cubicBezTo>
                  <a:cubicBezTo>
                    <a:pt x="250" y="11686"/>
                    <a:pt x="294" y="11804"/>
                    <a:pt x="117" y="118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35" name="Google Shape;2035;p27"/>
          <p:cNvSpPr/>
          <p:nvPr/>
        </p:nvSpPr>
        <p:spPr>
          <a:xfrm rot="-3600105">
            <a:off x="8526938" y="4545936"/>
            <a:ext cx="454261" cy="375066"/>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36" name="Google Shape;2036;p27"/>
          <p:cNvGrpSpPr/>
          <p:nvPr/>
        </p:nvGrpSpPr>
        <p:grpSpPr>
          <a:xfrm>
            <a:off x="-58773" y="-66256"/>
            <a:ext cx="856273" cy="828490"/>
            <a:chOff x="-195575" y="-128448"/>
            <a:chExt cx="1620501" cy="1567921"/>
          </a:xfrm>
        </p:grpSpPr>
        <p:sp>
          <p:nvSpPr>
            <p:cNvPr id="2037" name="Google Shape;2037;p27"/>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27"/>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27"/>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27"/>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27"/>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27"/>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27"/>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27"/>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27"/>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27"/>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27"/>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48" name="Google Shape;2048;p27"/>
          <p:cNvSpPr/>
          <p:nvPr/>
        </p:nvSpPr>
        <p:spPr>
          <a:xfrm>
            <a:off x="225963" y="3517613"/>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27"/>
          <p:cNvSpPr/>
          <p:nvPr/>
        </p:nvSpPr>
        <p:spPr>
          <a:xfrm>
            <a:off x="8669375" y="4201375"/>
            <a:ext cx="286799" cy="179713"/>
          </a:xfrm>
          <a:custGeom>
            <a:rect b="b" l="l" r="r" t="t"/>
            <a:pathLst>
              <a:path extrusionOk="0" h="1309" w="2089">
                <a:moveTo>
                  <a:pt x="1017" y="1"/>
                </a:moveTo>
                <a:cubicBezTo>
                  <a:pt x="861" y="1"/>
                  <a:pt x="697" y="46"/>
                  <a:pt x="540" y="153"/>
                </a:cubicBezTo>
                <a:cubicBezTo>
                  <a:pt x="1" y="505"/>
                  <a:pt x="294" y="1309"/>
                  <a:pt x="923" y="1309"/>
                </a:cubicBezTo>
                <a:cubicBezTo>
                  <a:pt x="1110" y="1309"/>
                  <a:pt x="1326" y="1238"/>
                  <a:pt x="1558" y="1065"/>
                </a:cubicBezTo>
                <a:cubicBezTo>
                  <a:pt x="2089" y="667"/>
                  <a:pt x="1615"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27"/>
          <p:cNvSpPr/>
          <p:nvPr/>
        </p:nvSpPr>
        <p:spPr>
          <a:xfrm rot="-2700000">
            <a:off x="416600" y="1067214"/>
            <a:ext cx="371696" cy="170523"/>
          </a:xfrm>
          <a:custGeom>
            <a:rect b="b" l="l" r="r" t="t"/>
            <a:pathLst>
              <a:path extrusionOk="0" h="6821" w="14868">
                <a:moveTo>
                  <a:pt x="4094" y="1"/>
                </a:moveTo>
                <a:cubicBezTo>
                  <a:pt x="3732" y="1"/>
                  <a:pt x="3383" y="34"/>
                  <a:pt x="3054" y="105"/>
                </a:cubicBezTo>
                <a:cubicBezTo>
                  <a:pt x="1" y="773"/>
                  <a:pt x="4870" y="6820"/>
                  <a:pt x="9196" y="6820"/>
                </a:cubicBezTo>
                <a:cubicBezTo>
                  <a:pt x="9693" y="6820"/>
                  <a:pt x="10183" y="6741"/>
                  <a:pt x="10652" y="6564"/>
                </a:cubicBezTo>
                <a:cubicBezTo>
                  <a:pt x="14867" y="4990"/>
                  <a:pt x="8522" y="1"/>
                  <a:pt x="409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27"/>
          <p:cNvSpPr/>
          <p:nvPr/>
        </p:nvSpPr>
        <p:spPr>
          <a:xfrm>
            <a:off x="8211549" y="1131400"/>
            <a:ext cx="311024" cy="212772"/>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_1">
    <p:spTree>
      <p:nvGrpSpPr>
        <p:cNvPr id="2052" name="Shape 2052"/>
        <p:cNvGrpSpPr/>
        <p:nvPr/>
      </p:nvGrpSpPr>
      <p:grpSpPr>
        <a:xfrm>
          <a:off x="0" y="0"/>
          <a:ext cx="0" cy="0"/>
          <a:chOff x="0" y="0"/>
          <a:chExt cx="0" cy="0"/>
        </a:xfrm>
      </p:grpSpPr>
      <p:sp>
        <p:nvSpPr>
          <p:cNvPr id="2053" name="Google Shape;2053;p2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2054" name="Google Shape;2054;p28"/>
          <p:cNvSpPr/>
          <p:nvPr/>
        </p:nvSpPr>
        <p:spPr>
          <a:xfrm rot="-1920814">
            <a:off x="-303126" y="4724411"/>
            <a:ext cx="1023116" cy="68450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28"/>
          <p:cNvSpPr/>
          <p:nvPr/>
        </p:nvSpPr>
        <p:spPr>
          <a:xfrm>
            <a:off x="6885534" y="4779275"/>
            <a:ext cx="2258456" cy="572691"/>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28"/>
          <p:cNvSpPr/>
          <p:nvPr/>
        </p:nvSpPr>
        <p:spPr>
          <a:xfrm>
            <a:off x="-475199" y="-92571"/>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28"/>
          <p:cNvSpPr/>
          <p:nvPr/>
        </p:nvSpPr>
        <p:spPr>
          <a:xfrm>
            <a:off x="7718125" y="303363"/>
            <a:ext cx="1234961" cy="463278"/>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28"/>
          <p:cNvSpPr/>
          <p:nvPr/>
        </p:nvSpPr>
        <p:spPr>
          <a:xfrm rot="1102699">
            <a:off x="198006" y="2682583"/>
            <a:ext cx="285667" cy="395777"/>
          </a:xfrm>
          <a:custGeom>
            <a:rect b="b" l="l" r="r" t="t"/>
            <a:pathLst>
              <a:path extrusionOk="0" h="9404" w="17010">
                <a:moveTo>
                  <a:pt x="5821" y="1"/>
                </a:moveTo>
                <a:cubicBezTo>
                  <a:pt x="4498" y="1"/>
                  <a:pt x="3378" y="322"/>
                  <a:pt x="2751" y="1043"/>
                </a:cubicBezTo>
                <a:cubicBezTo>
                  <a:pt x="0" y="4173"/>
                  <a:pt x="5106" y="7213"/>
                  <a:pt x="7052" y="8064"/>
                </a:cubicBezTo>
                <a:cubicBezTo>
                  <a:pt x="9144" y="8982"/>
                  <a:pt x="10839" y="9403"/>
                  <a:pt x="12138" y="9403"/>
                </a:cubicBezTo>
                <a:cubicBezTo>
                  <a:pt x="13613" y="9403"/>
                  <a:pt x="14578" y="8859"/>
                  <a:pt x="15030" y="7881"/>
                </a:cubicBezTo>
                <a:cubicBezTo>
                  <a:pt x="17010" y="3630"/>
                  <a:pt x="10268" y="1"/>
                  <a:pt x="582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59" name="Google Shape;2059;p28"/>
          <p:cNvGrpSpPr/>
          <p:nvPr/>
        </p:nvGrpSpPr>
        <p:grpSpPr>
          <a:xfrm>
            <a:off x="8594824" y="4424821"/>
            <a:ext cx="285880" cy="572708"/>
            <a:chOff x="8423999" y="866121"/>
            <a:chExt cx="285880" cy="572708"/>
          </a:xfrm>
        </p:grpSpPr>
        <p:grpSp>
          <p:nvGrpSpPr>
            <p:cNvPr id="2060" name="Google Shape;2060;p28"/>
            <p:cNvGrpSpPr/>
            <p:nvPr/>
          </p:nvGrpSpPr>
          <p:grpSpPr>
            <a:xfrm>
              <a:off x="8556074" y="866121"/>
              <a:ext cx="153805" cy="572708"/>
              <a:chOff x="4588400" y="1621025"/>
              <a:chExt cx="48100" cy="179100"/>
            </a:xfrm>
          </p:grpSpPr>
          <p:sp>
            <p:nvSpPr>
              <p:cNvPr id="2061" name="Google Shape;2061;p28"/>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28"/>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28"/>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4" name="Google Shape;2064;p28"/>
            <p:cNvGrpSpPr/>
            <p:nvPr/>
          </p:nvGrpSpPr>
          <p:grpSpPr>
            <a:xfrm>
              <a:off x="8423999" y="866121"/>
              <a:ext cx="153805" cy="572708"/>
              <a:chOff x="4588400" y="1621025"/>
              <a:chExt cx="48100" cy="179100"/>
            </a:xfrm>
          </p:grpSpPr>
          <p:sp>
            <p:nvSpPr>
              <p:cNvPr id="2065" name="Google Shape;2065;p28"/>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28"/>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28"/>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068" name="Google Shape;2068;p28"/>
          <p:cNvGrpSpPr/>
          <p:nvPr/>
        </p:nvGrpSpPr>
        <p:grpSpPr>
          <a:xfrm rot="-10247195">
            <a:off x="8312705" y="-2447583"/>
            <a:ext cx="1548809" cy="3850160"/>
            <a:chOff x="7075975" y="3013350"/>
            <a:chExt cx="781050" cy="1941600"/>
          </a:xfrm>
        </p:grpSpPr>
        <p:sp>
          <p:nvSpPr>
            <p:cNvPr id="2069" name="Google Shape;2069;p28"/>
            <p:cNvSpPr/>
            <p:nvPr/>
          </p:nvSpPr>
          <p:spPr>
            <a:xfrm>
              <a:off x="7334000" y="3013350"/>
              <a:ext cx="523025" cy="479375"/>
            </a:xfrm>
            <a:custGeom>
              <a:rect b="b" l="l" r="r" t="t"/>
              <a:pathLst>
                <a:path extrusionOk="0" h="19175" w="20921">
                  <a:moveTo>
                    <a:pt x="3788" y="18440"/>
                  </a:moveTo>
                  <a:cubicBezTo>
                    <a:pt x="3759" y="18367"/>
                    <a:pt x="3759" y="18308"/>
                    <a:pt x="3759" y="18249"/>
                  </a:cubicBezTo>
                  <a:cubicBezTo>
                    <a:pt x="3949" y="17735"/>
                    <a:pt x="3817" y="17236"/>
                    <a:pt x="3715" y="16752"/>
                  </a:cubicBezTo>
                  <a:cubicBezTo>
                    <a:pt x="3597" y="16179"/>
                    <a:pt x="3465" y="15621"/>
                    <a:pt x="3318" y="15049"/>
                  </a:cubicBezTo>
                  <a:cubicBezTo>
                    <a:pt x="3186" y="14491"/>
                    <a:pt x="3098" y="13918"/>
                    <a:pt x="3098" y="13331"/>
                  </a:cubicBezTo>
                  <a:cubicBezTo>
                    <a:pt x="3069" y="12685"/>
                    <a:pt x="2995" y="12039"/>
                    <a:pt x="2878" y="11393"/>
                  </a:cubicBezTo>
                  <a:cubicBezTo>
                    <a:pt x="2746" y="10630"/>
                    <a:pt x="2599" y="9866"/>
                    <a:pt x="2452" y="9103"/>
                  </a:cubicBezTo>
                  <a:cubicBezTo>
                    <a:pt x="2408" y="8854"/>
                    <a:pt x="2335" y="8619"/>
                    <a:pt x="2290" y="8384"/>
                  </a:cubicBezTo>
                  <a:cubicBezTo>
                    <a:pt x="2026" y="6945"/>
                    <a:pt x="1366" y="5668"/>
                    <a:pt x="764" y="4361"/>
                  </a:cubicBezTo>
                  <a:cubicBezTo>
                    <a:pt x="558" y="3950"/>
                    <a:pt x="367" y="3524"/>
                    <a:pt x="191" y="3099"/>
                  </a:cubicBezTo>
                  <a:cubicBezTo>
                    <a:pt x="118" y="2864"/>
                    <a:pt x="59" y="2614"/>
                    <a:pt x="15" y="2365"/>
                  </a:cubicBezTo>
                  <a:cubicBezTo>
                    <a:pt x="0" y="2335"/>
                    <a:pt x="0" y="2306"/>
                    <a:pt x="0" y="2276"/>
                  </a:cubicBezTo>
                  <a:cubicBezTo>
                    <a:pt x="15" y="2159"/>
                    <a:pt x="0" y="2012"/>
                    <a:pt x="147" y="1953"/>
                  </a:cubicBezTo>
                  <a:cubicBezTo>
                    <a:pt x="265" y="1909"/>
                    <a:pt x="397" y="1953"/>
                    <a:pt x="470" y="2056"/>
                  </a:cubicBezTo>
                  <a:cubicBezTo>
                    <a:pt x="573" y="2188"/>
                    <a:pt x="661" y="2320"/>
                    <a:pt x="734" y="2453"/>
                  </a:cubicBezTo>
                  <a:cubicBezTo>
                    <a:pt x="1116" y="3304"/>
                    <a:pt x="1586" y="4097"/>
                    <a:pt x="2129" y="4846"/>
                  </a:cubicBezTo>
                  <a:cubicBezTo>
                    <a:pt x="2408" y="5227"/>
                    <a:pt x="2658" y="5638"/>
                    <a:pt x="2907" y="6049"/>
                  </a:cubicBezTo>
                  <a:cubicBezTo>
                    <a:pt x="3333" y="6725"/>
                    <a:pt x="3612" y="7488"/>
                    <a:pt x="3744" y="8281"/>
                  </a:cubicBezTo>
                  <a:cubicBezTo>
                    <a:pt x="3759" y="8369"/>
                    <a:pt x="3788" y="8457"/>
                    <a:pt x="3832" y="8545"/>
                  </a:cubicBezTo>
                  <a:cubicBezTo>
                    <a:pt x="3905" y="8208"/>
                    <a:pt x="3979" y="7885"/>
                    <a:pt x="4038" y="7547"/>
                  </a:cubicBezTo>
                  <a:cubicBezTo>
                    <a:pt x="4214" y="6666"/>
                    <a:pt x="4390" y="5785"/>
                    <a:pt x="4551" y="4890"/>
                  </a:cubicBezTo>
                  <a:cubicBezTo>
                    <a:pt x="4654" y="4229"/>
                    <a:pt x="4742" y="3568"/>
                    <a:pt x="4860" y="2908"/>
                  </a:cubicBezTo>
                  <a:cubicBezTo>
                    <a:pt x="4962" y="2320"/>
                    <a:pt x="5080" y="1719"/>
                    <a:pt x="5227" y="1146"/>
                  </a:cubicBezTo>
                  <a:cubicBezTo>
                    <a:pt x="5285" y="911"/>
                    <a:pt x="5373" y="691"/>
                    <a:pt x="5506" y="485"/>
                  </a:cubicBezTo>
                  <a:cubicBezTo>
                    <a:pt x="5799" y="1"/>
                    <a:pt x="6372" y="16"/>
                    <a:pt x="6665" y="485"/>
                  </a:cubicBezTo>
                  <a:cubicBezTo>
                    <a:pt x="6783" y="662"/>
                    <a:pt x="6856" y="838"/>
                    <a:pt x="6930" y="1029"/>
                  </a:cubicBezTo>
                  <a:cubicBezTo>
                    <a:pt x="7194" y="1719"/>
                    <a:pt x="7532" y="2379"/>
                    <a:pt x="7943" y="2996"/>
                  </a:cubicBezTo>
                  <a:cubicBezTo>
                    <a:pt x="8222" y="3436"/>
                    <a:pt x="8486" y="3891"/>
                    <a:pt x="8765" y="4361"/>
                  </a:cubicBezTo>
                  <a:lnTo>
                    <a:pt x="8882" y="4156"/>
                  </a:lnTo>
                  <a:cubicBezTo>
                    <a:pt x="9102" y="3701"/>
                    <a:pt x="9440" y="3304"/>
                    <a:pt x="9851" y="3010"/>
                  </a:cubicBezTo>
                  <a:cubicBezTo>
                    <a:pt x="10321" y="2702"/>
                    <a:pt x="10835" y="2511"/>
                    <a:pt x="11378" y="2438"/>
                  </a:cubicBezTo>
                  <a:cubicBezTo>
                    <a:pt x="11774" y="2379"/>
                    <a:pt x="12171" y="2394"/>
                    <a:pt x="12538" y="2497"/>
                  </a:cubicBezTo>
                  <a:cubicBezTo>
                    <a:pt x="12978" y="2570"/>
                    <a:pt x="13345" y="2878"/>
                    <a:pt x="13507" y="3304"/>
                  </a:cubicBezTo>
                  <a:cubicBezTo>
                    <a:pt x="13595" y="3539"/>
                    <a:pt x="13668" y="3803"/>
                    <a:pt x="13771" y="4038"/>
                  </a:cubicBezTo>
                  <a:cubicBezTo>
                    <a:pt x="13977" y="4508"/>
                    <a:pt x="14197" y="4978"/>
                    <a:pt x="14402" y="5448"/>
                  </a:cubicBezTo>
                  <a:cubicBezTo>
                    <a:pt x="14667" y="5991"/>
                    <a:pt x="14872" y="6563"/>
                    <a:pt x="15004" y="7151"/>
                  </a:cubicBezTo>
                  <a:cubicBezTo>
                    <a:pt x="15034" y="7165"/>
                    <a:pt x="15078" y="7165"/>
                    <a:pt x="15107" y="7165"/>
                  </a:cubicBezTo>
                  <a:cubicBezTo>
                    <a:pt x="15870" y="7077"/>
                    <a:pt x="16648" y="7283"/>
                    <a:pt x="17250" y="7767"/>
                  </a:cubicBezTo>
                  <a:cubicBezTo>
                    <a:pt x="17471" y="7929"/>
                    <a:pt x="17661" y="8090"/>
                    <a:pt x="17867" y="8266"/>
                  </a:cubicBezTo>
                  <a:cubicBezTo>
                    <a:pt x="18117" y="8472"/>
                    <a:pt x="18351" y="8692"/>
                    <a:pt x="18601" y="8868"/>
                  </a:cubicBezTo>
                  <a:cubicBezTo>
                    <a:pt x="19085" y="9206"/>
                    <a:pt x="19423" y="9720"/>
                    <a:pt x="19555" y="10292"/>
                  </a:cubicBezTo>
                  <a:cubicBezTo>
                    <a:pt x="19702" y="10982"/>
                    <a:pt x="19658" y="11687"/>
                    <a:pt x="19438" y="12348"/>
                  </a:cubicBezTo>
                  <a:cubicBezTo>
                    <a:pt x="19174" y="13155"/>
                    <a:pt x="18763" y="13918"/>
                    <a:pt x="18234" y="14579"/>
                  </a:cubicBezTo>
                  <a:cubicBezTo>
                    <a:pt x="18484" y="15475"/>
                    <a:pt x="18851" y="16267"/>
                    <a:pt x="19643" y="16796"/>
                  </a:cubicBezTo>
                  <a:cubicBezTo>
                    <a:pt x="19937" y="16987"/>
                    <a:pt x="20201" y="17207"/>
                    <a:pt x="20466" y="17412"/>
                  </a:cubicBezTo>
                  <a:cubicBezTo>
                    <a:pt x="20656" y="17559"/>
                    <a:pt x="20788" y="17735"/>
                    <a:pt x="20847" y="17956"/>
                  </a:cubicBezTo>
                  <a:cubicBezTo>
                    <a:pt x="20921" y="18249"/>
                    <a:pt x="20803" y="18455"/>
                    <a:pt x="20495" y="18470"/>
                  </a:cubicBezTo>
                  <a:cubicBezTo>
                    <a:pt x="20187" y="18484"/>
                    <a:pt x="19878" y="18484"/>
                    <a:pt x="19570" y="18455"/>
                  </a:cubicBezTo>
                  <a:cubicBezTo>
                    <a:pt x="18425" y="18323"/>
                    <a:pt x="17280" y="18176"/>
                    <a:pt x="16135" y="18205"/>
                  </a:cubicBezTo>
                  <a:cubicBezTo>
                    <a:pt x="15445" y="18205"/>
                    <a:pt x="14769" y="18264"/>
                    <a:pt x="14079" y="18323"/>
                  </a:cubicBezTo>
                  <a:cubicBezTo>
                    <a:pt x="13507" y="18381"/>
                    <a:pt x="12934" y="18440"/>
                    <a:pt x="12362" y="18528"/>
                  </a:cubicBezTo>
                  <a:cubicBezTo>
                    <a:pt x="11716" y="18616"/>
                    <a:pt x="11070" y="18734"/>
                    <a:pt x="10424" y="18837"/>
                  </a:cubicBezTo>
                  <a:cubicBezTo>
                    <a:pt x="9514" y="18969"/>
                    <a:pt x="8589" y="19174"/>
                    <a:pt x="7664" y="19145"/>
                  </a:cubicBezTo>
                  <a:cubicBezTo>
                    <a:pt x="7047" y="19145"/>
                    <a:pt x="6445" y="18998"/>
                    <a:pt x="5887" y="18734"/>
                  </a:cubicBezTo>
                  <a:cubicBezTo>
                    <a:pt x="5520" y="18543"/>
                    <a:pt x="5109" y="18381"/>
                    <a:pt x="4698" y="18279"/>
                  </a:cubicBezTo>
                  <a:cubicBezTo>
                    <a:pt x="4434" y="18220"/>
                    <a:pt x="4155" y="18249"/>
                    <a:pt x="3905" y="18381"/>
                  </a:cubicBezTo>
                  <a:cubicBezTo>
                    <a:pt x="3876" y="18411"/>
                    <a:pt x="3832" y="18425"/>
                    <a:pt x="3788" y="18440"/>
                  </a:cubicBezTo>
                  <a:close/>
                  <a:moveTo>
                    <a:pt x="12964" y="11423"/>
                  </a:moveTo>
                  <a:cubicBezTo>
                    <a:pt x="12626" y="11437"/>
                    <a:pt x="12347" y="11437"/>
                    <a:pt x="12068" y="11467"/>
                  </a:cubicBezTo>
                  <a:cubicBezTo>
                    <a:pt x="11466" y="11540"/>
                    <a:pt x="10864" y="11658"/>
                    <a:pt x="10277" y="11848"/>
                  </a:cubicBezTo>
                  <a:cubicBezTo>
                    <a:pt x="9939" y="11966"/>
                    <a:pt x="9602" y="12113"/>
                    <a:pt x="9264" y="12259"/>
                  </a:cubicBezTo>
                  <a:cubicBezTo>
                    <a:pt x="9029" y="12377"/>
                    <a:pt x="8853" y="12568"/>
                    <a:pt x="8779" y="12817"/>
                  </a:cubicBezTo>
                  <a:cubicBezTo>
                    <a:pt x="8412" y="13728"/>
                    <a:pt x="7928" y="14594"/>
                    <a:pt x="7355" y="15387"/>
                  </a:cubicBezTo>
                  <a:cubicBezTo>
                    <a:pt x="6768" y="16179"/>
                    <a:pt x="6108" y="16899"/>
                    <a:pt x="5227" y="17354"/>
                  </a:cubicBezTo>
                  <a:cubicBezTo>
                    <a:pt x="5109" y="17412"/>
                    <a:pt x="5051" y="17515"/>
                    <a:pt x="5065" y="17633"/>
                  </a:cubicBezTo>
                  <a:cubicBezTo>
                    <a:pt x="5080" y="17882"/>
                    <a:pt x="5212" y="18117"/>
                    <a:pt x="5418" y="18264"/>
                  </a:cubicBezTo>
                  <a:cubicBezTo>
                    <a:pt x="5990" y="18719"/>
                    <a:pt x="6680" y="18983"/>
                    <a:pt x="7414" y="19027"/>
                  </a:cubicBezTo>
                  <a:cubicBezTo>
                    <a:pt x="8236" y="19042"/>
                    <a:pt x="9058" y="18969"/>
                    <a:pt x="9866" y="18807"/>
                  </a:cubicBezTo>
                  <a:cubicBezTo>
                    <a:pt x="10512" y="18704"/>
                    <a:pt x="11158" y="18587"/>
                    <a:pt x="11804" y="18499"/>
                  </a:cubicBezTo>
                  <a:cubicBezTo>
                    <a:pt x="12435" y="18411"/>
                    <a:pt x="13096" y="18308"/>
                    <a:pt x="13756" y="18249"/>
                  </a:cubicBezTo>
                  <a:cubicBezTo>
                    <a:pt x="14314" y="18191"/>
                    <a:pt x="14843" y="18132"/>
                    <a:pt x="15401" y="18117"/>
                  </a:cubicBezTo>
                  <a:cubicBezTo>
                    <a:pt x="15944" y="18103"/>
                    <a:pt x="16546" y="18103"/>
                    <a:pt x="17118" y="18117"/>
                  </a:cubicBezTo>
                  <a:cubicBezTo>
                    <a:pt x="17603" y="18132"/>
                    <a:pt x="18102" y="18191"/>
                    <a:pt x="18586" y="18249"/>
                  </a:cubicBezTo>
                  <a:cubicBezTo>
                    <a:pt x="19071" y="18293"/>
                    <a:pt x="19570" y="18352"/>
                    <a:pt x="20069" y="18396"/>
                  </a:cubicBezTo>
                  <a:cubicBezTo>
                    <a:pt x="20231" y="18396"/>
                    <a:pt x="20392" y="18381"/>
                    <a:pt x="20554" y="18352"/>
                  </a:cubicBezTo>
                  <a:cubicBezTo>
                    <a:pt x="20700" y="18323"/>
                    <a:pt x="20759" y="18235"/>
                    <a:pt x="20759" y="18073"/>
                  </a:cubicBezTo>
                  <a:cubicBezTo>
                    <a:pt x="20744" y="17941"/>
                    <a:pt x="20656" y="17809"/>
                    <a:pt x="20524" y="17780"/>
                  </a:cubicBezTo>
                  <a:cubicBezTo>
                    <a:pt x="20157" y="17647"/>
                    <a:pt x="19805" y="17515"/>
                    <a:pt x="19453" y="17383"/>
                  </a:cubicBezTo>
                  <a:cubicBezTo>
                    <a:pt x="18880" y="17192"/>
                    <a:pt x="18351" y="16899"/>
                    <a:pt x="17911" y="16502"/>
                  </a:cubicBezTo>
                  <a:cubicBezTo>
                    <a:pt x="17353" y="16003"/>
                    <a:pt x="16898" y="15401"/>
                    <a:pt x="16560" y="14755"/>
                  </a:cubicBezTo>
                  <a:cubicBezTo>
                    <a:pt x="16340" y="14344"/>
                    <a:pt x="16135" y="13933"/>
                    <a:pt x="15914" y="13522"/>
                  </a:cubicBezTo>
                  <a:cubicBezTo>
                    <a:pt x="15665" y="13038"/>
                    <a:pt x="15357" y="12582"/>
                    <a:pt x="14990" y="12171"/>
                  </a:cubicBezTo>
                  <a:cubicBezTo>
                    <a:pt x="14681" y="11819"/>
                    <a:pt x="14270" y="11584"/>
                    <a:pt x="13815" y="11496"/>
                  </a:cubicBezTo>
                  <a:cubicBezTo>
                    <a:pt x="13507" y="11437"/>
                    <a:pt x="13198" y="11452"/>
                    <a:pt x="12949" y="11423"/>
                  </a:cubicBezTo>
                  <a:close/>
                  <a:moveTo>
                    <a:pt x="9484" y="9118"/>
                  </a:moveTo>
                  <a:cubicBezTo>
                    <a:pt x="9484" y="8795"/>
                    <a:pt x="9455" y="8472"/>
                    <a:pt x="9411" y="8164"/>
                  </a:cubicBezTo>
                  <a:cubicBezTo>
                    <a:pt x="9279" y="7400"/>
                    <a:pt x="9000" y="6681"/>
                    <a:pt x="8589" y="6049"/>
                  </a:cubicBezTo>
                  <a:cubicBezTo>
                    <a:pt x="8104" y="5271"/>
                    <a:pt x="7649" y="4493"/>
                    <a:pt x="7223" y="3701"/>
                  </a:cubicBezTo>
                  <a:cubicBezTo>
                    <a:pt x="6827" y="2981"/>
                    <a:pt x="6636" y="2174"/>
                    <a:pt x="6651" y="1366"/>
                  </a:cubicBezTo>
                  <a:cubicBezTo>
                    <a:pt x="6651" y="1131"/>
                    <a:pt x="6621" y="896"/>
                    <a:pt x="6577" y="676"/>
                  </a:cubicBezTo>
                  <a:cubicBezTo>
                    <a:pt x="6548" y="441"/>
                    <a:pt x="6372" y="265"/>
                    <a:pt x="6137" y="236"/>
                  </a:cubicBezTo>
                  <a:cubicBezTo>
                    <a:pt x="5931" y="192"/>
                    <a:pt x="5711" y="309"/>
                    <a:pt x="5608" y="500"/>
                  </a:cubicBezTo>
                  <a:cubicBezTo>
                    <a:pt x="5491" y="691"/>
                    <a:pt x="5388" y="896"/>
                    <a:pt x="5329" y="1117"/>
                  </a:cubicBezTo>
                  <a:cubicBezTo>
                    <a:pt x="5183" y="1675"/>
                    <a:pt x="5080" y="2218"/>
                    <a:pt x="4977" y="2776"/>
                  </a:cubicBezTo>
                  <a:cubicBezTo>
                    <a:pt x="4830" y="3612"/>
                    <a:pt x="4742" y="4479"/>
                    <a:pt x="4581" y="5315"/>
                  </a:cubicBezTo>
                  <a:cubicBezTo>
                    <a:pt x="4243" y="7121"/>
                    <a:pt x="3861" y="8927"/>
                    <a:pt x="3509" y="10733"/>
                  </a:cubicBezTo>
                  <a:cubicBezTo>
                    <a:pt x="3406" y="11320"/>
                    <a:pt x="3348" y="11922"/>
                    <a:pt x="3259" y="12524"/>
                  </a:cubicBezTo>
                  <a:cubicBezTo>
                    <a:pt x="3215" y="12891"/>
                    <a:pt x="3215" y="13258"/>
                    <a:pt x="3259" y="13639"/>
                  </a:cubicBezTo>
                  <a:cubicBezTo>
                    <a:pt x="3274" y="14520"/>
                    <a:pt x="3480" y="15387"/>
                    <a:pt x="3847" y="16194"/>
                  </a:cubicBezTo>
                  <a:cubicBezTo>
                    <a:pt x="3964" y="16458"/>
                    <a:pt x="4111" y="16708"/>
                    <a:pt x="4302" y="16928"/>
                  </a:cubicBezTo>
                  <a:cubicBezTo>
                    <a:pt x="4595" y="17295"/>
                    <a:pt x="5124" y="17368"/>
                    <a:pt x="5491" y="17075"/>
                  </a:cubicBezTo>
                  <a:cubicBezTo>
                    <a:pt x="5961" y="16767"/>
                    <a:pt x="6386" y="16385"/>
                    <a:pt x="6768" y="15959"/>
                  </a:cubicBezTo>
                  <a:cubicBezTo>
                    <a:pt x="7664" y="14873"/>
                    <a:pt x="8383" y="13639"/>
                    <a:pt x="8868" y="12304"/>
                  </a:cubicBezTo>
                  <a:cubicBezTo>
                    <a:pt x="9264" y="11291"/>
                    <a:pt x="9469" y="10204"/>
                    <a:pt x="9484" y="9118"/>
                  </a:cubicBezTo>
                  <a:close/>
                  <a:moveTo>
                    <a:pt x="9014" y="12274"/>
                  </a:moveTo>
                  <a:cubicBezTo>
                    <a:pt x="9279" y="12142"/>
                    <a:pt x="9499" y="12025"/>
                    <a:pt x="9734" y="11937"/>
                  </a:cubicBezTo>
                  <a:cubicBezTo>
                    <a:pt x="10791" y="11540"/>
                    <a:pt x="11907" y="11320"/>
                    <a:pt x="13037" y="11291"/>
                  </a:cubicBezTo>
                  <a:cubicBezTo>
                    <a:pt x="13257" y="11291"/>
                    <a:pt x="13477" y="11188"/>
                    <a:pt x="13624" y="11012"/>
                  </a:cubicBezTo>
                  <a:cubicBezTo>
                    <a:pt x="14138" y="10439"/>
                    <a:pt x="14505" y="9764"/>
                    <a:pt x="14725" y="9030"/>
                  </a:cubicBezTo>
                  <a:cubicBezTo>
                    <a:pt x="14843" y="8677"/>
                    <a:pt x="14901" y="8296"/>
                    <a:pt x="14916" y="7929"/>
                  </a:cubicBezTo>
                  <a:cubicBezTo>
                    <a:pt x="14916" y="7356"/>
                    <a:pt x="14813" y="6798"/>
                    <a:pt x="14608" y="6284"/>
                  </a:cubicBezTo>
                  <a:cubicBezTo>
                    <a:pt x="14226" y="5286"/>
                    <a:pt x="13712" y="4346"/>
                    <a:pt x="13375" y="3348"/>
                  </a:cubicBezTo>
                  <a:cubicBezTo>
                    <a:pt x="13242" y="2966"/>
                    <a:pt x="12934" y="2688"/>
                    <a:pt x="12538" y="2614"/>
                  </a:cubicBezTo>
                  <a:cubicBezTo>
                    <a:pt x="12112" y="2497"/>
                    <a:pt x="11672" y="2482"/>
                    <a:pt x="11246" y="2570"/>
                  </a:cubicBezTo>
                  <a:cubicBezTo>
                    <a:pt x="10732" y="2643"/>
                    <a:pt x="10248" y="2849"/>
                    <a:pt x="9822" y="3157"/>
                  </a:cubicBezTo>
                  <a:cubicBezTo>
                    <a:pt x="9367" y="3524"/>
                    <a:pt x="9014" y="3994"/>
                    <a:pt x="8809" y="4552"/>
                  </a:cubicBezTo>
                  <a:cubicBezTo>
                    <a:pt x="9866" y="7092"/>
                    <a:pt x="9910" y="9661"/>
                    <a:pt x="9000" y="12274"/>
                  </a:cubicBezTo>
                  <a:close/>
                  <a:moveTo>
                    <a:pt x="15019" y="7312"/>
                  </a:moveTo>
                  <a:cubicBezTo>
                    <a:pt x="15136" y="8854"/>
                    <a:pt x="14578" y="10131"/>
                    <a:pt x="13565" y="11261"/>
                  </a:cubicBezTo>
                  <a:lnTo>
                    <a:pt x="13874" y="11320"/>
                  </a:lnTo>
                  <a:cubicBezTo>
                    <a:pt x="14211" y="11349"/>
                    <a:pt x="14564" y="11393"/>
                    <a:pt x="14901" y="11467"/>
                  </a:cubicBezTo>
                  <a:cubicBezTo>
                    <a:pt x="16414" y="11863"/>
                    <a:pt x="17573" y="12671"/>
                    <a:pt x="18087" y="14227"/>
                  </a:cubicBezTo>
                  <a:cubicBezTo>
                    <a:pt x="18102" y="14285"/>
                    <a:pt x="18146" y="14344"/>
                    <a:pt x="18175" y="14432"/>
                  </a:cubicBezTo>
                  <a:cubicBezTo>
                    <a:pt x="18234" y="14359"/>
                    <a:pt x="18278" y="14330"/>
                    <a:pt x="18307" y="14285"/>
                  </a:cubicBezTo>
                  <a:cubicBezTo>
                    <a:pt x="18689" y="13757"/>
                    <a:pt x="18997" y="13184"/>
                    <a:pt x="19218" y="12582"/>
                  </a:cubicBezTo>
                  <a:cubicBezTo>
                    <a:pt x="19379" y="12186"/>
                    <a:pt x="19482" y="11775"/>
                    <a:pt x="19511" y="11364"/>
                  </a:cubicBezTo>
                  <a:cubicBezTo>
                    <a:pt x="19555" y="10909"/>
                    <a:pt x="19497" y="10454"/>
                    <a:pt x="19350" y="10028"/>
                  </a:cubicBezTo>
                  <a:cubicBezTo>
                    <a:pt x="19247" y="9690"/>
                    <a:pt x="19056" y="9397"/>
                    <a:pt x="18792" y="9176"/>
                  </a:cubicBezTo>
                  <a:cubicBezTo>
                    <a:pt x="18307" y="8765"/>
                    <a:pt x="17808" y="8369"/>
                    <a:pt x="17324" y="7958"/>
                  </a:cubicBezTo>
                  <a:cubicBezTo>
                    <a:pt x="16869" y="7576"/>
                    <a:pt x="16311" y="7327"/>
                    <a:pt x="15709" y="7253"/>
                  </a:cubicBezTo>
                  <a:cubicBezTo>
                    <a:pt x="15474" y="7209"/>
                    <a:pt x="15239" y="7239"/>
                    <a:pt x="15019" y="7327"/>
                  </a:cubicBezTo>
                  <a:close/>
                  <a:moveTo>
                    <a:pt x="14255" y="11481"/>
                  </a:moveTo>
                  <a:cubicBezTo>
                    <a:pt x="14270" y="11496"/>
                    <a:pt x="14285" y="11511"/>
                    <a:pt x="14314" y="11525"/>
                  </a:cubicBezTo>
                  <a:cubicBezTo>
                    <a:pt x="14843" y="11790"/>
                    <a:pt x="15268" y="12201"/>
                    <a:pt x="15562" y="12715"/>
                  </a:cubicBezTo>
                  <a:cubicBezTo>
                    <a:pt x="15826" y="13140"/>
                    <a:pt x="16076" y="13595"/>
                    <a:pt x="16325" y="14051"/>
                  </a:cubicBezTo>
                  <a:cubicBezTo>
                    <a:pt x="16531" y="14418"/>
                    <a:pt x="16707" y="14785"/>
                    <a:pt x="16927" y="15137"/>
                  </a:cubicBezTo>
                  <a:cubicBezTo>
                    <a:pt x="17588" y="16194"/>
                    <a:pt x="18484" y="16987"/>
                    <a:pt x="19702" y="17339"/>
                  </a:cubicBezTo>
                  <a:cubicBezTo>
                    <a:pt x="19922" y="17398"/>
                    <a:pt x="20128" y="17501"/>
                    <a:pt x="20348" y="17574"/>
                  </a:cubicBezTo>
                  <a:cubicBezTo>
                    <a:pt x="20392" y="17589"/>
                    <a:pt x="20436" y="17603"/>
                    <a:pt x="20480" y="17618"/>
                  </a:cubicBezTo>
                  <a:cubicBezTo>
                    <a:pt x="20392" y="17486"/>
                    <a:pt x="20275" y="17383"/>
                    <a:pt x="20143" y="17280"/>
                  </a:cubicBezTo>
                  <a:cubicBezTo>
                    <a:pt x="19922" y="17119"/>
                    <a:pt x="19702" y="16957"/>
                    <a:pt x="19482" y="16811"/>
                  </a:cubicBezTo>
                  <a:cubicBezTo>
                    <a:pt x="18968" y="16429"/>
                    <a:pt x="18586" y="15915"/>
                    <a:pt x="18366" y="15328"/>
                  </a:cubicBezTo>
                  <a:cubicBezTo>
                    <a:pt x="18219" y="14931"/>
                    <a:pt x="18087" y="14535"/>
                    <a:pt x="17940" y="14139"/>
                  </a:cubicBezTo>
                  <a:cubicBezTo>
                    <a:pt x="17808" y="13757"/>
                    <a:pt x="17617" y="13405"/>
                    <a:pt x="17383" y="13082"/>
                  </a:cubicBezTo>
                  <a:cubicBezTo>
                    <a:pt x="16575" y="12098"/>
                    <a:pt x="15489" y="11658"/>
                    <a:pt x="14255" y="11496"/>
                  </a:cubicBezTo>
                  <a:close/>
                  <a:moveTo>
                    <a:pt x="3127" y="12215"/>
                  </a:moveTo>
                  <a:cubicBezTo>
                    <a:pt x="3303" y="11276"/>
                    <a:pt x="3465" y="10380"/>
                    <a:pt x="3641" y="9485"/>
                  </a:cubicBezTo>
                  <a:cubicBezTo>
                    <a:pt x="3788" y="8854"/>
                    <a:pt x="3685" y="8208"/>
                    <a:pt x="3362" y="7664"/>
                  </a:cubicBezTo>
                  <a:cubicBezTo>
                    <a:pt x="2966" y="7018"/>
                    <a:pt x="2511" y="6402"/>
                    <a:pt x="1997" y="5829"/>
                  </a:cubicBezTo>
                  <a:cubicBezTo>
                    <a:pt x="1395" y="5154"/>
                    <a:pt x="1013" y="4317"/>
                    <a:pt x="881" y="3422"/>
                  </a:cubicBezTo>
                  <a:cubicBezTo>
                    <a:pt x="822" y="3040"/>
                    <a:pt x="690" y="2658"/>
                    <a:pt x="514" y="2306"/>
                  </a:cubicBezTo>
                  <a:cubicBezTo>
                    <a:pt x="441" y="2159"/>
                    <a:pt x="367" y="2042"/>
                    <a:pt x="176" y="2042"/>
                  </a:cubicBezTo>
                  <a:cubicBezTo>
                    <a:pt x="88" y="2159"/>
                    <a:pt x="59" y="2320"/>
                    <a:pt x="132" y="2453"/>
                  </a:cubicBezTo>
                  <a:cubicBezTo>
                    <a:pt x="191" y="2717"/>
                    <a:pt x="265" y="2981"/>
                    <a:pt x="382" y="3245"/>
                  </a:cubicBezTo>
                  <a:cubicBezTo>
                    <a:pt x="602" y="3745"/>
                    <a:pt x="852" y="4244"/>
                    <a:pt x="1087" y="4758"/>
                  </a:cubicBezTo>
                  <a:cubicBezTo>
                    <a:pt x="1542" y="5741"/>
                    <a:pt x="1997" y="6739"/>
                    <a:pt x="2261" y="7811"/>
                  </a:cubicBezTo>
                  <a:cubicBezTo>
                    <a:pt x="2555" y="8956"/>
                    <a:pt x="2775" y="10131"/>
                    <a:pt x="2966" y="11291"/>
                  </a:cubicBezTo>
                  <a:cubicBezTo>
                    <a:pt x="3025" y="11614"/>
                    <a:pt x="3069" y="11907"/>
                    <a:pt x="3113" y="12230"/>
                  </a:cubicBezTo>
                  <a:close/>
                  <a:moveTo>
                    <a:pt x="6768" y="955"/>
                  </a:moveTo>
                  <a:cubicBezTo>
                    <a:pt x="6768" y="999"/>
                    <a:pt x="6753" y="1043"/>
                    <a:pt x="6753" y="1087"/>
                  </a:cubicBezTo>
                  <a:cubicBezTo>
                    <a:pt x="6709" y="1924"/>
                    <a:pt x="6886" y="2761"/>
                    <a:pt x="7253" y="3524"/>
                  </a:cubicBezTo>
                  <a:cubicBezTo>
                    <a:pt x="7664" y="4346"/>
                    <a:pt x="8134" y="5139"/>
                    <a:pt x="8633" y="5917"/>
                  </a:cubicBezTo>
                  <a:cubicBezTo>
                    <a:pt x="8970" y="6416"/>
                    <a:pt x="9235" y="6974"/>
                    <a:pt x="9381" y="7547"/>
                  </a:cubicBezTo>
                  <a:cubicBezTo>
                    <a:pt x="9411" y="7664"/>
                    <a:pt x="9455" y="7767"/>
                    <a:pt x="9484" y="7885"/>
                  </a:cubicBezTo>
                  <a:lnTo>
                    <a:pt x="9543" y="7870"/>
                  </a:lnTo>
                  <a:cubicBezTo>
                    <a:pt x="9469" y="7400"/>
                    <a:pt x="9411" y="6916"/>
                    <a:pt x="9308" y="6446"/>
                  </a:cubicBezTo>
                  <a:cubicBezTo>
                    <a:pt x="9058" y="5242"/>
                    <a:pt x="8574" y="4082"/>
                    <a:pt x="7869" y="3069"/>
                  </a:cubicBezTo>
                  <a:cubicBezTo>
                    <a:pt x="7458" y="2482"/>
                    <a:pt x="7106" y="1836"/>
                    <a:pt x="6856" y="1161"/>
                  </a:cubicBezTo>
                  <a:cubicBezTo>
                    <a:pt x="6842" y="1117"/>
                    <a:pt x="6812" y="1073"/>
                    <a:pt x="6768" y="970"/>
                  </a:cubicBezTo>
                  <a:close/>
                  <a:moveTo>
                    <a:pt x="3436" y="7488"/>
                  </a:moveTo>
                  <a:cubicBezTo>
                    <a:pt x="3436" y="7459"/>
                    <a:pt x="3436" y="7444"/>
                    <a:pt x="3436" y="7429"/>
                  </a:cubicBezTo>
                  <a:cubicBezTo>
                    <a:pt x="3392" y="7312"/>
                    <a:pt x="3348" y="7195"/>
                    <a:pt x="3303" y="7062"/>
                  </a:cubicBezTo>
                  <a:cubicBezTo>
                    <a:pt x="3025" y="6255"/>
                    <a:pt x="2481" y="5594"/>
                    <a:pt x="2056" y="4875"/>
                  </a:cubicBezTo>
                  <a:cubicBezTo>
                    <a:pt x="1747" y="4376"/>
                    <a:pt x="1410" y="3891"/>
                    <a:pt x="1087" y="3407"/>
                  </a:cubicBezTo>
                  <a:cubicBezTo>
                    <a:pt x="1057" y="3363"/>
                    <a:pt x="1013" y="3319"/>
                    <a:pt x="969" y="3275"/>
                  </a:cubicBezTo>
                  <a:cubicBezTo>
                    <a:pt x="999" y="3407"/>
                    <a:pt x="1013" y="3480"/>
                    <a:pt x="1028" y="3554"/>
                  </a:cubicBezTo>
                  <a:cubicBezTo>
                    <a:pt x="1131" y="4244"/>
                    <a:pt x="1410" y="4890"/>
                    <a:pt x="1835" y="5433"/>
                  </a:cubicBezTo>
                  <a:cubicBezTo>
                    <a:pt x="1997" y="5609"/>
                    <a:pt x="2129" y="5815"/>
                    <a:pt x="2276" y="6005"/>
                  </a:cubicBezTo>
                  <a:cubicBezTo>
                    <a:pt x="2643" y="6505"/>
                    <a:pt x="3039" y="6989"/>
                    <a:pt x="3421" y="748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28"/>
            <p:cNvSpPr/>
            <p:nvPr/>
          </p:nvSpPr>
          <p:spPr>
            <a:xfrm>
              <a:off x="7458050" y="3405350"/>
              <a:ext cx="179125" cy="54325"/>
            </a:xfrm>
            <a:custGeom>
              <a:rect b="b" l="l" r="r" t="t"/>
              <a:pathLst>
                <a:path extrusionOk="0" h="2173" w="7165">
                  <a:moveTo>
                    <a:pt x="0" y="2011"/>
                  </a:moveTo>
                  <a:cubicBezTo>
                    <a:pt x="59" y="1997"/>
                    <a:pt x="118" y="1997"/>
                    <a:pt x="177" y="1997"/>
                  </a:cubicBezTo>
                  <a:cubicBezTo>
                    <a:pt x="1366" y="2158"/>
                    <a:pt x="2496" y="1879"/>
                    <a:pt x="3597" y="1468"/>
                  </a:cubicBezTo>
                  <a:cubicBezTo>
                    <a:pt x="4287" y="1204"/>
                    <a:pt x="4948" y="910"/>
                    <a:pt x="5623" y="631"/>
                  </a:cubicBezTo>
                  <a:cubicBezTo>
                    <a:pt x="6137" y="426"/>
                    <a:pt x="6651" y="206"/>
                    <a:pt x="7165" y="0"/>
                  </a:cubicBezTo>
                  <a:cubicBezTo>
                    <a:pt x="6783" y="191"/>
                    <a:pt x="6401" y="397"/>
                    <a:pt x="6020" y="573"/>
                  </a:cubicBezTo>
                  <a:cubicBezTo>
                    <a:pt x="5330" y="881"/>
                    <a:pt x="4640" y="1160"/>
                    <a:pt x="3950" y="1439"/>
                  </a:cubicBezTo>
                  <a:cubicBezTo>
                    <a:pt x="3304" y="1718"/>
                    <a:pt x="2628" y="1923"/>
                    <a:pt x="1924" y="2055"/>
                  </a:cubicBezTo>
                  <a:cubicBezTo>
                    <a:pt x="1307" y="2158"/>
                    <a:pt x="676" y="2173"/>
                    <a:pt x="59" y="2085"/>
                  </a:cubicBezTo>
                  <a:cubicBezTo>
                    <a:pt x="30" y="2070"/>
                    <a:pt x="15" y="2055"/>
                    <a:pt x="0" y="205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28"/>
            <p:cNvSpPr/>
            <p:nvPr/>
          </p:nvSpPr>
          <p:spPr>
            <a:xfrm>
              <a:off x="7471250" y="3194675"/>
              <a:ext cx="70875" cy="190875"/>
            </a:xfrm>
            <a:custGeom>
              <a:rect b="b" l="l" r="r" t="t"/>
              <a:pathLst>
                <a:path extrusionOk="0" h="7635" w="2835">
                  <a:moveTo>
                    <a:pt x="2834" y="15"/>
                  </a:moveTo>
                  <a:cubicBezTo>
                    <a:pt x="2776" y="294"/>
                    <a:pt x="2732" y="588"/>
                    <a:pt x="2673" y="866"/>
                  </a:cubicBezTo>
                  <a:cubicBezTo>
                    <a:pt x="2526" y="1498"/>
                    <a:pt x="2409" y="2144"/>
                    <a:pt x="2232" y="2760"/>
                  </a:cubicBezTo>
                  <a:cubicBezTo>
                    <a:pt x="2056" y="3377"/>
                    <a:pt x="1836" y="3979"/>
                    <a:pt x="1572" y="4566"/>
                  </a:cubicBezTo>
                  <a:cubicBezTo>
                    <a:pt x="1102" y="5564"/>
                    <a:pt x="588" y="6548"/>
                    <a:pt x="104" y="7532"/>
                  </a:cubicBezTo>
                  <a:cubicBezTo>
                    <a:pt x="74" y="7576"/>
                    <a:pt x="45" y="7620"/>
                    <a:pt x="1" y="7634"/>
                  </a:cubicBezTo>
                  <a:cubicBezTo>
                    <a:pt x="30" y="7561"/>
                    <a:pt x="60" y="7502"/>
                    <a:pt x="89" y="7429"/>
                  </a:cubicBezTo>
                  <a:cubicBezTo>
                    <a:pt x="588" y="6401"/>
                    <a:pt x="1102" y="5374"/>
                    <a:pt x="1572" y="4331"/>
                  </a:cubicBezTo>
                  <a:cubicBezTo>
                    <a:pt x="2012" y="3333"/>
                    <a:pt x="2335" y="2276"/>
                    <a:pt x="2511" y="1204"/>
                  </a:cubicBezTo>
                  <a:cubicBezTo>
                    <a:pt x="2599" y="793"/>
                    <a:pt x="2702" y="397"/>
                    <a:pt x="279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28"/>
            <p:cNvSpPr/>
            <p:nvPr/>
          </p:nvSpPr>
          <p:spPr>
            <a:xfrm>
              <a:off x="7470150" y="3466275"/>
              <a:ext cx="122625" cy="15075"/>
            </a:xfrm>
            <a:custGeom>
              <a:rect b="b" l="l" r="r" t="t"/>
              <a:pathLst>
                <a:path extrusionOk="0" h="603" w="4905">
                  <a:moveTo>
                    <a:pt x="2365" y="176"/>
                  </a:moveTo>
                  <a:cubicBezTo>
                    <a:pt x="2042" y="206"/>
                    <a:pt x="1719" y="279"/>
                    <a:pt x="1381" y="294"/>
                  </a:cubicBezTo>
                  <a:cubicBezTo>
                    <a:pt x="1058" y="308"/>
                    <a:pt x="735" y="294"/>
                    <a:pt x="412" y="323"/>
                  </a:cubicBezTo>
                  <a:cubicBezTo>
                    <a:pt x="779" y="441"/>
                    <a:pt x="1175" y="499"/>
                    <a:pt x="1572" y="470"/>
                  </a:cubicBezTo>
                  <a:cubicBezTo>
                    <a:pt x="2658" y="470"/>
                    <a:pt x="3745" y="308"/>
                    <a:pt x="4787" y="15"/>
                  </a:cubicBezTo>
                  <a:cubicBezTo>
                    <a:pt x="4831" y="0"/>
                    <a:pt x="4875" y="0"/>
                    <a:pt x="4904" y="30"/>
                  </a:cubicBezTo>
                  <a:cubicBezTo>
                    <a:pt x="4493" y="132"/>
                    <a:pt x="4082" y="264"/>
                    <a:pt x="3656" y="353"/>
                  </a:cubicBezTo>
                  <a:cubicBezTo>
                    <a:pt x="2908" y="514"/>
                    <a:pt x="2130" y="602"/>
                    <a:pt x="1366" y="587"/>
                  </a:cubicBezTo>
                  <a:cubicBezTo>
                    <a:pt x="1161" y="587"/>
                    <a:pt x="970" y="573"/>
                    <a:pt x="779" y="543"/>
                  </a:cubicBezTo>
                  <a:cubicBezTo>
                    <a:pt x="559" y="499"/>
                    <a:pt x="339" y="441"/>
                    <a:pt x="104" y="397"/>
                  </a:cubicBezTo>
                  <a:lnTo>
                    <a:pt x="192" y="294"/>
                  </a:lnTo>
                  <a:lnTo>
                    <a:pt x="1" y="235"/>
                  </a:lnTo>
                  <a:lnTo>
                    <a:pt x="1" y="191"/>
                  </a:lnTo>
                  <a:cubicBezTo>
                    <a:pt x="265" y="206"/>
                    <a:pt x="515" y="220"/>
                    <a:pt x="764" y="220"/>
                  </a:cubicBezTo>
                  <a:cubicBezTo>
                    <a:pt x="1014" y="220"/>
                    <a:pt x="1307" y="206"/>
                    <a:pt x="1572" y="191"/>
                  </a:cubicBezTo>
                  <a:cubicBezTo>
                    <a:pt x="1851" y="176"/>
                    <a:pt x="2100" y="147"/>
                    <a:pt x="2350" y="1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28"/>
            <p:cNvSpPr/>
            <p:nvPr/>
          </p:nvSpPr>
          <p:spPr>
            <a:xfrm>
              <a:off x="7420975" y="3241650"/>
              <a:ext cx="30850" cy="174725"/>
            </a:xfrm>
            <a:custGeom>
              <a:rect b="b" l="l" r="r" t="t"/>
              <a:pathLst>
                <a:path extrusionOk="0" h="6989" w="1234">
                  <a:moveTo>
                    <a:pt x="1234" y="0"/>
                  </a:moveTo>
                  <a:cubicBezTo>
                    <a:pt x="1043" y="632"/>
                    <a:pt x="837" y="1263"/>
                    <a:pt x="661" y="1880"/>
                  </a:cubicBezTo>
                  <a:cubicBezTo>
                    <a:pt x="456" y="2614"/>
                    <a:pt x="309" y="3362"/>
                    <a:pt x="236" y="4126"/>
                  </a:cubicBezTo>
                  <a:cubicBezTo>
                    <a:pt x="133" y="5051"/>
                    <a:pt x="206" y="6005"/>
                    <a:pt x="485" y="6900"/>
                  </a:cubicBezTo>
                  <a:cubicBezTo>
                    <a:pt x="485" y="6930"/>
                    <a:pt x="485" y="6945"/>
                    <a:pt x="441" y="6989"/>
                  </a:cubicBezTo>
                  <a:cubicBezTo>
                    <a:pt x="353" y="6607"/>
                    <a:pt x="221" y="6225"/>
                    <a:pt x="177" y="5843"/>
                  </a:cubicBezTo>
                  <a:cubicBezTo>
                    <a:pt x="1" y="4552"/>
                    <a:pt x="191" y="3304"/>
                    <a:pt x="529" y="2070"/>
                  </a:cubicBezTo>
                  <a:cubicBezTo>
                    <a:pt x="705" y="1410"/>
                    <a:pt x="955" y="764"/>
                    <a:pt x="1175" y="103"/>
                  </a:cubicBezTo>
                  <a:cubicBezTo>
                    <a:pt x="1175" y="74"/>
                    <a:pt x="1204" y="30"/>
                    <a:pt x="12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28"/>
            <p:cNvSpPr/>
            <p:nvPr/>
          </p:nvSpPr>
          <p:spPr>
            <a:xfrm>
              <a:off x="7629075" y="3175950"/>
              <a:ext cx="73075" cy="113800"/>
            </a:xfrm>
            <a:custGeom>
              <a:rect b="b" l="l" r="r" t="t"/>
              <a:pathLst>
                <a:path extrusionOk="0" h="4552" w="2923">
                  <a:moveTo>
                    <a:pt x="1" y="4522"/>
                  </a:moveTo>
                  <a:lnTo>
                    <a:pt x="133" y="4375"/>
                  </a:lnTo>
                  <a:cubicBezTo>
                    <a:pt x="749" y="3730"/>
                    <a:pt x="1307" y="3040"/>
                    <a:pt x="1836" y="2305"/>
                  </a:cubicBezTo>
                  <a:cubicBezTo>
                    <a:pt x="2262" y="1704"/>
                    <a:pt x="2599" y="1028"/>
                    <a:pt x="2790" y="309"/>
                  </a:cubicBezTo>
                  <a:cubicBezTo>
                    <a:pt x="2819" y="191"/>
                    <a:pt x="2849" y="89"/>
                    <a:pt x="2893" y="1"/>
                  </a:cubicBezTo>
                  <a:cubicBezTo>
                    <a:pt x="2922" y="191"/>
                    <a:pt x="2893" y="382"/>
                    <a:pt x="2834" y="558"/>
                  </a:cubicBezTo>
                  <a:cubicBezTo>
                    <a:pt x="2599" y="1307"/>
                    <a:pt x="2218" y="1997"/>
                    <a:pt x="1748" y="2614"/>
                  </a:cubicBezTo>
                  <a:cubicBezTo>
                    <a:pt x="1263" y="3216"/>
                    <a:pt x="808" y="3847"/>
                    <a:pt x="221" y="4375"/>
                  </a:cubicBezTo>
                  <a:cubicBezTo>
                    <a:pt x="148" y="4434"/>
                    <a:pt x="89" y="4493"/>
                    <a:pt x="30" y="455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28"/>
            <p:cNvSpPr/>
            <p:nvPr/>
          </p:nvSpPr>
          <p:spPr>
            <a:xfrm>
              <a:off x="7460250" y="3333775"/>
              <a:ext cx="73425" cy="112325"/>
            </a:xfrm>
            <a:custGeom>
              <a:rect b="b" l="l" r="r" t="t"/>
              <a:pathLst>
                <a:path extrusionOk="0" h="4493" w="2937">
                  <a:moveTo>
                    <a:pt x="1" y="4449"/>
                  </a:moveTo>
                  <a:cubicBezTo>
                    <a:pt x="30" y="4405"/>
                    <a:pt x="59" y="4375"/>
                    <a:pt x="89" y="4346"/>
                  </a:cubicBezTo>
                  <a:cubicBezTo>
                    <a:pt x="793" y="3788"/>
                    <a:pt x="1351" y="3083"/>
                    <a:pt x="1748" y="2276"/>
                  </a:cubicBezTo>
                  <a:cubicBezTo>
                    <a:pt x="2115" y="1586"/>
                    <a:pt x="2452" y="881"/>
                    <a:pt x="2790" y="191"/>
                  </a:cubicBezTo>
                  <a:cubicBezTo>
                    <a:pt x="2819" y="118"/>
                    <a:pt x="2878" y="59"/>
                    <a:pt x="2937" y="0"/>
                  </a:cubicBezTo>
                  <a:cubicBezTo>
                    <a:pt x="2805" y="294"/>
                    <a:pt x="2687" y="602"/>
                    <a:pt x="2555" y="896"/>
                  </a:cubicBezTo>
                  <a:cubicBezTo>
                    <a:pt x="2188" y="1689"/>
                    <a:pt x="1777" y="2467"/>
                    <a:pt x="1322" y="3201"/>
                  </a:cubicBezTo>
                  <a:cubicBezTo>
                    <a:pt x="1013" y="3656"/>
                    <a:pt x="646" y="4038"/>
                    <a:pt x="221" y="4361"/>
                  </a:cubicBezTo>
                  <a:cubicBezTo>
                    <a:pt x="162" y="4419"/>
                    <a:pt x="89" y="4449"/>
                    <a:pt x="30" y="44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28"/>
            <p:cNvSpPr/>
            <p:nvPr/>
          </p:nvSpPr>
          <p:spPr>
            <a:xfrm>
              <a:off x="7701750" y="3443500"/>
              <a:ext cx="133625" cy="10325"/>
            </a:xfrm>
            <a:custGeom>
              <a:rect b="b" l="l" r="r" t="t"/>
              <a:pathLst>
                <a:path extrusionOk="0" h="413" w="5345">
                  <a:moveTo>
                    <a:pt x="5330" y="412"/>
                  </a:moveTo>
                  <a:cubicBezTo>
                    <a:pt x="5227" y="383"/>
                    <a:pt x="5124" y="368"/>
                    <a:pt x="5036" y="353"/>
                  </a:cubicBezTo>
                  <a:cubicBezTo>
                    <a:pt x="4596" y="236"/>
                    <a:pt x="4141" y="177"/>
                    <a:pt x="3685" y="162"/>
                  </a:cubicBezTo>
                  <a:cubicBezTo>
                    <a:pt x="3260" y="148"/>
                    <a:pt x="2819" y="118"/>
                    <a:pt x="2379" y="133"/>
                  </a:cubicBezTo>
                  <a:cubicBezTo>
                    <a:pt x="1733" y="133"/>
                    <a:pt x="1087" y="177"/>
                    <a:pt x="426" y="206"/>
                  </a:cubicBezTo>
                  <a:lnTo>
                    <a:pt x="1" y="206"/>
                  </a:lnTo>
                  <a:cubicBezTo>
                    <a:pt x="1175" y="45"/>
                    <a:pt x="2379" y="1"/>
                    <a:pt x="3568" y="60"/>
                  </a:cubicBezTo>
                  <a:cubicBezTo>
                    <a:pt x="4038" y="89"/>
                    <a:pt x="4522" y="148"/>
                    <a:pt x="5007" y="236"/>
                  </a:cubicBezTo>
                  <a:cubicBezTo>
                    <a:pt x="5110" y="265"/>
                    <a:pt x="5227" y="309"/>
                    <a:pt x="5344" y="35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28"/>
            <p:cNvSpPr/>
            <p:nvPr/>
          </p:nvSpPr>
          <p:spPr>
            <a:xfrm>
              <a:off x="7702125" y="3279825"/>
              <a:ext cx="76350" cy="26075"/>
            </a:xfrm>
            <a:custGeom>
              <a:rect b="b" l="l" r="r" t="t"/>
              <a:pathLst>
                <a:path extrusionOk="0" h="1043" w="3054">
                  <a:moveTo>
                    <a:pt x="3054" y="59"/>
                  </a:moveTo>
                  <a:cubicBezTo>
                    <a:pt x="2658" y="206"/>
                    <a:pt x="2261" y="367"/>
                    <a:pt x="1850" y="514"/>
                  </a:cubicBezTo>
                  <a:cubicBezTo>
                    <a:pt x="1454" y="646"/>
                    <a:pt x="1057" y="764"/>
                    <a:pt x="661" y="896"/>
                  </a:cubicBezTo>
                  <a:cubicBezTo>
                    <a:pt x="1219" y="925"/>
                    <a:pt x="1733" y="690"/>
                    <a:pt x="2320" y="573"/>
                  </a:cubicBezTo>
                  <a:cubicBezTo>
                    <a:pt x="1982" y="734"/>
                    <a:pt x="1615" y="852"/>
                    <a:pt x="1248" y="940"/>
                  </a:cubicBezTo>
                  <a:cubicBezTo>
                    <a:pt x="1116" y="969"/>
                    <a:pt x="984" y="984"/>
                    <a:pt x="852" y="1013"/>
                  </a:cubicBezTo>
                  <a:cubicBezTo>
                    <a:pt x="734" y="1043"/>
                    <a:pt x="602" y="999"/>
                    <a:pt x="543" y="896"/>
                  </a:cubicBezTo>
                  <a:lnTo>
                    <a:pt x="15" y="925"/>
                  </a:lnTo>
                  <a:cubicBezTo>
                    <a:pt x="15" y="910"/>
                    <a:pt x="15" y="881"/>
                    <a:pt x="0" y="852"/>
                  </a:cubicBezTo>
                  <a:cubicBezTo>
                    <a:pt x="1072" y="764"/>
                    <a:pt x="2041" y="367"/>
                    <a:pt x="30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28"/>
            <p:cNvSpPr/>
            <p:nvPr/>
          </p:nvSpPr>
          <p:spPr>
            <a:xfrm>
              <a:off x="7432000" y="3312475"/>
              <a:ext cx="16175" cy="128850"/>
            </a:xfrm>
            <a:custGeom>
              <a:rect b="b" l="l" r="r" t="t"/>
              <a:pathLst>
                <a:path extrusionOk="0" h="5154" w="647">
                  <a:moveTo>
                    <a:pt x="426" y="45"/>
                  </a:moveTo>
                  <a:cubicBezTo>
                    <a:pt x="29" y="1763"/>
                    <a:pt x="0" y="3466"/>
                    <a:pt x="646" y="5154"/>
                  </a:cubicBezTo>
                  <a:cubicBezTo>
                    <a:pt x="617" y="5110"/>
                    <a:pt x="587" y="5066"/>
                    <a:pt x="558" y="5022"/>
                  </a:cubicBezTo>
                  <a:cubicBezTo>
                    <a:pt x="338" y="4552"/>
                    <a:pt x="206" y="4053"/>
                    <a:pt x="162" y="3554"/>
                  </a:cubicBezTo>
                  <a:cubicBezTo>
                    <a:pt x="118" y="3025"/>
                    <a:pt x="73" y="2497"/>
                    <a:pt x="73" y="1953"/>
                  </a:cubicBezTo>
                  <a:cubicBezTo>
                    <a:pt x="88" y="1307"/>
                    <a:pt x="191" y="662"/>
                    <a:pt x="396" y="45"/>
                  </a:cubicBezTo>
                  <a:cubicBezTo>
                    <a:pt x="396" y="30"/>
                    <a:pt x="411" y="16"/>
                    <a:pt x="4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28"/>
            <p:cNvSpPr/>
            <p:nvPr/>
          </p:nvSpPr>
          <p:spPr>
            <a:xfrm>
              <a:off x="7574400" y="3144025"/>
              <a:ext cx="51400" cy="120400"/>
            </a:xfrm>
            <a:custGeom>
              <a:rect b="b" l="l" r="r" t="t"/>
              <a:pathLst>
                <a:path extrusionOk="0" h="4816" w="2056">
                  <a:moveTo>
                    <a:pt x="2056" y="0"/>
                  </a:moveTo>
                  <a:cubicBezTo>
                    <a:pt x="1806" y="411"/>
                    <a:pt x="1586" y="837"/>
                    <a:pt x="1322" y="1248"/>
                  </a:cubicBezTo>
                  <a:cubicBezTo>
                    <a:pt x="925" y="1821"/>
                    <a:pt x="720" y="2481"/>
                    <a:pt x="514" y="3142"/>
                  </a:cubicBezTo>
                  <a:cubicBezTo>
                    <a:pt x="338" y="3685"/>
                    <a:pt x="191" y="4258"/>
                    <a:pt x="0" y="4816"/>
                  </a:cubicBezTo>
                  <a:cubicBezTo>
                    <a:pt x="15" y="4728"/>
                    <a:pt x="30" y="4639"/>
                    <a:pt x="59" y="4551"/>
                  </a:cubicBezTo>
                  <a:cubicBezTo>
                    <a:pt x="323" y="3553"/>
                    <a:pt x="543" y="2540"/>
                    <a:pt x="999" y="1601"/>
                  </a:cubicBezTo>
                  <a:cubicBezTo>
                    <a:pt x="1278" y="1028"/>
                    <a:pt x="1630" y="485"/>
                    <a:pt x="20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28"/>
            <p:cNvSpPr/>
            <p:nvPr/>
          </p:nvSpPr>
          <p:spPr>
            <a:xfrm>
              <a:off x="7541725" y="3312125"/>
              <a:ext cx="89225" cy="42600"/>
            </a:xfrm>
            <a:custGeom>
              <a:rect b="b" l="l" r="r" t="t"/>
              <a:pathLst>
                <a:path extrusionOk="0" h="1704" w="3569">
                  <a:moveTo>
                    <a:pt x="3568" y="0"/>
                  </a:moveTo>
                  <a:cubicBezTo>
                    <a:pt x="2320" y="426"/>
                    <a:pt x="1072" y="837"/>
                    <a:pt x="30" y="1703"/>
                  </a:cubicBezTo>
                  <a:lnTo>
                    <a:pt x="1" y="1674"/>
                  </a:lnTo>
                  <a:cubicBezTo>
                    <a:pt x="15" y="1630"/>
                    <a:pt x="45" y="1586"/>
                    <a:pt x="89" y="1556"/>
                  </a:cubicBezTo>
                  <a:cubicBezTo>
                    <a:pt x="382" y="1351"/>
                    <a:pt x="676" y="1116"/>
                    <a:pt x="999" y="940"/>
                  </a:cubicBezTo>
                  <a:cubicBezTo>
                    <a:pt x="1777" y="529"/>
                    <a:pt x="2614" y="206"/>
                    <a:pt x="3465" y="0"/>
                  </a:cubicBezTo>
                  <a:cubicBezTo>
                    <a:pt x="3495" y="0"/>
                    <a:pt x="3539" y="0"/>
                    <a:pt x="356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28"/>
            <p:cNvSpPr/>
            <p:nvPr/>
          </p:nvSpPr>
          <p:spPr>
            <a:xfrm>
              <a:off x="7665775" y="3407550"/>
              <a:ext cx="100600" cy="21675"/>
            </a:xfrm>
            <a:custGeom>
              <a:rect b="b" l="l" r="r" t="t"/>
              <a:pathLst>
                <a:path extrusionOk="0" h="867" w="4024">
                  <a:moveTo>
                    <a:pt x="4023" y="74"/>
                  </a:moveTo>
                  <a:cubicBezTo>
                    <a:pt x="2643" y="132"/>
                    <a:pt x="1337" y="543"/>
                    <a:pt x="1" y="866"/>
                  </a:cubicBezTo>
                  <a:cubicBezTo>
                    <a:pt x="148" y="808"/>
                    <a:pt x="280" y="764"/>
                    <a:pt x="412" y="720"/>
                  </a:cubicBezTo>
                  <a:cubicBezTo>
                    <a:pt x="559" y="661"/>
                    <a:pt x="706" y="617"/>
                    <a:pt x="852" y="573"/>
                  </a:cubicBezTo>
                  <a:cubicBezTo>
                    <a:pt x="1586" y="397"/>
                    <a:pt x="2306" y="220"/>
                    <a:pt x="3040" y="59"/>
                  </a:cubicBezTo>
                  <a:cubicBezTo>
                    <a:pt x="3319" y="15"/>
                    <a:pt x="3583" y="0"/>
                    <a:pt x="3862" y="0"/>
                  </a:cubicBezTo>
                  <a:cubicBezTo>
                    <a:pt x="3921" y="0"/>
                    <a:pt x="3965" y="15"/>
                    <a:pt x="4023"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28"/>
            <p:cNvSpPr/>
            <p:nvPr/>
          </p:nvSpPr>
          <p:spPr>
            <a:xfrm>
              <a:off x="7426125" y="3141825"/>
              <a:ext cx="38925" cy="111225"/>
            </a:xfrm>
            <a:custGeom>
              <a:rect b="b" l="l" r="r" t="t"/>
              <a:pathLst>
                <a:path extrusionOk="0" h="4449" w="1557">
                  <a:moveTo>
                    <a:pt x="1556" y="0"/>
                  </a:moveTo>
                  <a:cubicBezTo>
                    <a:pt x="1219" y="1556"/>
                    <a:pt x="543" y="2966"/>
                    <a:pt x="59" y="4449"/>
                  </a:cubicBezTo>
                  <a:lnTo>
                    <a:pt x="0" y="4434"/>
                  </a:lnTo>
                  <a:cubicBezTo>
                    <a:pt x="176" y="3949"/>
                    <a:pt x="338" y="3450"/>
                    <a:pt x="499" y="2980"/>
                  </a:cubicBezTo>
                  <a:cubicBezTo>
                    <a:pt x="675" y="2496"/>
                    <a:pt x="866" y="1982"/>
                    <a:pt x="1057" y="1483"/>
                  </a:cubicBezTo>
                  <a:cubicBezTo>
                    <a:pt x="1233" y="984"/>
                    <a:pt x="1395" y="499"/>
                    <a:pt x="15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28"/>
            <p:cNvSpPr/>
            <p:nvPr/>
          </p:nvSpPr>
          <p:spPr>
            <a:xfrm>
              <a:off x="7562650" y="3217425"/>
              <a:ext cx="42975" cy="93250"/>
            </a:xfrm>
            <a:custGeom>
              <a:rect b="b" l="l" r="r" t="t"/>
              <a:pathLst>
                <a:path extrusionOk="0" h="3730" w="1719">
                  <a:moveTo>
                    <a:pt x="0" y="3729"/>
                  </a:moveTo>
                  <a:cubicBezTo>
                    <a:pt x="617" y="2526"/>
                    <a:pt x="1160" y="1292"/>
                    <a:pt x="1659" y="59"/>
                  </a:cubicBezTo>
                  <a:cubicBezTo>
                    <a:pt x="1674" y="30"/>
                    <a:pt x="1689" y="15"/>
                    <a:pt x="1718" y="1"/>
                  </a:cubicBezTo>
                  <a:cubicBezTo>
                    <a:pt x="1278" y="1307"/>
                    <a:pt x="705" y="2555"/>
                    <a:pt x="0" y="372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28"/>
            <p:cNvSpPr/>
            <p:nvPr/>
          </p:nvSpPr>
          <p:spPr>
            <a:xfrm>
              <a:off x="7389050" y="3183300"/>
              <a:ext cx="17275" cy="106825"/>
            </a:xfrm>
            <a:custGeom>
              <a:rect b="b" l="l" r="r" t="t"/>
              <a:pathLst>
                <a:path extrusionOk="0" h="4273" w="691">
                  <a:moveTo>
                    <a:pt x="690" y="4272"/>
                  </a:moveTo>
                  <a:cubicBezTo>
                    <a:pt x="602" y="3538"/>
                    <a:pt x="514" y="2819"/>
                    <a:pt x="426" y="2100"/>
                  </a:cubicBezTo>
                  <a:cubicBezTo>
                    <a:pt x="323" y="1395"/>
                    <a:pt x="191" y="690"/>
                    <a:pt x="0" y="0"/>
                  </a:cubicBezTo>
                  <a:cubicBezTo>
                    <a:pt x="514" y="1380"/>
                    <a:pt x="588" y="2834"/>
                    <a:pt x="690" y="427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28"/>
            <p:cNvSpPr/>
            <p:nvPr/>
          </p:nvSpPr>
          <p:spPr>
            <a:xfrm>
              <a:off x="7581725" y="3074275"/>
              <a:ext cx="52525" cy="55450"/>
            </a:xfrm>
            <a:custGeom>
              <a:rect b="b" l="l" r="r" t="t"/>
              <a:pathLst>
                <a:path extrusionOk="0" h="2218" w="2101">
                  <a:moveTo>
                    <a:pt x="2100" y="1"/>
                  </a:moveTo>
                  <a:cubicBezTo>
                    <a:pt x="1998" y="162"/>
                    <a:pt x="1821" y="221"/>
                    <a:pt x="1704" y="339"/>
                  </a:cubicBezTo>
                  <a:cubicBezTo>
                    <a:pt x="1572" y="441"/>
                    <a:pt x="1440" y="559"/>
                    <a:pt x="1337" y="662"/>
                  </a:cubicBezTo>
                  <a:cubicBezTo>
                    <a:pt x="1219" y="779"/>
                    <a:pt x="1073" y="911"/>
                    <a:pt x="970" y="1029"/>
                  </a:cubicBezTo>
                  <a:cubicBezTo>
                    <a:pt x="852" y="1161"/>
                    <a:pt x="735" y="1264"/>
                    <a:pt x="617" y="1396"/>
                  </a:cubicBezTo>
                  <a:cubicBezTo>
                    <a:pt x="515" y="1528"/>
                    <a:pt x="397" y="1675"/>
                    <a:pt x="295" y="1807"/>
                  </a:cubicBezTo>
                  <a:cubicBezTo>
                    <a:pt x="192" y="1954"/>
                    <a:pt x="118" y="2071"/>
                    <a:pt x="1" y="2218"/>
                  </a:cubicBezTo>
                  <a:cubicBezTo>
                    <a:pt x="74" y="1675"/>
                    <a:pt x="1572" y="104"/>
                    <a:pt x="21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28"/>
            <p:cNvSpPr/>
            <p:nvPr/>
          </p:nvSpPr>
          <p:spPr>
            <a:xfrm>
              <a:off x="7590175" y="3251550"/>
              <a:ext cx="57650" cy="57650"/>
            </a:xfrm>
            <a:custGeom>
              <a:rect b="b" l="l" r="r" t="t"/>
              <a:pathLst>
                <a:path extrusionOk="0" h="2306" w="2306">
                  <a:moveTo>
                    <a:pt x="2305" y="1"/>
                  </a:moveTo>
                  <a:cubicBezTo>
                    <a:pt x="1894" y="720"/>
                    <a:pt x="1351" y="1351"/>
                    <a:pt x="720" y="1880"/>
                  </a:cubicBezTo>
                  <a:cubicBezTo>
                    <a:pt x="529" y="2071"/>
                    <a:pt x="279" y="2218"/>
                    <a:pt x="1" y="2306"/>
                  </a:cubicBezTo>
                  <a:cubicBezTo>
                    <a:pt x="1" y="2262"/>
                    <a:pt x="1" y="2232"/>
                    <a:pt x="15" y="2218"/>
                  </a:cubicBezTo>
                  <a:cubicBezTo>
                    <a:pt x="749" y="1821"/>
                    <a:pt x="1292" y="1205"/>
                    <a:pt x="1836" y="588"/>
                  </a:cubicBezTo>
                  <a:cubicBezTo>
                    <a:pt x="2012" y="412"/>
                    <a:pt x="2159" y="206"/>
                    <a:pt x="23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28"/>
            <p:cNvSpPr/>
            <p:nvPr/>
          </p:nvSpPr>
          <p:spPr>
            <a:xfrm>
              <a:off x="7506850" y="3117600"/>
              <a:ext cx="18025" cy="82600"/>
            </a:xfrm>
            <a:custGeom>
              <a:rect b="b" l="l" r="r" t="t"/>
              <a:pathLst>
                <a:path extrusionOk="0" h="3304" w="721">
                  <a:moveTo>
                    <a:pt x="1" y="3304"/>
                  </a:moveTo>
                  <a:cubicBezTo>
                    <a:pt x="192" y="2202"/>
                    <a:pt x="529" y="1145"/>
                    <a:pt x="618" y="0"/>
                  </a:cubicBezTo>
                  <a:cubicBezTo>
                    <a:pt x="691" y="147"/>
                    <a:pt x="720" y="323"/>
                    <a:pt x="676" y="485"/>
                  </a:cubicBezTo>
                  <a:cubicBezTo>
                    <a:pt x="515" y="1410"/>
                    <a:pt x="309" y="2320"/>
                    <a:pt x="45" y="3215"/>
                  </a:cubicBezTo>
                  <a:cubicBezTo>
                    <a:pt x="30" y="3245"/>
                    <a:pt x="16" y="3274"/>
                    <a:pt x="1" y="33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28"/>
            <p:cNvSpPr/>
            <p:nvPr/>
          </p:nvSpPr>
          <p:spPr>
            <a:xfrm>
              <a:off x="7469800" y="3018875"/>
              <a:ext cx="22400" cy="77100"/>
            </a:xfrm>
            <a:custGeom>
              <a:rect b="b" l="l" r="r" t="t"/>
              <a:pathLst>
                <a:path extrusionOk="0" h="3084" w="896">
                  <a:moveTo>
                    <a:pt x="44" y="3083"/>
                  </a:moveTo>
                  <a:cubicBezTo>
                    <a:pt x="0" y="2481"/>
                    <a:pt x="573" y="352"/>
                    <a:pt x="896" y="0"/>
                  </a:cubicBezTo>
                  <a:cubicBezTo>
                    <a:pt x="837" y="308"/>
                    <a:pt x="690" y="529"/>
                    <a:pt x="631" y="778"/>
                  </a:cubicBezTo>
                  <a:cubicBezTo>
                    <a:pt x="558" y="1028"/>
                    <a:pt x="485" y="1292"/>
                    <a:pt x="411" y="1542"/>
                  </a:cubicBezTo>
                  <a:cubicBezTo>
                    <a:pt x="353" y="1791"/>
                    <a:pt x="279" y="2055"/>
                    <a:pt x="220" y="2320"/>
                  </a:cubicBezTo>
                  <a:cubicBezTo>
                    <a:pt x="162" y="2584"/>
                    <a:pt x="103" y="2834"/>
                    <a:pt x="44" y="308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28"/>
            <p:cNvSpPr/>
            <p:nvPr/>
          </p:nvSpPr>
          <p:spPr>
            <a:xfrm>
              <a:off x="7513825" y="3357625"/>
              <a:ext cx="68300" cy="44075"/>
            </a:xfrm>
            <a:custGeom>
              <a:rect b="b" l="l" r="r" t="t"/>
              <a:pathLst>
                <a:path extrusionOk="0" h="1763" w="2732">
                  <a:moveTo>
                    <a:pt x="1" y="1762"/>
                  </a:moveTo>
                  <a:cubicBezTo>
                    <a:pt x="794" y="984"/>
                    <a:pt x="1733" y="470"/>
                    <a:pt x="2732" y="1"/>
                  </a:cubicBezTo>
                  <a:cubicBezTo>
                    <a:pt x="1807" y="573"/>
                    <a:pt x="852" y="1072"/>
                    <a:pt x="1" y="17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28"/>
            <p:cNvSpPr/>
            <p:nvPr/>
          </p:nvSpPr>
          <p:spPr>
            <a:xfrm>
              <a:off x="7465025" y="3246775"/>
              <a:ext cx="29375" cy="96925"/>
            </a:xfrm>
            <a:custGeom>
              <a:rect b="b" l="l" r="r" t="t"/>
              <a:pathLst>
                <a:path extrusionOk="0" h="3877" w="1175">
                  <a:moveTo>
                    <a:pt x="0" y="3877"/>
                  </a:moveTo>
                  <a:cubicBezTo>
                    <a:pt x="235" y="2614"/>
                    <a:pt x="705" y="1308"/>
                    <a:pt x="1175" y="1"/>
                  </a:cubicBezTo>
                  <a:cubicBezTo>
                    <a:pt x="778" y="1322"/>
                    <a:pt x="382" y="2658"/>
                    <a:pt x="0" y="387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28"/>
            <p:cNvSpPr/>
            <p:nvPr/>
          </p:nvSpPr>
          <p:spPr>
            <a:xfrm>
              <a:off x="7407025" y="3224025"/>
              <a:ext cx="5900" cy="84825"/>
            </a:xfrm>
            <a:custGeom>
              <a:rect b="b" l="l" r="r" t="t"/>
              <a:pathLst>
                <a:path extrusionOk="0" h="3393" w="236">
                  <a:moveTo>
                    <a:pt x="1" y="1"/>
                  </a:moveTo>
                  <a:cubicBezTo>
                    <a:pt x="236" y="1131"/>
                    <a:pt x="104" y="2262"/>
                    <a:pt x="118" y="3392"/>
                  </a:cubicBezTo>
                  <a:cubicBezTo>
                    <a:pt x="104" y="2834"/>
                    <a:pt x="74" y="2262"/>
                    <a:pt x="59" y="1704"/>
                  </a:cubicBezTo>
                  <a:cubicBezTo>
                    <a:pt x="45" y="1146"/>
                    <a:pt x="15" y="57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28"/>
            <p:cNvSpPr/>
            <p:nvPr/>
          </p:nvSpPr>
          <p:spPr>
            <a:xfrm>
              <a:off x="7478975" y="3378175"/>
              <a:ext cx="42225" cy="58400"/>
            </a:xfrm>
            <a:custGeom>
              <a:rect b="b" l="l" r="r" t="t"/>
              <a:pathLst>
                <a:path extrusionOk="0" h="2336" w="1689">
                  <a:moveTo>
                    <a:pt x="0" y="2291"/>
                  </a:moveTo>
                  <a:cubicBezTo>
                    <a:pt x="705" y="1616"/>
                    <a:pt x="1175" y="794"/>
                    <a:pt x="1689" y="1"/>
                  </a:cubicBezTo>
                  <a:cubicBezTo>
                    <a:pt x="1674" y="59"/>
                    <a:pt x="1644" y="118"/>
                    <a:pt x="1615" y="177"/>
                  </a:cubicBezTo>
                  <a:cubicBezTo>
                    <a:pt x="1307" y="779"/>
                    <a:pt x="940" y="1351"/>
                    <a:pt x="514" y="1880"/>
                  </a:cubicBezTo>
                  <a:cubicBezTo>
                    <a:pt x="411" y="1997"/>
                    <a:pt x="309" y="2115"/>
                    <a:pt x="191" y="2232"/>
                  </a:cubicBezTo>
                  <a:cubicBezTo>
                    <a:pt x="132" y="2262"/>
                    <a:pt x="74" y="2306"/>
                    <a:pt x="15" y="233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28"/>
            <p:cNvSpPr/>
            <p:nvPr/>
          </p:nvSpPr>
          <p:spPr>
            <a:xfrm>
              <a:off x="7656600" y="3327900"/>
              <a:ext cx="62050" cy="21675"/>
            </a:xfrm>
            <a:custGeom>
              <a:rect b="b" l="l" r="r" t="t"/>
              <a:pathLst>
                <a:path extrusionOk="0" h="867" w="2482">
                  <a:moveTo>
                    <a:pt x="2482" y="0"/>
                  </a:moveTo>
                  <a:cubicBezTo>
                    <a:pt x="1645" y="235"/>
                    <a:pt x="808" y="529"/>
                    <a:pt x="1" y="867"/>
                  </a:cubicBezTo>
                  <a:cubicBezTo>
                    <a:pt x="764" y="412"/>
                    <a:pt x="1616" y="133"/>
                    <a:pt x="24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28"/>
            <p:cNvSpPr/>
            <p:nvPr/>
          </p:nvSpPr>
          <p:spPr>
            <a:xfrm>
              <a:off x="7652200" y="3115025"/>
              <a:ext cx="24975" cy="51400"/>
            </a:xfrm>
            <a:custGeom>
              <a:rect b="b" l="l" r="r" t="t"/>
              <a:pathLst>
                <a:path extrusionOk="0" h="2056" w="999">
                  <a:moveTo>
                    <a:pt x="1" y="2056"/>
                  </a:moveTo>
                  <a:lnTo>
                    <a:pt x="955" y="1"/>
                  </a:lnTo>
                  <a:cubicBezTo>
                    <a:pt x="999" y="265"/>
                    <a:pt x="382" y="1630"/>
                    <a:pt x="1" y="205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28"/>
            <p:cNvSpPr/>
            <p:nvPr/>
          </p:nvSpPr>
          <p:spPr>
            <a:xfrm>
              <a:off x="7750575" y="3437650"/>
              <a:ext cx="55425" cy="4050"/>
            </a:xfrm>
            <a:custGeom>
              <a:rect b="b" l="l" r="r" t="t"/>
              <a:pathLst>
                <a:path extrusionOk="0" h="162" w="2217">
                  <a:moveTo>
                    <a:pt x="2217" y="162"/>
                  </a:moveTo>
                  <a:lnTo>
                    <a:pt x="0" y="103"/>
                  </a:lnTo>
                  <a:cubicBezTo>
                    <a:pt x="543" y="0"/>
                    <a:pt x="1850" y="15"/>
                    <a:pt x="2217" y="1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28"/>
            <p:cNvSpPr/>
            <p:nvPr/>
          </p:nvSpPr>
          <p:spPr>
            <a:xfrm>
              <a:off x="7598250" y="3114650"/>
              <a:ext cx="39300" cy="56200"/>
            </a:xfrm>
            <a:custGeom>
              <a:rect b="b" l="l" r="r" t="t"/>
              <a:pathLst>
                <a:path extrusionOk="0" h="2248" w="1572">
                  <a:moveTo>
                    <a:pt x="1" y="2218"/>
                  </a:moveTo>
                  <a:cubicBezTo>
                    <a:pt x="500" y="1528"/>
                    <a:pt x="852" y="764"/>
                    <a:pt x="1439" y="133"/>
                  </a:cubicBezTo>
                  <a:cubicBezTo>
                    <a:pt x="1469" y="89"/>
                    <a:pt x="1513" y="45"/>
                    <a:pt x="1527" y="1"/>
                  </a:cubicBezTo>
                  <a:lnTo>
                    <a:pt x="1571" y="45"/>
                  </a:lnTo>
                  <a:cubicBezTo>
                    <a:pt x="1307" y="412"/>
                    <a:pt x="1043" y="750"/>
                    <a:pt x="793" y="1117"/>
                  </a:cubicBezTo>
                  <a:cubicBezTo>
                    <a:pt x="529" y="1484"/>
                    <a:pt x="294" y="1865"/>
                    <a:pt x="59" y="224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28"/>
            <p:cNvSpPr/>
            <p:nvPr/>
          </p:nvSpPr>
          <p:spPr>
            <a:xfrm>
              <a:off x="7572925" y="3375600"/>
              <a:ext cx="78200" cy="28300"/>
            </a:xfrm>
            <a:custGeom>
              <a:rect b="b" l="l" r="r" t="t"/>
              <a:pathLst>
                <a:path extrusionOk="0" h="1132" w="3128">
                  <a:moveTo>
                    <a:pt x="15" y="1131"/>
                  </a:moveTo>
                  <a:cubicBezTo>
                    <a:pt x="74" y="1087"/>
                    <a:pt x="147" y="1043"/>
                    <a:pt x="235" y="999"/>
                  </a:cubicBezTo>
                  <a:cubicBezTo>
                    <a:pt x="1146" y="588"/>
                    <a:pt x="2100" y="309"/>
                    <a:pt x="3040" y="1"/>
                  </a:cubicBezTo>
                  <a:cubicBezTo>
                    <a:pt x="3054" y="1"/>
                    <a:pt x="3069" y="1"/>
                    <a:pt x="3128" y="1"/>
                  </a:cubicBezTo>
                  <a:cubicBezTo>
                    <a:pt x="2893" y="89"/>
                    <a:pt x="2687" y="148"/>
                    <a:pt x="2482" y="221"/>
                  </a:cubicBezTo>
                  <a:cubicBezTo>
                    <a:pt x="1689" y="500"/>
                    <a:pt x="881" y="735"/>
                    <a:pt x="118" y="1102"/>
                  </a:cubicBezTo>
                  <a:cubicBezTo>
                    <a:pt x="89" y="1117"/>
                    <a:pt x="45" y="1117"/>
                    <a:pt x="1" y="113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28"/>
            <p:cNvSpPr/>
            <p:nvPr/>
          </p:nvSpPr>
          <p:spPr>
            <a:xfrm>
              <a:off x="7600825" y="3075750"/>
              <a:ext cx="38925" cy="37475"/>
            </a:xfrm>
            <a:custGeom>
              <a:rect b="b" l="l" r="r" t="t"/>
              <a:pathLst>
                <a:path extrusionOk="0" h="1499" w="1557">
                  <a:moveTo>
                    <a:pt x="0" y="1498"/>
                  </a:moveTo>
                  <a:cubicBezTo>
                    <a:pt x="485" y="984"/>
                    <a:pt x="925" y="412"/>
                    <a:pt x="1512" y="1"/>
                  </a:cubicBezTo>
                  <a:cubicBezTo>
                    <a:pt x="1542" y="45"/>
                    <a:pt x="1556" y="45"/>
                    <a:pt x="1556" y="45"/>
                  </a:cubicBezTo>
                  <a:cubicBezTo>
                    <a:pt x="1556" y="59"/>
                    <a:pt x="1556" y="59"/>
                    <a:pt x="1556" y="74"/>
                  </a:cubicBezTo>
                  <a:cubicBezTo>
                    <a:pt x="1542" y="89"/>
                    <a:pt x="1542" y="103"/>
                    <a:pt x="1527" y="1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28"/>
            <p:cNvSpPr/>
            <p:nvPr/>
          </p:nvSpPr>
          <p:spPr>
            <a:xfrm>
              <a:off x="7415100" y="3197975"/>
              <a:ext cx="6275" cy="49950"/>
            </a:xfrm>
            <a:custGeom>
              <a:rect b="b" l="l" r="r" t="t"/>
              <a:pathLst>
                <a:path extrusionOk="0" h="1998" w="251">
                  <a:moveTo>
                    <a:pt x="1" y="0"/>
                  </a:moveTo>
                  <a:cubicBezTo>
                    <a:pt x="162" y="265"/>
                    <a:pt x="250" y="1410"/>
                    <a:pt x="148" y="1997"/>
                  </a:cubicBezTo>
                  <a:cubicBezTo>
                    <a:pt x="118" y="1351"/>
                    <a:pt x="59" y="690"/>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28"/>
            <p:cNvSpPr/>
            <p:nvPr/>
          </p:nvSpPr>
          <p:spPr>
            <a:xfrm>
              <a:off x="7719375" y="3204575"/>
              <a:ext cx="36350" cy="29400"/>
            </a:xfrm>
            <a:custGeom>
              <a:rect b="b" l="l" r="r" t="t"/>
              <a:pathLst>
                <a:path extrusionOk="0" h="1176" w="1454">
                  <a:moveTo>
                    <a:pt x="1454" y="15"/>
                  </a:moveTo>
                  <a:cubicBezTo>
                    <a:pt x="1292" y="133"/>
                    <a:pt x="1131" y="236"/>
                    <a:pt x="969" y="353"/>
                  </a:cubicBezTo>
                  <a:cubicBezTo>
                    <a:pt x="808" y="470"/>
                    <a:pt x="646" y="617"/>
                    <a:pt x="485" y="749"/>
                  </a:cubicBezTo>
                  <a:cubicBezTo>
                    <a:pt x="323" y="882"/>
                    <a:pt x="176" y="1014"/>
                    <a:pt x="0" y="1175"/>
                  </a:cubicBezTo>
                  <a:cubicBezTo>
                    <a:pt x="235" y="735"/>
                    <a:pt x="1145" y="1"/>
                    <a:pt x="1454"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28"/>
            <p:cNvSpPr/>
            <p:nvPr/>
          </p:nvSpPr>
          <p:spPr>
            <a:xfrm>
              <a:off x="7505400" y="3271750"/>
              <a:ext cx="23875" cy="59850"/>
            </a:xfrm>
            <a:custGeom>
              <a:rect b="b" l="l" r="r" t="t"/>
              <a:pathLst>
                <a:path extrusionOk="0" h="2394" w="955">
                  <a:moveTo>
                    <a:pt x="955" y="0"/>
                  </a:moveTo>
                  <a:cubicBezTo>
                    <a:pt x="720" y="837"/>
                    <a:pt x="411" y="1630"/>
                    <a:pt x="0" y="23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28"/>
            <p:cNvSpPr/>
            <p:nvPr/>
          </p:nvSpPr>
          <p:spPr>
            <a:xfrm>
              <a:off x="7783975" y="3317625"/>
              <a:ext cx="35625" cy="14325"/>
            </a:xfrm>
            <a:custGeom>
              <a:rect b="b" l="l" r="r" t="t"/>
              <a:pathLst>
                <a:path extrusionOk="0" h="573" w="1425">
                  <a:moveTo>
                    <a:pt x="1424" y="0"/>
                  </a:moveTo>
                  <a:cubicBezTo>
                    <a:pt x="1292" y="221"/>
                    <a:pt x="499" y="558"/>
                    <a:pt x="0" y="57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28"/>
            <p:cNvSpPr/>
            <p:nvPr/>
          </p:nvSpPr>
          <p:spPr>
            <a:xfrm>
              <a:off x="7756075" y="3231750"/>
              <a:ext cx="36350" cy="17625"/>
            </a:xfrm>
            <a:custGeom>
              <a:rect b="b" l="l" r="r" t="t"/>
              <a:pathLst>
                <a:path extrusionOk="0" h="705" w="1454">
                  <a:moveTo>
                    <a:pt x="1454" y="73"/>
                  </a:moveTo>
                  <a:lnTo>
                    <a:pt x="0" y="705"/>
                  </a:lnTo>
                  <a:cubicBezTo>
                    <a:pt x="441" y="411"/>
                    <a:pt x="925" y="176"/>
                    <a:pt x="14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28"/>
            <p:cNvSpPr/>
            <p:nvPr/>
          </p:nvSpPr>
          <p:spPr>
            <a:xfrm>
              <a:off x="7499150" y="3084200"/>
              <a:ext cx="7000" cy="38925"/>
            </a:xfrm>
            <a:custGeom>
              <a:rect b="b" l="l" r="r" t="t"/>
              <a:pathLst>
                <a:path extrusionOk="0" h="1557" w="280">
                  <a:moveTo>
                    <a:pt x="1" y="1557"/>
                  </a:moveTo>
                  <a:lnTo>
                    <a:pt x="250" y="0"/>
                  </a:lnTo>
                  <a:cubicBezTo>
                    <a:pt x="280" y="529"/>
                    <a:pt x="192" y="1057"/>
                    <a:pt x="1" y="155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28"/>
            <p:cNvSpPr/>
            <p:nvPr/>
          </p:nvSpPr>
          <p:spPr>
            <a:xfrm>
              <a:off x="7524850" y="3362025"/>
              <a:ext cx="32325" cy="22425"/>
            </a:xfrm>
            <a:custGeom>
              <a:rect b="b" l="l" r="r" t="t"/>
              <a:pathLst>
                <a:path extrusionOk="0" h="897" w="1293">
                  <a:moveTo>
                    <a:pt x="1292" y="1"/>
                  </a:moveTo>
                  <a:lnTo>
                    <a:pt x="30" y="896"/>
                  </a:lnTo>
                  <a:lnTo>
                    <a:pt x="0" y="852"/>
                  </a:lnTo>
                  <a:cubicBezTo>
                    <a:pt x="382" y="500"/>
                    <a:pt x="822" y="221"/>
                    <a:pt x="129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28"/>
            <p:cNvSpPr/>
            <p:nvPr/>
          </p:nvSpPr>
          <p:spPr>
            <a:xfrm>
              <a:off x="7486675" y="3024750"/>
              <a:ext cx="11025" cy="34875"/>
            </a:xfrm>
            <a:custGeom>
              <a:rect b="b" l="l" r="r" t="t"/>
              <a:pathLst>
                <a:path extrusionOk="0" h="1395" w="441">
                  <a:moveTo>
                    <a:pt x="1" y="1395"/>
                  </a:moveTo>
                  <a:cubicBezTo>
                    <a:pt x="59" y="910"/>
                    <a:pt x="191" y="440"/>
                    <a:pt x="382" y="0"/>
                  </a:cubicBezTo>
                  <a:lnTo>
                    <a:pt x="441" y="29"/>
                  </a:lnTo>
                  <a:cubicBezTo>
                    <a:pt x="309" y="484"/>
                    <a:pt x="162" y="940"/>
                    <a:pt x="1" y="139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28"/>
            <p:cNvSpPr/>
            <p:nvPr/>
          </p:nvSpPr>
          <p:spPr>
            <a:xfrm>
              <a:off x="7771475" y="3332675"/>
              <a:ext cx="30125" cy="8100"/>
            </a:xfrm>
            <a:custGeom>
              <a:rect b="b" l="l" r="r" t="t"/>
              <a:pathLst>
                <a:path extrusionOk="0" h="324" w="1205">
                  <a:moveTo>
                    <a:pt x="1" y="279"/>
                  </a:moveTo>
                  <a:lnTo>
                    <a:pt x="1205" y="0"/>
                  </a:lnTo>
                  <a:cubicBezTo>
                    <a:pt x="955" y="132"/>
                    <a:pt x="706" y="235"/>
                    <a:pt x="427" y="294"/>
                  </a:cubicBezTo>
                  <a:cubicBezTo>
                    <a:pt x="324" y="309"/>
                    <a:pt x="206" y="323"/>
                    <a:pt x="89" y="323"/>
                  </a:cubicBezTo>
                  <a:cubicBezTo>
                    <a:pt x="60" y="323"/>
                    <a:pt x="30" y="294"/>
                    <a:pt x="1" y="27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28"/>
            <p:cNvSpPr/>
            <p:nvPr/>
          </p:nvSpPr>
          <p:spPr>
            <a:xfrm>
              <a:off x="7659550" y="3409000"/>
              <a:ext cx="41500" cy="14725"/>
            </a:xfrm>
            <a:custGeom>
              <a:rect b="b" l="l" r="r" t="t"/>
              <a:pathLst>
                <a:path extrusionOk="0" h="589" w="1660">
                  <a:moveTo>
                    <a:pt x="0" y="588"/>
                  </a:moveTo>
                  <a:cubicBezTo>
                    <a:pt x="529" y="324"/>
                    <a:pt x="1087" y="133"/>
                    <a:pt x="16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28"/>
            <p:cNvSpPr/>
            <p:nvPr/>
          </p:nvSpPr>
          <p:spPr>
            <a:xfrm>
              <a:off x="7690750" y="3333400"/>
              <a:ext cx="30100" cy="10675"/>
            </a:xfrm>
            <a:custGeom>
              <a:rect b="b" l="l" r="r" t="t"/>
              <a:pathLst>
                <a:path extrusionOk="0" h="427" w="1204">
                  <a:moveTo>
                    <a:pt x="0" y="368"/>
                  </a:moveTo>
                  <a:lnTo>
                    <a:pt x="1175" y="1"/>
                  </a:lnTo>
                  <a:lnTo>
                    <a:pt x="1204" y="59"/>
                  </a:lnTo>
                  <a:cubicBezTo>
                    <a:pt x="1013" y="147"/>
                    <a:pt x="822" y="206"/>
                    <a:pt x="631" y="250"/>
                  </a:cubicBezTo>
                  <a:lnTo>
                    <a:pt x="15" y="42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28"/>
            <p:cNvSpPr/>
            <p:nvPr/>
          </p:nvSpPr>
          <p:spPr>
            <a:xfrm>
              <a:off x="7525225" y="3135200"/>
              <a:ext cx="5150" cy="25350"/>
            </a:xfrm>
            <a:custGeom>
              <a:rect b="b" l="l" r="r" t="t"/>
              <a:pathLst>
                <a:path extrusionOk="0" h="1014" w="206">
                  <a:moveTo>
                    <a:pt x="191" y="16"/>
                  </a:moveTo>
                  <a:cubicBezTo>
                    <a:pt x="206" y="353"/>
                    <a:pt x="132" y="691"/>
                    <a:pt x="0" y="1014"/>
                  </a:cubicBezTo>
                  <a:cubicBezTo>
                    <a:pt x="59" y="676"/>
                    <a:pt x="103" y="339"/>
                    <a:pt x="1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28"/>
            <p:cNvSpPr/>
            <p:nvPr/>
          </p:nvSpPr>
          <p:spPr>
            <a:xfrm>
              <a:off x="7742125" y="3206050"/>
              <a:ext cx="19850" cy="13225"/>
            </a:xfrm>
            <a:custGeom>
              <a:rect b="b" l="l" r="r" t="t"/>
              <a:pathLst>
                <a:path extrusionOk="0" h="529" w="794">
                  <a:moveTo>
                    <a:pt x="793" y="59"/>
                  </a:moveTo>
                  <a:lnTo>
                    <a:pt x="0" y="529"/>
                  </a:lnTo>
                  <a:cubicBezTo>
                    <a:pt x="221" y="309"/>
                    <a:pt x="470" y="118"/>
                    <a:pt x="7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28"/>
            <p:cNvSpPr/>
            <p:nvPr/>
          </p:nvSpPr>
          <p:spPr>
            <a:xfrm>
              <a:off x="7669825" y="3124200"/>
              <a:ext cx="10300" cy="21675"/>
            </a:xfrm>
            <a:custGeom>
              <a:rect b="b" l="l" r="r" t="t"/>
              <a:pathLst>
                <a:path extrusionOk="0" h="867" w="412">
                  <a:moveTo>
                    <a:pt x="411" y="30"/>
                  </a:moveTo>
                  <a:cubicBezTo>
                    <a:pt x="323" y="324"/>
                    <a:pt x="206" y="602"/>
                    <a:pt x="44" y="867"/>
                  </a:cubicBezTo>
                  <a:lnTo>
                    <a:pt x="0" y="852"/>
                  </a:lnTo>
                  <a:cubicBezTo>
                    <a:pt x="118" y="573"/>
                    <a:pt x="235" y="294"/>
                    <a:pt x="35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28"/>
            <p:cNvSpPr/>
            <p:nvPr/>
          </p:nvSpPr>
          <p:spPr>
            <a:xfrm>
              <a:off x="7777350" y="3346625"/>
              <a:ext cx="11775" cy="3675"/>
            </a:xfrm>
            <a:custGeom>
              <a:rect b="b" l="l" r="r" t="t"/>
              <a:pathLst>
                <a:path extrusionOk="0" h="147" w="471">
                  <a:moveTo>
                    <a:pt x="471" y="74"/>
                  </a:moveTo>
                  <a:lnTo>
                    <a:pt x="1" y="147"/>
                  </a:lnTo>
                  <a:lnTo>
                    <a:pt x="1" y="74"/>
                  </a:lnTo>
                  <a:lnTo>
                    <a:pt x="45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28"/>
            <p:cNvSpPr/>
            <p:nvPr/>
          </p:nvSpPr>
          <p:spPr>
            <a:xfrm>
              <a:off x="7557150" y="3403875"/>
              <a:ext cx="16175" cy="8100"/>
            </a:xfrm>
            <a:custGeom>
              <a:rect b="b" l="l" r="r" t="t"/>
              <a:pathLst>
                <a:path extrusionOk="0" h="324" w="647">
                  <a:moveTo>
                    <a:pt x="632" y="0"/>
                  </a:moveTo>
                  <a:cubicBezTo>
                    <a:pt x="441" y="103"/>
                    <a:pt x="235" y="206"/>
                    <a:pt x="30" y="323"/>
                  </a:cubicBezTo>
                  <a:lnTo>
                    <a:pt x="0" y="265"/>
                  </a:lnTo>
                  <a:lnTo>
                    <a:pt x="64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28"/>
            <p:cNvSpPr/>
            <p:nvPr/>
          </p:nvSpPr>
          <p:spPr>
            <a:xfrm>
              <a:off x="7657350" y="3369375"/>
              <a:ext cx="11400" cy="4425"/>
            </a:xfrm>
            <a:custGeom>
              <a:rect b="b" l="l" r="r" t="t"/>
              <a:pathLst>
                <a:path extrusionOk="0" h="177" w="456">
                  <a:moveTo>
                    <a:pt x="0" y="147"/>
                  </a:moveTo>
                  <a:lnTo>
                    <a:pt x="455" y="0"/>
                  </a:lnTo>
                  <a:lnTo>
                    <a:pt x="455" y="30"/>
                  </a:lnTo>
                  <a:lnTo>
                    <a:pt x="0" y="17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28"/>
            <p:cNvSpPr/>
            <p:nvPr/>
          </p:nvSpPr>
          <p:spPr>
            <a:xfrm>
              <a:off x="7279300" y="3629950"/>
              <a:ext cx="510550" cy="146850"/>
            </a:xfrm>
            <a:custGeom>
              <a:rect b="b" l="l" r="r" t="t"/>
              <a:pathLst>
                <a:path extrusionOk="0" h="5874" w="20422">
                  <a:moveTo>
                    <a:pt x="1" y="5815"/>
                  </a:moveTo>
                  <a:lnTo>
                    <a:pt x="148" y="5712"/>
                  </a:lnTo>
                  <a:cubicBezTo>
                    <a:pt x="705" y="5301"/>
                    <a:pt x="1278" y="4890"/>
                    <a:pt x="1836" y="4464"/>
                  </a:cubicBezTo>
                  <a:cubicBezTo>
                    <a:pt x="2467" y="3994"/>
                    <a:pt x="3128" y="3539"/>
                    <a:pt x="3715" y="2996"/>
                  </a:cubicBezTo>
                  <a:cubicBezTo>
                    <a:pt x="4200" y="2541"/>
                    <a:pt x="4699" y="2100"/>
                    <a:pt x="5227" y="1689"/>
                  </a:cubicBezTo>
                  <a:cubicBezTo>
                    <a:pt x="5726" y="1293"/>
                    <a:pt x="6255" y="940"/>
                    <a:pt x="6813" y="632"/>
                  </a:cubicBezTo>
                  <a:cubicBezTo>
                    <a:pt x="7503" y="265"/>
                    <a:pt x="8266" y="45"/>
                    <a:pt x="9044" y="30"/>
                  </a:cubicBezTo>
                  <a:cubicBezTo>
                    <a:pt x="10028" y="1"/>
                    <a:pt x="11012" y="177"/>
                    <a:pt x="11907" y="544"/>
                  </a:cubicBezTo>
                  <a:cubicBezTo>
                    <a:pt x="13067" y="1014"/>
                    <a:pt x="14227" y="1454"/>
                    <a:pt x="15357" y="1939"/>
                  </a:cubicBezTo>
                  <a:cubicBezTo>
                    <a:pt x="15930" y="2174"/>
                    <a:pt x="16473" y="2453"/>
                    <a:pt x="17001" y="2761"/>
                  </a:cubicBezTo>
                  <a:cubicBezTo>
                    <a:pt x="17706" y="3187"/>
                    <a:pt x="18367" y="3656"/>
                    <a:pt x="19057" y="4082"/>
                  </a:cubicBezTo>
                  <a:cubicBezTo>
                    <a:pt x="19600" y="4435"/>
                    <a:pt x="19996" y="4934"/>
                    <a:pt x="20393" y="5418"/>
                  </a:cubicBezTo>
                  <a:cubicBezTo>
                    <a:pt x="20407" y="5433"/>
                    <a:pt x="20407" y="5462"/>
                    <a:pt x="20422" y="5521"/>
                  </a:cubicBezTo>
                  <a:cubicBezTo>
                    <a:pt x="20349" y="5506"/>
                    <a:pt x="20275" y="5477"/>
                    <a:pt x="20202" y="5448"/>
                  </a:cubicBezTo>
                  <a:cubicBezTo>
                    <a:pt x="19218" y="4963"/>
                    <a:pt x="18235" y="4449"/>
                    <a:pt x="17266" y="3965"/>
                  </a:cubicBezTo>
                  <a:cubicBezTo>
                    <a:pt x="16590" y="3627"/>
                    <a:pt x="15900" y="3333"/>
                    <a:pt x="15240" y="2981"/>
                  </a:cubicBezTo>
                  <a:cubicBezTo>
                    <a:pt x="14755" y="2717"/>
                    <a:pt x="14256" y="2511"/>
                    <a:pt x="13742" y="2335"/>
                  </a:cubicBezTo>
                  <a:cubicBezTo>
                    <a:pt x="13111" y="2130"/>
                    <a:pt x="12465" y="2027"/>
                    <a:pt x="11819" y="2012"/>
                  </a:cubicBezTo>
                  <a:cubicBezTo>
                    <a:pt x="11202" y="2012"/>
                    <a:pt x="10586" y="1997"/>
                    <a:pt x="9984" y="2027"/>
                  </a:cubicBezTo>
                  <a:cubicBezTo>
                    <a:pt x="8839" y="2071"/>
                    <a:pt x="7723" y="2276"/>
                    <a:pt x="6637" y="2614"/>
                  </a:cubicBezTo>
                  <a:cubicBezTo>
                    <a:pt x="5213" y="3055"/>
                    <a:pt x="3818" y="3612"/>
                    <a:pt x="2497" y="4288"/>
                  </a:cubicBezTo>
                  <a:cubicBezTo>
                    <a:pt x="1718" y="4713"/>
                    <a:pt x="970" y="5183"/>
                    <a:pt x="280" y="5726"/>
                  </a:cubicBezTo>
                  <a:cubicBezTo>
                    <a:pt x="206" y="5770"/>
                    <a:pt x="118" y="5815"/>
                    <a:pt x="45" y="5873"/>
                  </a:cubicBezTo>
                  <a:cubicBezTo>
                    <a:pt x="30" y="5844"/>
                    <a:pt x="15" y="5829"/>
                    <a:pt x="1" y="5815"/>
                  </a:cubicBezTo>
                  <a:close/>
                  <a:moveTo>
                    <a:pt x="2849" y="3862"/>
                  </a:moveTo>
                  <a:lnTo>
                    <a:pt x="2878" y="3891"/>
                  </a:lnTo>
                  <a:lnTo>
                    <a:pt x="3084" y="3774"/>
                  </a:lnTo>
                  <a:cubicBezTo>
                    <a:pt x="3700" y="3436"/>
                    <a:pt x="4332" y="3084"/>
                    <a:pt x="4963" y="2761"/>
                  </a:cubicBezTo>
                  <a:cubicBezTo>
                    <a:pt x="5183" y="2629"/>
                    <a:pt x="5433" y="2541"/>
                    <a:pt x="5682" y="2438"/>
                  </a:cubicBezTo>
                  <a:cubicBezTo>
                    <a:pt x="7048" y="1836"/>
                    <a:pt x="8516" y="1469"/>
                    <a:pt x="10013" y="1337"/>
                  </a:cubicBezTo>
                  <a:cubicBezTo>
                    <a:pt x="10791" y="1278"/>
                    <a:pt x="11569" y="1337"/>
                    <a:pt x="12333" y="1498"/>
                  </a:cubicBezTo>
                  <a:cubicBezTo>
                    <a:pt x="12450" y="1528"/>
                    <a:pt x="12568" y="1542"/>
                    <a:pt x="12700" y="1557"/>
                  </a:cubicBezTo>
                  <a:cubicBezTo>
                    <a:pt x="12670" y="1513"/>
                    <a:pt x="12641" y="1454"/>
                    <a:pt x="12582" y="1425"/>
                  </a:cubicBezTo>
                  <a:cubicBezTo>
                    <a:pt x="12215" y="1205"/>
                    <a:pt x="11848" y="970"/>
                    <a:pt x="11467" y="735"/>
                  </a:cubicBezTo>
                  <a:cubicBezTo>
                    <a:pt x="10850" y="353"/>
                    <a:pt x="10145" y="148"/>
                    <a:pt x="9411" y="148"/>
                  </a:cubicBezTo>
                  <a:cubicBezTo>
                    <a:pt x="8560" y="148"/>
                    <a:pt x="7738" y="250"/>
                    <a:pt x="6974" y="662"/>
                  </a:cubicBezTo>
                  <a:cubicBezTo>
                    <a:pt x="5917" y="1249"/>
                    <a:pt x="4948" y="1968"/>
                    <a:pt x="4082" y="2790"/>
                  </a:cubicBezTo>
                  <a:cubicBezTo>
                    <a:pt x="3715" y="3113"/>
                    <a:pt x="3348" y="3422"/>
                    <a:pt x="2996" y="3745"/>
                  </a:cubicBezTo>
                  <a:close/>
                  <a:moveTo>
                    <a:pt x="19292" y="4846"/>
                  </a:moveTo>
                  <a:lnTo>
                    <a:pt x="19321" y="4816"/>
                  </a:lnTo>
                  <a:cubicBezTo>
                    <a:pt x="19321" y="4816"/>
                    <a:pt x="19306" y="4802"/>
                    <a:pt x="19292" y="4787"/>
                  </a:cubicBezTo>
                  <a:cubicBezTo>
                    <a:pt x="19218" y="4728"/>
                    <a:pt x="19145" y="4669"/>
                    <a:pt x="19071" y="4611"/>
                  </a:cubicBezTo>
                  <a:cubicBezTo>
                    <a:pt x="18205" y="4038"/>
                    <a:pt x="17324" y="3510"/>
                    <a:pt x="16399" y="3025"/>
                  </a:cubicBezTo>
                  <a:cubicBezTo>
                    <a:pt x="15959" y="2790"/>
                    <a:pt x="15504" y="2614"/>
                    <a:pt x="15019" y="2497"/>
                  </a:cubicBezTo>
                  <a:cubicBezTo>
                    <a:pt x="14535" y="2365"/>
                    <a:pt x="14065" y="2188"/>
                    <a:pt x="13610" y="1983"/>
                  </a:cubicBezTo>
                  <a:cubicBezTo>
                    <a:pt x="13346" y="1865"/>
                    <a:pt x="13082" y="1763"/>
                    <a:pt x="12803" y="1689"/>
                  </a:cubicBezTo>
                  <a:cubicBezTo>
                    <a:pt x="11746" y="1440"/>
                    <a:pt x="10644" y="1366"/>
                    <a:pt x="9558" y="1498"/>
                  </a:cubicBezTo>
                  <a:cubicBezTo>
                    <a:pt x="8619" y="1601"/>
                    <a:pt x="7679" y="1821"/>
                    <a:pt x="6783" y="2130"/>
                  </a:cubicBezTo>
                  <a:cubicBezTo>
                    <a:pt x="5976" y="2394"/>
                    <a:pt x="5198" y="2746"/>
                    <a:pt x="4464" y="3157"/>
                  </a:cubicBezTo>
                  <a:cubicBezTo>
                    <a:pt x="4273" y="3260"/>
                    <a:pt x="4082" y="3333"/>
                    <a:pt x="3891" y="3436"/>
                  </a:cubicBezTo>
                  <a:cubicBezTo>
                    <a:pt x="3833" y="3466"/>
                    <a:pt x="3788" y="3495"/>
                    <a:pt x="3759" y="3539"/>
                  </a:cubicBezTo>
                  <a:cubicBezTo>
                    <a:pt x="3833" y="3524"/>
                    <a:pt x="3921" y="3510"/>
                    <a:pt x="3979" y="3480"/>
                  </a:cubicBezTo>
                  <a:cubicBezTo>
                    <a:pt x="4567" y="3245"/>
                    <a:pt x="5139" y="2981"/>
                    <a:pt x="5726" y="2776"/>
                  </a:cubicBezTo>
                  <a:cubicBezTo>
                    <a:pt x="6945" y="2335"/>
                    <a:pt x="8222" y="2071"/>
                    <a:pt x="9514" y="1953"/>
                  </a:cubicBezTo>
                  <a:cubicBezTo>
                    <a:pt x="10395" y="1880"/>
                    <a:pt x="11290" y="1865"/>
                    <a:pt x="12186" y="1939"/>
                  </a:cubicBezTo>
                  <a:cubicBezTo>
                    <a:pt x="12759" y="1983"/>
                    <a:pt x="13331" y="2086"/>
                    <a:pt x="13874" y="2276"/>
                  </a:cubicBezTo>
                  <a:cubicBezTo>
                    <a:pt x="14462" y="2467"/>
                    <a:pt x="15019" y="2717"/>
                    <a:pt x="15548" y="3010"/>
                  </a:cubicBezTo>
                  <a:cubicBezTo>
                    <a:pt x="16429" y="3466"/>
                    <a:pt x="17324" y="3877"/>
                    <a:pt x="18205" y="4317"/>
                  </a:cubicBezTo>
                  <a:close/>
                  <a:moveTo>
                    <a:pt x="11305" y="441"/>
                  </a:moveTo>
                  <a:lnTo>
                    <a:pt x="11276" y="500"/>
                  </a:lnTo>
                  <a:cubicBezTo>
                    <a:pt x="11951" y="896"/>
                    <a:pt x="12641" y="1322"/>
                    <a:pt x="13331" y="1704"/>
                  </a:cubicBezTo>
                  <a:cubicBezTo>
                    <a:pt x="13860" y="2012"/>
                    <a:pt x="14432" y="2232"/>
                    <a:pt x="15034" y="2379"/>
                  </a:cubicBezTo>
                  <a:cubicBezTo>
                    <a:pt x="15445" y="2497"/>
                    <a:pt x="15871" y="2629"/>
                    <a:pt x="16282" y="2761"/>
                  </a:cubicBezTo>
                  <a:cubicBezTo>
                    <a:pt x="16399" y="2805"/>
                    <a:pt x="16517" y="2878"/>
                    <a:pt x="16649" y="2937"/>
                  </a:cubicBezTo>
                  <a:cubicBezTo>
                    <a:pt x="16869" y="3025"/>
                    <a:pt x="17089" y="3099"/>
                    <a:pt x="17310" y="3187"/>
                  </a:cubicBezTo>
                  <a:cubicBezTo>
                    <a:pt x="17148" y="3025"/>
                    <a:pt x="16972" y="2878"/>
                    <a:pt x="16781" y="2761"/>
                  </a:cubicBezTo>
                  <a:cubicBezTo>
                    <a:pt x="16341" y="2526"/>
                    <a:pt x="15900" y="2276"/>
                    <a:pt x="15445" y="2086"/>
                  </a:cubicBezTo>
                  <a:cubicBezTo>
                    <a:pt x="14197" y="1572"/>
                    <a:pt x="12920" y="1073"/>
                    <a:pt x="11657" y="559"/>
                  </a:cubicBezTo>
                  <a:cubicBezTo>
                    <a:pt x="11540" y="515"/>
                    <a:pt x="11423" y="485"/>
                    <a:pt x="11305" y="441"/>
                  </a:cubicBezTo>
                  <a:close/>
                  <a:moveTo>
                    <a:pt x="17075" y="3260"/>
                  </a:moveTo>
                  <a:cubicBezTo>
                    <a:pt x="18088" y="3818"/>
                    <a:pt x="19042" y="4435"/>
                    <a:pt x="19938" y="5139"/>
                  </a:cubicBezTo>
                  <a:cubicBezTo>
                    <a:pt x="19703" y="4596"/>
                    <a:pt x="17868" y="3407"/>
                    <a:pt x="17075" y="326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28"/>
            <p:cNvSpPr/>
            <p:nvPr/>
          </p:nvSpPr>
          <p:spPr>
            <a:xfrm>
              <a:off x="7175800" y="3241275"/>
              <a:ext cx="170325" cy="457700"/>
            </a:xfrm>
            <a:custGeom>
              <a:rect b="b" l="l" r="r" t="t"/>
              <a:pathLst>
                <a:path extrusionOk="0" h="18308" w="6813">
                  <a:moveTo>
                    <a:pt x="1" y="1"/>
                  </a:moveTo>
                  <a:cubicBezTo>
                    <a:pt x="382" y="471"/>
                    <a:pt x="764" y="940"/>
                    <a:pt x="1161" y="1410"/>
                  </a:cubicBezTo>
                  <a:cubicBezTo>
                    <a:pt x="2012" y="2467"/>
                    <a:pt x="2805" y="3539"/>
                    <a:pt x="3554" y="4669"/>
                  </a:cubicBezTo>
                  <a:cubicBezTo>
                    <a:pt x="4317" y="5814"/>
                    <a:pt x="4963" y="7048"/>
                    <a:pt x="5447" y="8340"/>
                  </a:cubicBezTo>
                  <a:cubicBezTo>
                    <a:pt x="5917" y="9529"/>
                    <a:pt x="6284" y="10762"/>
                    <a:pt x="6548" y="12024"/>
                  </a:cubicBezTo>
                  <a:cubicBezTo>
                    <a:pt x="6666" y="12656"/>
                    <a:pt x="6739" y="13302"/>
                    <a:pt x="6769" y="13948"/>
                  </a:cubicBezTo>
                  <a:cubicBezTo>
                    <a:pt x="6783" y="14652"/>
                    <a:pt x="6813" y="15372"/>
                    <a:pt x="6798" y="16091"/>
                  </a:cubicBezTo>
                  <a:cubicBezTo>
                    <a:pt x="6813" y="16722"/>
                    <a:pt x="6695" y="17354"/>
                    <a:pt x="6475" y="17956"/>
                  </a:cubicBezTo>
                  <a:cubicBezTo>
                    <a:pt x="6402" y="18073"/>
                    <a:pt x="6328" y="18190"/>
                    <a:pt x="6255" y="18308"/>
                  </a:cubicBezTo>
                  <a:lnTo>
                    <a:pt x="6211" y="18279"/>
                  </a:lnTo>
                  <a:cubicBezTo>
                    <a:pt x="6225" y="18205"/>
                    <a:pt x="6240" y="18132"/>
                    <a:pt x="6270" y="18058"/>
                  </a:cubicBezTo>
                  <a:cubicBezTo>
                    <a:pt x="6431" y="17574"/>
                    <a:pt x="6504" y="17045"/>
                    <a:pt x="6460" y="16532"/>
                  </a:cubicBezTo>
                  <a:cubicBezTo>
                    <a:pt x="6372" y="14799"/>
                    <a:pt x="5829" y="13184"/>
                    <a:pt x="4992" y="11672"/>
                  </a:cubicBezTo>
                  <a:cubicBezTo>
                    <a:pt x="4611" y="10982"/>
                    <a:pt x="4185" y="10321"/>
                    <a:pt x="3759" y="9661"/>
                  </a:cubicBezTo>
                  <a:cubicBezTo>
                    <a:pt x="3612" y="9411"/>
                    <a:pt x="3421" y="9206"/>
                    <a:pt x="3275" y="8956"/>
                  </a:cubicBezTo>
                  <a:cubicBezTo>
                    <a:pt x="2614" y="7899"/>
                    <a:pt x="1968" y="6827"/>
                    <a:pt x="1528" y="5653"/>
                  </a:cubicBezTo>
                  <a:cubicBezTo>
                    <a:pt x="1205" y="4699"/>
                    <a:pt x="926" y="3715"/>
                    <a:pt x="705" y="2717"/>
                  </a:cubicBezTo>
                  <a:cubicBezTo>
                    <a:pt x="544" y="1909"/>
                    <a:pt x="324" y="1117"/>
                    <a:pt x="74" y="338"/>
                  </a:cubicBezTo>
                  <a:cubicBezTo>
                    <a:pt x="45" y="221"/>
                    <a:pt x="15" y="104"/>
                    <a:pt x="1" y="1"/>
                  </a:cubicBezTo>
                  <a:close/>
                  <a:moveTo>
                    <a:pt x="412" y="882"/>
                  </a:moveTo>
                  <a:lnTo>
                    <a:pt x="368" y="896"/>
                  </a:lnTo>
                  <a:cubicBezTo>
                    <a:pt x="382" y="926"/>
                    <a:pt x="382" y="955"/>
                    <a:pt x="382" y="984"/>
                  </a:cubicBezTo>
                  <a:cubicBezTo>
                    <a:pt x="573" y="1718"/>
                    <a:pt x="749" y="2452"/>
                    <a:pt x="940" y="3201"/>
                  </a:cubicBezTo>
                  <a:cubicBezTo>
                    <a:pt x="1175" y="4273"/>
                    <a:pt x="1513" y="5330"/>
                    <a:pt x="1953" y="6343"/>
                  </a:cubicBezTo>
                  <a:cubicBezTo>
                    <a:pt x="2467" y="7415"/>
                    <a:pt x="3054" y="8457"/>
                    <a:pt x="3744" y="9426"/>
                  </a:cubicBezTo>
                  <a:cubicBezTo>
                    <a:pt x="4244" y="10160"/>
                    <a:pt x="4699" y="10923"/>
                    <a:pt x="5124" y="11687"/>
                  </a:cubicBezTo>
                  <a:cubicBezTo>
                    <a:pt x="5653" y="12626"/>
                    <a:pt x="6064" y="13639"/>
                    <a:pt x="6314" y="14696"/>
                  </a:cubicBezTo>
                  <a:cubicBezTo>
                    <a:pt x="6387" y="15019"/>
                    <a:pt x="6431" y="15357"/>
                    <a:pt x="6504" y="15695"/>
                  </a:cubicBezTo>
                  <a:cubicBezTo>
                    <a:pt x="6534" y="15636"/>
                    <a:pt x="6548" y="15577"/>
                    <a:pt x="6534" y="15533"/>
                  </a:cubicBezTo>
                  <a:cubicBezTo>
                    <a:pt x="6519" y="15284"/>
                    <a:pt x="6519" y="15034"/>
                    <a:pt x="6490" y="14799"/>
                  </a:cubicBezTo>
                  <a:cubicBezTo>
                    <a:pt x="6416" y="14168"/>
                    <a:pt x="6358" y="13537"/>
                    <a:pt x="6225" y="12905"/>
                  </a:cubicBezTo>
                  <a:cubicBezTo>
                    <a:pt x="5726" y="10644"/>
                    <a:pt x="4831" y="8472"/>
                    <a:pt x="3583" y="6519"/>
                  </a:cubicBezTo>
                  <a:cubicBezTo>
                    <a:pt x="2497" y="4787"/>
                    <a:pt x="1410" y="3040"/>
                    <a:pt x="559" y="1175"/>
                  </a:cubicBezTo>
                  <a:cubicBezTo>
                    <a:pt x="515" y="1072"/>
                    <a:pt x="456" y="984"/>
                    <a:pt x="412" y="882"/>
                  </a:cubicBezTo>
                  <a:close/>
                  <a:moveTo>
                    <a:pt x="559" y="882"/>
                  </a:moveTo>
                  <a:lnTo>
                    <a:pt x="529" y="911"/>
                  </a:lnTo>
                  <a:cubicBezTo>
                    <a:pt x="544" y="955"/>
                    <a:pt x="559" y="984"/>
                    <a:pt x="573" y="1028"/>
                  </a:cubicBezTo>
                  <a:cubicBezTo>
                    <a:pt x="1161" y="2232"/>
                    <a:pt x="1807" y="3407"/>
                    <a:pt x="2511" y="4552"/>
                  </a:cubicBezTo>
                  <a:cubicBezTo>
                    <a:pt x="2952" y="5286"/>
                    <a:pt x="3421" y="5991"/>
                    <a:pt x="3847" y="6725"/>
                  </a:cubicBezTo>
                  <a:cubicBezTo>
                    <a:pt x="4258" y="7400"/>
                    <a:pt x="4625" y="8105"/>
                    <a:pt x="4948" y="8824"/>
                  </a:cubicBezTo>
                  <a:cubicBezTo>
                    <a:pt x="5315" y="9646"/>
                    <a:pt x="5638" y="10483"/>
                    <a:pt x="5917" y="11334"/>
                  </a:cubicBezTo>
                  <a:cubicBezTo>
                    <a:pt x="6225" y="12318"/>
                    <a:pt x="6446" y="13331"/>
                    <a:pt x="6563" y="14359"/>
                  </a:cubicBezTo>
                  <a:cubicBezTo>
                    <a:pt x="6607" y="14799"/>
                    <a:pt x="6637" y="15225"/>
                    <a:pt x="6681" y="15665"/>
                  </a:cubicBezTo>
                  <a:cubicBezTo>
                    <a:pt x="6695" y="15636"/>
                    <a:pt x="6710" y="15592"/>
                    <a:pt x="6710" y="15548"/>
                  </a:cubicBezTo>
                  <a:cubicBezTo>
                    <a:pt x="6681" y="14961"/>
                    <a:pt x="6681" y="14359"/>
                    <a:pt x="6637" y="13771"/>
                  </a:cubicBezTo>
                  <a:cubicBezTo>
                    <a:pt x="6593" y="13170"/>
                    <a:pt x="6519" y="12582"/>
                    <a:pt x="6416" y="11995"/>
                  </a:cubicBezTo>
                  <a:cubicBezTo>
                    <a:pt x="6167" y="10777"/>
                    <a:pt x="5814" y="9587"/>
                    <a:pt x="5345" y="8442"/>
                  </a:cubicBezTo>
                  <a:cubicBezTo>
                    <a:pt x="4875" y="7180"/>
                    <a:pt x="4273" y="5991"/>
                    <a:pt x="3539" y="4890"/>
                  </a:cubicBezTo>
                  <a:cubicBezTo>
                    <a:pt x="2893" y="3950"/>
                    <a:pt x="2276" y="3010"/>
                    <a:pt x="1572" y="2115"/>
                  </a:cubicBezTo>
                  <a:cubicBezTo>
                    <a:pt x="1249" y="1704"/>
                    <a:pt x="911" y="1293"/>
                    <a:pt x="559" y="88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28"/>
            <p:cNvSpPr/>
            <p:nvPr/>
          </p:nvSpPr>
          <p:spPr>
            <a:xfrm>
              <a:off x="7075975" y="3449750"/>
              <a:ext cx="362275" cy="1505200"/>
            </a:xfrm>
            <a:custGeom>
              <a:rect b="b" l="l" r="r" t="t"/>
              <a:pathLst>
                <a:path extrusionOk="0" h="60208" w="14491">
                  <a:moveTo>
                    <a:pt x="1880" y="60207"/>
                  </a:moveTo>
                  <a:cubicBezTo>
                    <a:pt x="1880" y="59840"/>
                    <a:pt x="1880" y="59473"/>
                    <a:pt x="1894" y="59106"/>
                  </a:cubicBezTo>
                  <a:cubicBezTo>
                    <a:pt x="1924" y="58166"/>
                    <a:pt x="1968" y="57227"/>
                    <a:pt x="2027" y="56287"/>
                  </a:cubicBezTo>
                  <a:cubicBezTo>
                    <a:pt x="2129" y="54482"/>
                    <a:pt x="2276" y="52676"/>
                    <a:pt x="2203" y="50855"/>
                  </a:cubicBezTo>
                  <a:cubicBezTo>
                    <a:pt x="2173" y="49930"/>
                    <a:pt x="2100" y="48991"/>
                    <a:pt x="2027" y="48066"/>
                  </a:cubicBezTo>
                  <a:cubicBezTo>
                    <a:pt x="1924" y="46803"/>
                    <a:pt x="1762" y="45555"/>
                    <a:pt x="1527" y="44308"/>
                  </a:cubicBezTo>
                  <a:cubicBezTo>
                    <a:pt x="1410" y="43647"/>
                    <a:pt x="1263" y="42986"/>
                    <a:pt x="1131" y="42326"/>
                  </a:cubicBezTo>
                  <a:cubicBezTo>
                    <a:pt x="852" y="40770"/>
                    <a:pt x="558" y="39199"/>
                    <a:pt x="309" y="37642"/>
                  </a:cubicBezTo>
                  <a:cubicBezTo>
                    <a:pt x="103" y="36277"/>
                    <a:pt x="1" y="34897"/>
                    <a:pt x="15" y="33517"/>
                  </a:cubicBezTo>
                  <a:cubicBezTo>
                    <a:pt x="15" y="32563"/>
                    <a:pt x="89" y="31623"/>
                    <a:pt x="191" y="30669"/>
                  </a:cubicBezTo>
                  <a:cubicBezTo>
                    <a:pt x="368" y="29039"/>
                    <a:pt x="661" y="27439"/>
                    <a:pt x="1072" y="25868"/>
                  </a:cubicBezTo>
                  <a:cubicBezTo>
                    <a:pt x="1439" y="24444"/>
                    <a:pt x="1938" y="23050"/>
                    <a:pt x="2540" y="21714"/>
                  </a:cubicBezTo>
                  <a:cubicBezTo>
                    <a:pt x="3172" y="20216"/>
                    <a:pt x="3862" y="18748"/>
                    <a:pt x="4772" y="17397"/>
                  </a:cubicBezTo>
                  <a:cubicBezTo>
                    <a:pt x="5433" y="16429"/>
                    <a:pt x="6137" y="15504"/>
                    <a:pt x="6842" y="14564"/>
                  </a:cubicBezTo>
                  <a:cubicBezTo>
                    <a:pt x="7180" y="14094"/>
                    <a:pt x="7517" y="13624"/>
                    <a:pt x="7899" y="13169"/>
                  </a:cubicBezTo>
                  <a:cubicBezTo>
                    <a:pt x="8560" y="12347"/>
                    <a:pt x="9176" y="11496"/>
                    <a:pt x="9749" y="10600"/>
                  </a:cubicBezTo>
                  <a:cubicBezTo>
                    <a:pt x="10189" y="9925"/>
                    <a:pt x="10615" y="9220"/>
                    <a:pt x="11011" y="8501"/>
                  </a:cubicBezTo>
                  <a:cubicBezTo>
                    <a:pt x="11892" y="6886"/>
                    <a:pt x="12626" y="5198"/>
                    <a:pt x="13184" y="3465"/>
                  </a:cubicBezTo>
                  <a:cubicBezTo>
                    <a:pt x="13551" y="2335"/>
                    <a:pt x="13991" y="1234"/>
                    <a:pt x="14388" y="118"/>
                  </a:cubicBezTo>
                  <a:cubicBezTo>
                    <a:pt x="14403" y="74"/>
                    <a:pt x="14447" y="30"/>
                    <a:pt x="14491" y="1"/>
                  </a:cubicBezTo>
                  <a:cubicBezTo>
                    <a:pt x="14491" y="45"/>
                    <a:pt x="14491" y="89"/>
                    <a:pt x="14491" y="118"/>
                  </a:cubicBezTo>
                  <a:cubicBezTo>
                    <a:pt x="14300" y="676"/>
                    <a:pt x="14094" y="1219"/>
                    <a:pt x="13903" y="1762"/>
                  </a:cubicBezTo>
                  <a:cubicBezTo>
                    <a:pt x="13536" y="2805"/>
                    <a:pt x="13169" y="3862"/>
                    <a:pt x="12802" y="4904"/>
                  </a:cubicBezTo>
                  <a:cubicBezTo>
                    <a:pt x="12377" y="6078"/>
                    <a:pt x="11848" y="7224"/>
                    <a:pt x="11246" y="8325"/>
                  </a:cubicBezTo>
                  <a:cubicBezTo>
                    <a:pt x="10497" y="9705"/>
                    <a:pt x="9661" y="11011"/>
                    <a:pt x="8736" y="12274"/>
                  </a:cubicBezTo>
                  <a:cubicBezTo>
                    <a:pt x="8574" y="12494"/>
                    <a:pt x="8413" y="12729"/>
                    <a:pt x="8237" y="12964"/>
                  </a:cubicBezTo>
                  <a:cubicBezTo>
                    <a:pt x="7679" y="13668"/>
                    <a:pt x="7150" y="14388"/>
                    <a:pt x="6578" y="15078"/>
                  </a:cubicBezTo>
                  <a:cubicBezTo>
                    <a:pt x="4669" y="17397"/>
                    <a:pt x="3304" y="20025"/>
                    <a:pt x="2203" y="22785"/>
                  </a:cubicBezTo>
                  <a:cubicBezTo>
                    <a:pt x="1806" y="23769"/>
                    <a:pt x="1469" y="24767"/>
                    <a:pt x="1190" y="25795"/>
                  </a:cubicBezTo>
                  <a:cubicBezTo>
                    <a:pt x="984" y="26558"/>
                    <a:pt x="823" y="27336"/>
                    <a:pt x="676" y="28115"/>
                  </a:cubicBezTo>
                  <a:cubicBezTo>
                    <a:pt x="529" y="28937"/>
                    <a:pt x="397" y="29773"/>
                    <a:pt x="309" y="30610"/>
                  </a:cubicBezTo>
                  <a:cubicBezTo>
                    <a:pt x="147" y="32093"/>
                    <a:pt x="103" y="33576"/>
                    <a:pt x="191" y="35073"/>
                  </a:cubicBezTo>
                  <a:cubicBezTo>
                    <a:pt x="279" y="36600"/>
                    <a:pt x="470" y="38127"/>
                    <a:pt x="764" y="39624"/>
                  </a:cubicBezTo>
                  <a:cubicBezTo>
                    <a:pt x="867" y="40182"/>
                    <a:pt x="984" y="40725"/>
                    <a:pt x="1087" y="41283"/>
                  </a:cubicBezTo>
                  <a:cubicBezTo>
                    <a:pt x="1322" y="42619"/>
                    <a:pt x="1586" y="43941"/>
                    <a:pt x="1821" y="45277"/>
                  </a:cubicBezTo>
                  <a:cubicBezTo>
                    <a:pt x="1953" y="46113"/>
                    <a:pt x="2027" y="46965"/>
                    <a:pt x="2129" y="47802"/>
                  </a:cubicBezTo>
                  <a:cubicBezTo>
                    <a:pt x="2305" y="49578"/>
                    <a:pt x="2364" y="51354"/>
                    <a:pt x="2305" y="53131"/>
                  </a:cubicBezTo>
                  <a:cubicBezTo>
                    <a:pt x="2291" y="53865"/>
                    <a:pt x="2232" y="54599"/>
                    <a:pt x="2188" y="55348"/>
                  </a:cubicBezTo>
                  <a:cubicBezTo>
                    <a:pt x="2129" y="56273"/>
                    <a:pt x="2071" y="57197"/>
                    <a:pt x="2027" y="58137"/>
                  </a:cubicBezTo>
                  <a:cubicBezTo>
                    <a:pt x="1997" y="58739"/>
                    <a:pt x="1997" y="59341"/>
                    <a:pt x="1982" y="59943"/>
                  </a:cubicBezTo>
                  <a:lnTo>
                    <a:pt x="1982" y="6020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19" name="Google Shape;2119;p28"/>
          <p:cNvGrpSpPr/>
          <p:nvPr/>
        </p:nvGrpSpPr>
        <p:grpSpPr>
          <a:xfrm rot="10800000">
            <a:off x="142901" y="4503107"/>
            <a:ext cx="689778" cy="723483"/>
            <a:chOff x="4148204" y="735896"/>
            <a:chExt cx="548356" cy="562759"/>
          </a:xfrm>
        </p:grpSpPr>
        <p:sp>
          <p:nvSpPr>
            <p:cNvPr id="2120" name="Google Shape;2120;p28"/>
            <p:cNvSpPr/>
            <p:nvPr/>
          </p:nvSpPr>
          <p:spPr>
            <a:xfrm>
              <a:off x="4482938" y="905905"/>
              <a:ext cx="108316" cy="232454"/>
            </a:xfrm>
            <a:custGeom>
              <a:rect b="b" l="l" r="r" t="t"/>
              <a:pathLst>
                <a:path extrusionOk="0" h="16059" w="7483">
                  <a:moveTo>
                    <a:pt x="7394" y="1"/>
                  </a:moveTo>
                  <a:cubicBezTo>
                    <a:pt x="4791" y="5294"/>
                    <a:pt x="2219" y="10588"/>
                    <a:pt x="1" y="16059"/>
                  </a:cubicBezTo>
                  <a:lnTo>
                    <a:pt x="7483" y="30"/>
                  </a:lnTo>
                  <a:lnTo>
                    <a:pt x="739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28"/>
            <p:cNvSpPr/>
            <p:nvPr/>
          </p:nvSpPr>
          <p:spPr>
            <a:xfrm>
              <a:off x="4415731" y="871237"/>
              <a:ext cx="143853" cy="114309"/>
            </a:xfrm>
            <a:custGeom>
              <a:rect b="b" l="l" r="r" t="t"/>
              <a:pathLst>
                <a:path extrusionOk="0" h="7897" w="9938">
                  <a:moveTo>
                    <a:pt x="9878" y="0"/>
                  </a:moveTo>
                  <a:cubicBezTo>
                    <a:pt x="6773" y="2869"/>
                    <a:pt x="3372" y="5383"/>
                    <a:pt x="1" y="7896"/>
                  </a:cubicBezTo>
                  <a:cubicBezTo>
                    <a:pt x="681" y="7453"/>
                    <a:pt x="1391" y="7039"/>
                    <a:pt x="2101" y="6536"/>
                  </a:cubicBezTo>
                  <a:cubicBezTo>
                    <a:pt x="3550" y="5471"/>
                    <a:pt x="4999" y="4407"/>
                    <a:pt x="6389" y="3283"/>
                  </a:cubicBezTo>
                  <a:cubicBezTo>
                    <a:pt x="7512" y="2366"/>
                    <a:pt x="8547" y="1390"/>
                    <a:pt x="9612" y="414"/>
                  </a:cubicBezTo>
                  <a:cubicBezTo>
                    <a:pt x="9730" y="296"/>
                    <a:pt x="9848" y="178"/>
                    <a:pt x="9937" y="60"/>
                  </a:cubicBezTo>
                  <a:lnTo>
                    <a:pt x="987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28"/>
            <p:cNvSpPr/>
            <p:nvPr/>
          </p:nvSpPr>
          <p:spPr>
            <a:xfrm>
              <a:off x="4564273" y="866953"/>
              <a:ext cx="65080" cy="180662"/>
            </a:xfrm>
            <a:custGeom>
              <a:rect b="b" l="l" r="r" t="t"/>
              <a:pathLst>
                <a:path extrusionOk="0" h="12481" w="4496">
                  <a:moveTo>
                    <a:pt x="4466" y="1"/>
                  </a:moveTo>
                  <a:lnTo>
                    <a:pt x="4466" y="1"/>
                  </a:lnTo>
                  <a:cubicBezTo>
                    <a:pt x="3667" y="4437"/>
                    <a:pt x="1952" y="8488"/>
                    <a:pt x="1" y="12480"/>
                  </a:cubicBezTo>
                  <a:cubicBezTo>
                    <a:pt x="237" y="12155"/>
                    <a:pt x="444" y="11800"/>
                    <a:pt x="622" y="11445"/>
                  </a:cubicBezTo>
                  <a:cubicBezTo>
                    <a:pt x="2248" y="8370"/>
                    <a:pt x="3460" y="5117"/>
                    <a:pt x="4259" y="1716"/>
                  </a:cubicBezTo>
                  <a:cubicBezTo>
                    <a:pt x="4436" y="1154"/>
                    <a:pt x="4495" y="563"/>
                    <a:pt x="446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28"/>
            <p:cNvSpPr/>
            <p:nvPr/>
          </p:nvSpPr>
          <p:spPr>
            <a:xfrm>
              <a:off x="4443986" y="829274"/>
              <a:ext cx="150699" cy="58247"/>
            </a:xfrm>
            <a:custGeom>
              <a:rect b="b" l="l" r="r" t="t"/>
              <a:pathLst>
                <a:path extrusionOk="0" h="4024" w="10411">
                  <a:moveTo>
                    <a:pt x="9214" y="0"/>
                  </a:moveTo>
                  <a:cubicBezTo>
                    <a:pt x="8821" y="0"/>
                    <a:pt x="8429" y="53"/>
                    <a:pt x="8044" y="149"/>
                  </a:cubicBezTo>
                  <a:cubicBezTo>
                    <a:pt x="6359" y="534"/>
                    <a:pt x="4851" y="1391"/>
                    <a:pt x="3283" y="2101"/>
                  </a:cubicBezTo>
                  <a:cubicBezTo>
                    <a:pt x="2248" y="2604"/>
                    <a:pt x="1302" y="3225"/>
                    <a:pt x="296" y="3816"/>
                  </a:cubicBezTo>
                  <a:cubicBezTo>
                    <a:pt x="178" y="3875"/>
                    <a:pt x="89" y="3935"/>
                    <a:pt x="1" y="4023"/>
                  </a:cubicBezTo>
                  <a:cubicBezTo>
                    <a:pt x="149" y="3994"/>
                    <a:pt x="296" y="3935"/>
                    <a:pt x="444" y="3846"/>
                  </a:cubicBezTo>
                  <a:cubicBezTo>
                    <a:pt x="2278" y="2781"/>
                    <a:pt x="4200" y="1864"/>
                    <a:pt x="6181" y="1036"/>
                  </a:cubicBezTo>
                  <a:cubicBezTo>
                    <a:pt x="6684" y="829"/>
                    <a:pt x="7216" y="652"/>
                    <a:pt x="7749" y="504"/>
                  </a:cubicBezTo>
                  <a:cubicBezTo>
                    <a:pt x="8277" y="328"/>
                    <a:pt x="8822" y="234"/>
                    <a:pt x="9371" y="234"/>
                  </a:cubicBezTo>
                  <a:cubicBezTo>
                    <a:pt x="9559" y="234"/>
                    <a:pt x="9748" y="245"/>
                    <a:pt x="9937" y="268"/>
                  </a:cubicBezTo>
                  <a:cubicBezTo>
                    <a:pt x="10085" y="297"/>
                    <a:pt x="10233" y="297"/>
                    <a:pt x="10381" y="297"/>
                  </a:cubicBezTo>
                  <a:lnTo>
                    <a:pt x="10410" y="208"/>
                  </a:lnTo>
                  <a:cubicBezTo>
                    <a:pt x="10351" y="179"/>
                    <a:pt x="10262" y="120"/>
                    <a:pt x="10203" y="120"/>
                  </a:cubicBezTo>
                  <a:cubicBezTo>
                    <a:pt x="9878" y="38"/>
                    <a:pt x="9546" y="0"/>
                    <a:pt x="921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28"/>
            <p:cNvSpPr/>
            <p:nvPr/>
          </p:nvSpPr>
          <p:spPr>
            <a:xfrm>
              <a:off x="4397753" y="844270"/>
              <a:ext cx="158834" cy="89904"/>
            </a:xfrm>
            <a:custGeom>
              <a:rect b="b" l="l" r="r" t="t"/>
              <a:pathLst>
                <a:path extrusionOk="0" h="6211" w="10973">
                  <a:moveTo>
                    <a:pt x="10943" y="0"/>
                  </a:moveTo>
                  <a:cubicBezTo>
                    <a:pt x="6921" y="1420"/>
                    <a:pt x="3372" y="3667"/>
                    <a:pt x="1" y="6211"/>
                  </a:cubicBezTo>
                  <a:cubicBezTo>
                    <a:pt x="1095" y="5560"/>
                    <a:pt x="2160" y="4850"/>
                    <a:pt x="3254" y="4141"/>
                  </a:cubicBezTo>
                  <a:cubicBezTo>
                    <a:pt x="4762" y="3135"/>
                    <a:pt x="6359" y="2218"/>
                    <a:pt x="7985" y="1420"/>
                  </a:cubicBezTo>
                  <a:cubicBezTo>
                    <a:pt x="8340" y="1242"/>
                    <a:pt x="8666" y="1035"/>
                    <a:pt x="9020" y="888"/>
                  </a:cubicBezTo>
                  <a:cubicBezTo>
                    <a:pt x="9671" y="621"/>
                    <a:pt x="10322" y="385"/>
                    <a:pt x="10972" y="119"/>
                  </a:cubicBezTo>
                  <a:lnTo>
                    <a:pt x="1094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28"/>
            <p:cNvSpPr/>
            <p:nvPr/>
          </p:nvSpPr>
          <p:spPr>
            <a:xfrm>
              <a:off x="4209838" y="941441"/>
              <a:ext cx="116451" cy="73634"/>
            </a:xfrm>
            <a:custGeom>
              <a:rect b="b" l="l" r="r" t="t"/>
              <a:pathLst>
                <a:path extrusionOk="0" h="5087" w="8045">
                  <a:moveTo>
                    <a:pt x="7867" y="0"/>
                  </a:moveTo>
                  <a:cubicBezTo>
                    <a:pt x="5531" y="976"/>
                    <a:pt x="3313" y="2218"/>
                    <a:pt x="1272" y="3697"/>
                  </a:cubicBezTo>
                  <a:cubicBezTo>
                    <a:pt x="888" y="4022"/>
                    <a:pt x="533" y="4348"/>
                    <a:pt x="178" y="4702"/>
                  </a:cubicBezTo>
                  <a:cubicBezTo>
                    <a:pt x="89" y="4791"/>
                    <a:pt x="30" y="4880"/>
                    <a:pt x="1" y="4998"/>
                  </a:cubicBezTo>
                  <a:lnTo>
                    <a:pt x="89" y="5087"/>
                  </a:lnTo>
                  <a:cubicBezTo>
                    <a:pt x="444" y="4791"/>
                    <a:pt x="770" y="4495"/>
                    <a:pt x="1095" y="4229"/>
                  </a:cubicBezTo>
                  <a:cubicBezTo>
                    <a:pt x="1450" y="3933"/>
                    <a:pt x="1775" y="3697"/>
                    <a:pt x="2159" y="3431"/>
                  </a:cubicBezTo>
                  <a:cubicBezTo>
                    <a:pt x="2514" y="3165"/>
                    <a:pt x="2869" y="2898"/>
                    <a:pt x="3254" y="2662"/>
                  </a:cubicBezTo>
                  <a:cubicBezTo>
                    <a:pt x="3638" y="2396"/>
                    <a:pt x="4022" y="2189"/>
                    <a:pt x="4436" y="1952"/>
                  </a:cubicBezTo>
                  <a:cubicBezTo>
                    <a:pt x="4821" y="1745"/>
                    <a:pt x="5235" y="1509"/>
                    <a:pt x="5619" y="1302"/>
                  </a:cubicBezTo>
                  <a:cubicBezTo>
                    <a:pt x="6004" y="1095"/>
                    <a:pt x="6359" y="888"/>
                    <a:pt x="6773" y="681"/>
                  </a:cubicBezTo>
                  <a:cubicBezTo>
                    <a:pt x="7157" y="474"/>
                    <a:pt x="7571" y="267"/>
                    <a:pt x="8044" y="30"/>
                  </a:cubicBezTo>
                  <a:cubicBezTo>
                    <a:pt x="7985" y="0"/>
                    <a:pt x="7926" y="0"/>
                    <a:pt x="786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28"/>
            <p:cNvSpPr/>
            <p:nvPr/>
          </p:nvSpPr>
          <p:spPr>
            <a:xfrm>
              <a:off x="4423012" y="1208548"/>
              <a:ext cx="70652" cy="89050"/>
            </a:xfrm>
            <a:custGeom>
              <a:rect b="b" l="l" r="r" t="t"/>
              <a:pathLst>
                <a:path extrusionOk="0" h="6152" w="4881">
                  <a:moveTo>
                    <a:pt x="4880" y="1"/>
                  </a:moveTo>
                  <a:lnTo>
                    <a:pt x="4880" y="1"/>
                  </a:lnTo>
                  <a:cubicBezTo>
                    <a:pt x="4821" y="30"/>
                    <a:pt x="4762" y="60"/>
                    <a:pt x="4732" y="148"/>
                  </a:cubicBezTo>
                  <a:cubicBezTo>
                    <a:pt x="3875" y="1597"/>
                    <a:pt x="2928" y="2987"/>
                    <a:pt x="1893" y="4289"/>
                  </a:cubicBezTo>
                  <a:cubicBezTo>
                    <a:pt x="1686" y="4555"/>
                    <a:pt x="1450" y="4821"/>
                    <a:pt x="1213" y="5028"/>
                  </a:cubicBezTo>
                  <a:cubicBezTo>
                    <a:pt x="858" y="5353"/>
                    <a:pt x="444" y="5649"/>
                    <a:pt x="89" y="5945"/>
                  </a:cubicBezTo>
                  <a:cubicBezTo>
                    <a:pt x="30" y="5974"/>
                    <a:pt x="30" y="6033"/>
                    <a:pt x="1" y="6092"/>
                  </a:cubicBezTo>
                  <a:lnTo>
                    <a:pt x="60" y="6152"/>
                  </a:lnTo>
                  <a:cubicBezTo>
                    <a:pt x="178" y="6122"/>
                    <a:pt x="296" y="6063"/>
                    <a:pt x="415" y="6004"/>
                  </a:cubicBezTo>
                  <a:cubicBezTo>
                    <a:pt x="888" y="5649"/>
                    <a:pt x="1331" y="5294"/>
                    <a:pt x="1716" y="4880"/>
                  </a:cubicBezTo>
                  <a:cubicBezTo>
                    <a:pt x="2899" y="3520"/>
                    <a:pt x="3904" y="2011"/>
                    <a:pt x="4703" y="385"/>
                  </a:cubicBezTo>
                  <a:cubicBezTo>
                    <a:pt x="4762" y="267"/>
                    <a:pt x="4821" y="148"/>
                    <a:pt x="488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28"/>
            <p:cNvSpPr/>
            <p:nvPr/>
          </p:nvSpPr>
          <p:spPr>
            <a:xfrm>
              <a:off x="4616065" y="981247"/>
              <a:ext cx="7730" cy="114309"/>
            </a:xfrm>
            <a:custGeom>
              <a:rect b="b" l="l" r="r" t="t"/>
              <a:pathLst>
                <a:path extrusionOk="0" h="7897" w="534">
                  <a:moveTo>
                    <a:pt x="415" y="1"/>
                  </a:moveTo>
                  <a:cubicBezTo>
                    <a:pt x="385" y="89"/>
                    <a:pt x="326" y="208"/>
                    <a:pt x="296" y="326"/>
                  </a:cubicBezTo>
                  <a:cubicBezTo>
                    <a:pt x="178" y="1006"/>
                    <a:pt x="89" y="1716"/>
                    <a:pt x="30" y="2426"/>
                  </a:cubicBezTo>
                  <a:cubicBezTo>
                    <a:pt x="1" y="3313"/>
                    <a:pt x="119" y="4229"/>
                    <a:pt x="119" y="5146"/>
                  </a:cubicBezTo>
                  <a:cubicBezTo>
                    <a:pt x="119" y="6063"/>
                    <a:pt x="237" y="6980"/>
                    <a:pt x="444" y="7896"/>
                  </a:cubicBezTo>
                  <a:cubicBezTo>
                    <a:pt x="444" y="7601"/>
                    <a:pt x="385" y="7305"/>
                    <a:pt x="385" y="7009"/>
                  </a:cubicBezTo>
                  <a:cubicBezTo>
                    <a:pt x="326" y="5678"/>
                    <a:pt x="296" y="4377"/>
                    <a:pt x="267" y="3047"/>
                  </a:cubicBezTo>
                  <a:cubicBezTo>
                    <a:pt x="237" y="2219"/>
                    <a:pt x="296" y="1361"/>
                    <a:pt x="474" y="533"/>
                  </a:cubicBezTo>
                  <a:cubicBezTo>
                    <a:pt x="503" y="355"/>
                    <a:pt x="533" y="178"/>
                    <a:pt x="533" y="30"/>
                  </a:cubicBezTo>
                  <a:lnTo>
                    <a:pt x="41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28"/>
            <p:cNvSpPr/>
            <p:nvPr/>
          </p:nvSpPr>
          <p:spPr>
            <a:xfrm>
              <a:off x="4344253" y="947434"/>
              <a:ext cx="69364" cy="67642"/>
            </a:xfrm>
            <a:custGeom>
              <a:rect b="b" l="l" r="r" t="t"/>
              <a:pathLst>
                <a:path extrusionOk="0" h="4673" w="4792">
                  <a:moveTo>
                    <a:pt x="4791" y="0"/>
                  </a:moveTo>
                  <a:lnTo>
                    <a:pt x="4791" y="0"/>
                  </a:lnTo>
                  <a:cubicBezTo>
                    <a:pt x="3135" y="1095"/>
                    <a:pt x="1656" y="2396"/>
                    <a:pt x="385" y="3904"/>
                  </a:cubicBezTo>
                  <a:cubicBezTo>
                    <a:pt x="266" y="4052"/>
                    <a:pt x="148" y="4229"/>
                    <a:pt x="59" y="4377"/>
                  </a:cubicBezTo>
                  <a:cubicBezTo>
                    <a:pt x="30" y="4466"/>
                    <a:pt x="0" y="4525"/>
                    <a:pt x="0" y="4584"/>
                  </a:cubicBezTo>
                  <a:lnTo>
                    <a:pt x="119" y="4673"/>
                  </a:lnTo>
                  <a:cubicBezTo>
                    <a:pt x="1509" y="2928"/>
                    <a:pt x="3165" y="1479"/>
                    <a:pt x="479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28"/>
            <p:cNvSpPr/>
            <p:nvPr/>
          </p:nvSpPr>
          <p:spPr>
            <a:xfrm>
              <a:off x="4525321" y="1197417"/>
              <a:ext cx="42817" cy="91192"/>
            </a:xfrm>
            <a:custGeom>
              <a:rect b="b" l="l" r="r" t="t"/>
              <a:pathLst>
                <a:path extrusionOk="0" h="6300" w="2958">
                  <a:moveTo>
                    <a:pt x="2958" y="1"/>
                  </a:moveTo>
                  <a:cubicBezTo>
                    <a:pt x="2692" y="710"/>
                    <a:pt x="2455" y="1450"/>
                    <a:pt x="2189" y="2159"/>
                  </a:cubicBezTo>
                  <a:cubicBezTo>
                    <a:pt x="1893" y="2899"/>
                    <a:pt x="1568" y="3608"/>
                    <a:pt x="1213" y="4318"/>
                  </a:cubicBezTo>
                  <a:cubicBezTo>
                    <a:pt x="858" y="4969"/>
                    <a:pt x="385" y="5590"/>
                    <a:pt x="0" y="6240"/>
                  </a:cubicBezTo>
                  <a:lnTo>
                    <a:pt x="89" y="6300"/>
                  </a:lnTo>
                  <a:cubicBezTo>
                    <a:pt x="1716" y="4525"/>
                    <a:pt x="2396" y="2278"/>
                    <a:pt x="295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28"/>
            <p:cNvSpPr/>
            <p:nvPr/>
          </p:nvSpPr>
          <p:spPr>
            <a:xfrm>
              <a:off x="4533876" y="849409"/>
              <a:ext cx="86054" cy="76631"/>
            </a:xfrm>
            <a:custGeom>
              <a:rect b="b" l="l" r="r" t="t"/>
              <a:pathLst>
                <a:path extrusionOk="0" h="5294" w="5945">
                  <a:moveTo>
                    <a:pt x="5797" y="0"/>
                  </a:moveTo>
                  <a:cubicBezTo>
                    <a:pt x="5738" y="0"/>
                    <a:pt x="5649" y="30"/>
                    <a:pt x="5590" y="59"/>
                  </a:cubicBezTo>
                  <a:cubicBezTo>
                    <a:pt x="5087" y="266"/>
                    <a:pt x="4585" y="503"/>
                    <a:pt x="4111" y="799"/>
                  </a:cubicBezTo>
                  <a:cubicBezTo>
                    <a:pt x="2899" y="1775"/>
                    <a:pt x="1805" y="2869"/>
                    <a:pt x="858" y="4111"/>
                  </a:cubicBezTo>
                  <a:cubicBezTo>
                    <a:pt x="711" y="4288"/>
                    <a:pt x="533" y="4525"/>
                    <a:pt x="415" y="4702"/>
                  </a:cubicBezTo>
                  <a:cubicBezTo>
                    <a:pt x="267" y="4909"/>
                    <a:pt x="149" y="5116"/>
                    <a:pt x="1" y="5294"/>
                  </a:cubicBezTo>
                  <a:cubicBezTo>
                    <a:pt x="60" y="5294"/>
                    <a:pt x="149" y="5264"/>
                    <a:pt x="178" y="5205"/>
                  </a:cubicBezTo>
                  <a:cubicBezTo>
                    <a:pt x="1065" y="4022"/>
                    <a:pt x="2041" y="2898"/>
                    <a:pt x="3136" y="1893"/>
                  </a:cubicBezTo>
                  <a:cubicBezTo>
                    <a:pt x="3757" y="1213"/>
                    <a:pt x="4525" y="680"/>
                    <a:pt x="5413" y="326"/>
                  </a:cubicBezTo>
                  <a:cubicBezTo>
                    <a:pt x="5560" y="266"/>
                    <a:pt x="5738" y="207"/>
                    <a:pt x="5945" y="119"/>
                  </a:cubicBezTo>
                  <a:cubicBezTo>
                    <a:pt x="5856" y="59"/>
                    <a:pt x="5856" y="30"/>
                    <a:pt x="579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28"/>
            <p:cNvSpPr/>
            <p:nvPr/>
          </p:nvSpPr>
          <p:spPr>
            <a:xfrm>
              <a:off x="4657159" y="1188862"/>
              <a:ext cx="9003" cy="79207"/>
            </a:xfrm>
            <a:custGeom>
              <a:rect b="b" l="l" r="r" t="t"/>
              <a:pathLst>
                <a:path extrusionOk="0" h="5472" w="622">
                  <a:moveTo>
                    <a:pt x="1" y="0"/>
                  </a:moveTo>
                  <a:lnTo>
                    <a:pt x="1" y="0"/>
                  </a:lnTo>
                  <a:cubicBezTo>
                    <a:pt x="237" y="1834"/>
                    <a:pt x="267" y="3638"/>
                    <a:pt x="149" y="5471"/>
                  </a:cubicBezTo>
                  <a:cubicBezTo>
                    <a:pt x="622" y="5028"/>
                    <a:pt x="533" y="174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28"/>
            <p:cNvSpPr/>
            <p:nvPr/>
          </p:nvSpPr>
          <p:spPr>
            <a:xfrm>
              <a:off x="4503493" y="965831"/>
              <a:ext cx="49244" cy="104466"/>
            </a:xfrm>
            <a:custGeom>
              <a:rect b="b" l="l" r="r" t="t"/>
              <a:pathLst>
                <a:path extrusionOk="0" h="7217" w="3402">
                  <a:moveTo>
                    <a:pt x="3342" y="1"/>
                  </a:moveTo>
                  <a:cubicBezTo>
                    <a:pt x="3342" y="31"/>
                    <a:pt x="3312" y="60"/>
                    <a:pt x="3283" y="90"/>
                  </a:cubicBezTo>
                  <a:cubicBezTo>
                    <a:pt x="2277" y="2189"/>
                    <a:pt x="1272" y="4289"/>
                    <a:pt x="266" y="6389"/>
                  </a:cubicBezTo>
                  <a:cubicBezTo>
                    <a:pt x="178" y="6655"/>
                    <a:pt x="59" y="6921"/>
                    <a:pt x="0" y="7217"/>
                  </a:cubicBezTo>
                  <a:cubicBezTo>
                    <a:pt x="1124" y="4792"/>
                    <a:pt x="2277" y="2396"/>
                    <a:pt x="340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28"/>
            <p:cNvSpPr/>
            <p:nvPr/>
          </p:nvSpPr>
          <p:spPr>
            <a:xfrm>
              <a:off x="4216265" y="908713"/>
              <a:ext cx="58233" cy="19049"/>
            </a:xfrm>
            <a:custGeom>
              <a:rect b="b" l="l" r="r" t="t"/>
              <a:pathLst>
                <a:path extrusionOk="0" h="1316" w="4023">
                  <a:moveTo>
                    <a:pt x="3926" y="1"/>
                  </a:moveTo>
                  <a:cubicBezTo>
                    <a:pt x="3858" y="1"/>
                    <a:pt x="3785" y="14"/>
                    <a:pt x="3726" y="14"/>
                  </a:cubicBezTo>
                  <a:cubicBezTo>
                    <a:pt x="2839" y="250"/>
                    <a:pt x="1952" y="457"/>
                    <a:pt x="1065" y="724"/>
                  </a:cubicBezTo>
                  <a:cubicBezTo>
                    <a:pt x="740" y="812"/>
                    <a:pt x="444" y="931"/>
                    <a:pt x="148" y="1078"/>
                  </a:cubicBezTo>
                  <a:cubicBezTo>
                    <a:pt x="89" y="1108"/>
                    <a:pt x="59" y="1197"/>
                    <a:pt x="0" y="1256"/>
                  </a:cubicBezTo>
                  <a:cubicBezTo>
                    <a:pt x="59" y="1285"/>
                    <a:pt x="89" y="1315"/>
                    <a:pt x="118" y="1315"/>
                  </a:cubicBezTo>
                  <a:lnTo>
                    <a:pt x="4022" y="14"/>
                  </a:lnTo>
                  <a:cubicBezTo>
                    <a:pt x="3992" y="4"/>
                    <a:pt x="3960" y="1"/>
                    <a:pt x="39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28"/>
            <p:cNvSpPr/>
            <p:nvPr/>
          </p:nvSpPr>
          <p:spPr>
            <a:xfrm>
              <a:off x="4626776" y="1144337"/>
              <a:ext cx="5573" cy="75357"/>
            </a:xfrm>
            <a:custGeom>
              <a:rect b="b" l="l" r="r" t="t"/>
              <a:pathLst>
                <a:path extrusionOk="0" h="5206" w="385">
                  <a:moveTo>
                    <a:pt x="30" y="1"/>
                  </a:moveTo>
                  <a:cubicBezTo>
                    <a:pt x="59" y="917"/>
                    <a:pt x="89" y="1805"/>
                    <a:pt x="89" y="2633"/>
                  </a:cubicBezTo>
                  <a:cubicBezTo>
                    <a:pt x="89" y="3490"/>
                    <a:pt x="30" y="4348"/>
                    <a:pt x="0" y="5205"/>
                  </a:cubicBezTo>
                  <a:lnTo>
                    <a:pt x="118" y="5205"/>
                  </a:lnTo>
                  <a:cubicBezTo>
                    <a:pt x="385" y="4791"/>
                    <a:pt x="355" y="1391"/>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28"/>
            <p:cNvSpPr/>
            <p:nvPr/>
          </p:nvSpPr>
          <p:spPr>
            <a:xfrm>
              <a:off x="4257360" y="1000513"/>
              <a:ext cx="41529" cy="29543"/>
            </a:xfrm>
            <a:custGeom>
              <a:rect b="b" l="l" r="r" t="t"/>
              <a:pathLst>
                <a:path extrusionOk="0" h="2041" w="2869">
                  <a:moveTo>
                    <a:pt x="2869" y="0"/>
                  </a:moveTo>
                  <a:lnTo>
                    <a:pt x="2869" y="0"/>
                  </a:lnTo>
                  <a:cubicBezTo>
                    <a:pt x="1922" y="592"/>
                    <a:pt x="946" y="1213"/>
                    <a:pt x="30" y="1834"/>
                  </a:cubicBezTo>
                  <a:cubicBezTo>
                    <a:pt x="0" y="1863"/>
                    <a:pt x="30" y="1893"/>
                    <a:pt x="30" y="2041"/>
                  </a:cubicBezTo>
                  <a:cubicBezTo>
                    <a:pt x="1065" y="1509"/>
                    <a:pt x="2011" y="799"/>
                    <a:pt x="286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28"/>
            <p:cNvSpPr/>
            <p:nvPr/>
          </p:nvSpPr>
          <p:spPr>
            <a:xfrm>
              <a:off x="4512902" y="1244084"/>
              <a:ext cx="29978" cy="48375"/>
            </a:xfrm>
            <a:custGeom>
              <a:rect b="b" l="l" r="r" t="t"/>
              <a:pathLst>
                <a:path extrusionOk="0" h="3342" w="2071">
                  <a:moveTo>
                    <a:pt x="2071" y="0"/>
                  </a:moveTo>
                  <a:cubicBezTo>
                    <a:pt x="1864" y="384"/>
                    <a:pt x="1657" y="769"/>
                    <a:pt x="1450" y="1124"/>
                  </a:cubicBezTo>
                  <a:cubicBezTo>
                    <a:pt x="1213" y="1508"/>
                    <a:pt x="977" y="1893"/>
                    <a:pt x="740" y="2248"/>
                  </a:cubicBezTo>
                  <a:cubicBezTo>
                    <a:pt x="504" y="2602"/>
                    <a:pt x="237" y="2928"/>
                    <a:pt x="1" y="3283"/>
                  </a:cubicBezTo>
                  <a:lnTo>
                    <a:pt x="119" y="3342"/>
                  </a:lnTo>
                  <a:cubicBezTo>
                    <a:pt x="1006" y="2395"/>
                    <a:pt x="1657" y="1242"/>
                    <a:pt x="20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28"/>
            <p:cNvSpPr/>
            <p:nvPr/>
          </p:nvSpPr>
          <p:spPr>
            <a:xfrm>
              <a:off x="4338261" y="974400"/>
              <a:ext cx="34262" cy="36405"/>
            </a:xfrm>
            <a:custGeom>
              <a:rect b="b" l="l" r="r" t="t"/>
              <a:pathLst>
                <a:path extrusionOk="0" h="2515" w="2367">
                  <a:moveTo>
                    <a:pt x="2366" y="0"/>
                  </a:moveTo>
                  <a:cubicBezTo>
                    <a:pt x="1479" y="710"/>
                    <a:pt x="680" y="1538"/>
                    <a:pt x="0" y="2485"/>
                  </a:cubicBezTo>
                  <a:cubicBezTo>
                    <a:pt x="119" y="2514"/>
                    <a:pt x="207" y="2514"/>
                    <a:pt x="207" y="2514"/>
                  </a:cubicBezTo>
                  <a:lnTo>
                    <a:pt x="236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28"/>
            <p:cNvSpPr/>
            <p:nvPr/>
          </p:nvSpPr>
          <p:spPr>
            <a:xfrm>
              <a:off x="4453829" y="1041174"/>
              <a:ext cx="18427" cy="42817"/>
            </a:xfrm>
            <a:custGeom>
              <a:rect b="b" l="l" r="r" t="t"/>
              <a:pathLst>
                <a:path extrusionOk="0" h="2958" w="1273">
                  <a:moveTo>
                    <a:pt x="1272" y="1"/>
                  </a:moveTo>
                  <a:cubicBezTo>
                    <a:pt x="651" y="829"/>
                    <a:pt x="1" y="2455"/>
                    <a:pt x="149" y="2958"/>
                  </a:cubicBezTo>
                  <a:cubicBezTo>
                    <a:pt x="533" y="1893"/>
                    <a:pt x="918" y="947"/>
                    <a:pt x="127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28"/>
            <p:cNvSpPr/>
            <p:nvPr/>
          </p:nvSpPr>
          <p:spPr>
            <a:xfrm>
              <a:off x="4417873" y="1257343"/>
              <a:ext cx="35551" cy="37693"/>
            </a:xfrm>
            <a:custGeom>
              <a:rect b="b" l="l" r="r" t="t"/>
              <a:pathLst>
                <a:path extrusionOk="0" h="2604" w="2456">
                  <a:moveTo>
                    <a:pt x="2455" y="1"/>
                  </a:moveTo>
                  <a:lnTo>
                    <a:pt x="1" y="2603"/>
                  </a:lnTo>
                  <a:cubicBezTo>
                    <a:pt x="474" y="2426"/>
                    <a:pt x="1864" y="947"/>
                    <a:pt x="24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28"/>
            <p:cNvSpPr/>
            <p:nvPr/>
          </p:nvSpPr>
          <p:spPr>
            <a:xfrm>
              <a:off x="4630627" y="1025338"/>
              <a:ext cx="7715" cy="47536"/>
            </a:xfrm>
            <a:custGeom>
              <a:rect b="b" l="l" r="r" t="t"/>
              <a:pathLst>
                <a:path extrusionOk="0" h="3284" w="533">
                  <a:moveTo>
                    <a:pt x="207" y="1"/>
                  </a:moveTo>
                  <a:cubicBezTo>
                    <a:pt x="0" y="769"/>
                    <a:pt x="178" y="2396"/>
                    <a:pt x="533" y="3283"/>
                  </a:cubicBezTo>
                  <a:cubicBezTo>
                    <a:pt x="414" y="2218"/>
                    <a:pt x="326" y="1154"/>
                    <a:pt x="20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28"/>
            <p:cNvSpPr/>
            <p:nvPr/>
          </p:nvSpPr>
          <p:spPr>
            <a:xfrm>
              <a:off x="4392194" y="1231230"/>
              <a:ext cx="21843" cy="38967"/>
            </a:xfrm>
            <a:custGeom>
              <a:rect b="b" l="l" r="r" t="t"/>
              <a:pathLst>
                <a:path extrusionOk="0" h="2692" w="1509">
                  <a:moveTo>
                    <a:pt x="1509" y="1"/>
                  </a:moveTo>
                  <a:cubicBezTo>
                    <a:pt x="710" y="947"/>
                    <a:pt x="0" y="2248"/>
                    <a:pt x="0" y="2692"/>
                  </a:cubicBezTo>
                  <a:lnTo>
                    <a:pt x="150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28"/>
            <p:cNvSpPr/>
            <p:nvPr/>
          </p:nvSpPr>
          <p:spPr>
            <a:xfrm>
              <a:off x="4620349" y="1178151"/>
              <a:ext cx="2577" cy="32120"/>
            </a:xfrm>
            <a:custGeom>
              <a:rect b="b" l="l" r="r" t="t"/>
              <a:pathLst>
                <a:path extrusionOk="0" h="2219" w="178">
                  <a:moveTo>
                    <a:pt x="30" y="1"/>
                  </a:moveTo>
                  <a:lnTo>
                    <a:pt x="30" y="1"/>
                  </a:lnTo>
                  <a:cubicBezTo>
                    <a:pt x="0" y="740"/>
                    <a:pt x="30" y="1480"/>
                    <a:pt x="89" y="2219"/>
                  </a:cubicBezTo>
                  <a:cubicBezTo>
                    <a:pt x="178" y="1480"/>
                    <a:pt x="178" y="740"/>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28"/>
            <p:cNvSpPr/>
            <p:nvPr/>
          </p:nvSpPr>
          <p:spPr>
            <a:xfrm>
              <a:off x="4451687" y="1052739"/>
              <a:ext cx="9003" cy="19266"/>
            </a:xfrm>
            <a:custGeom>
              <a:rect b="b" l="l" r="r" t="t"/>
              <a:pathLst>
                <a:path extrusionOk="0" h="1331" w="622">
                  <a:moveTo>
                    <a:pt x="533" y="0"/>
                  </a:moveTo>
                  <a:lnTo>
                    <a:pt x="1" y="1272"/>
                  </a:lnTo>
                  <a:lnTo>
                    <a:pt x="149" y="1331"/>
                  </a:lnTo>
                  <a:lnTo>
                    <a:pt x="622" y="59"/>
                  </a:lnTo>
                  <a:lnTo>
                    <a:pt x="53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28"/>
            <p:cNvSpPr/>
            <p:nvPr/>
          </p:nvSpPr>
          <p:spPr>
            <a:xfrm>
              <a:off x="4171320" y="997517"/>
              <a:ext cx="283811" cy="260608"/>
            </a:xfrm>
            <a:custGeom>
              <a:rect b="b" l="l" r="r" t="t"/>
              <a:pathLst>
                <a:path extrusionOk="0" h="18004" w="19607">
                  <a:moveTo>
                    <a:pt x="3785" y="14461"/>
                  </a:moveTo>
                  <a:lnTo>
                    <a:pt x="3785" y="14461"/>
                  </a:lnTo>
                  <a:cubicBezTo>
                    <a:pt x="3874" y="14787"/>
                    <a:pt x="3785" y="15141"/>
                    <a:pt x="3549" y="15408"/>
                  </a:cubicBezTo>
                  <a:cubicBezTo>
                    <a:pt x="3046" y="16088"/>
                    <a:pt x="2455" y="16679"/>
                    <a:pt x="1774" y="17152"/>
                  </a:cubicBezTo>
                  <a:cubicBezTo>
                    <a:pt x="1597" y="17271"/>
                    <a:pt x="1420" y="17418"/>
                    <a:pt x="1272" y="17537"/>
                  </a:cubicBezTo>
                  <a:cubicBezTo>
                    <a:pt x="1112" y="17643"/>
                    <a:pt x="931" y="17696"/>
                    <a:pt x="754" y="17696"/>
                  </a:cubicBezTo>
                  <a:cubicBezTo>
                    <a:pt x="637" y="17696"/>
                    <a:pt x="521" y="17673"/>
                    <a:pt x="414" y="17625"/>
                  </a:cubicBezTo>
                  <a:cubicBezTo>
                    <a:pt x="296" y="17389"/>
                    <a:pt x="325" y="17093"/>
                    <a:pt x="503" y="16886"/>
                  </a:cubicBezTo>
                  <a:cubicBezTo>
                    <a:pt x="1094" y="15822"/>
                    <a:pt x="2041" y="14994"/>
                    <a:pt x="3194" y="14580"/>
                  </a:cubicBezTo>
                  <a:cubicBezTo>
                    <a:pt x="3371" y="14520"/>
                    <a:pt x="3578" y="14491"/>
                    <a:pt x="3785" y="14461"/>
                  </a:cubicBezTo>
                  <a:close/>
                  <a:moveTo>
                    <a:pt x="19547" y="0"/>
                  </a:moveTo>
                  <a:cubicBezTo>
                    <a:pt x="15200" y="5678"/>
                    <a:pt x="9789" y="10173"/>
                    <a:pt x="4022" y="14195"/>
                  </a:cubicBezTo>
                  <a:cubicBezTo>
                    <a:pt x="3667" y="14225"/>
                    <a:pt x="3312" y="14254"/>
                    <a:pt x="2957" y="14373"/>
                  </a:cubicBezTo>
                  <a:cubicBezTo>
                    <a:pt x="1834" y="14816"/>
                    <a:pt x="887" y="15644"/>
                    <a:pt x="266" y="16709"/>
                  </a:cubicBezTo>
                  <a:cubicBezTo>
                    <a:pt x="207" y="16827"/>
                    <a:pt x="148" y="16916"/>
                    <a:pt x="118" y="17034"/>
                  </a:cubicBezTo>
                  <a:cubicBezTo>
                    <a:pt x="59" y="17330"/>
                    <a:pt x="0" y="17625"/>
                    <a:pt x="266" y="17862"/>
                  </a:cubicBezTo>
                  <a:cubicBezTo>
                    <a:pt x="397" y="17960"/>
                    <a:pt x="545" y="18004"/>
                    <a:pt x="696" y="18004"/>
                  </a:cubicBezTo>
                  <a:cubicBezTo>
                    <a:pt x="819" y="18004"/>
                    <a:pt x="945" y="17974"/>
                    <a:pt x="1065" y="17921"/>
                  </a:cubicBezTo>
                  <a:cubicBezTo>
                    <a:pt x="1124" y="17892"/>
                    <a:pt x="1183" y="17862"/>
                    <a:pt x="1242" y="17833"/>
                  </a:cubicBezTo>
                  <a:cubicBezTo>
                    <a:pt x="2129" y="17300"/>
                    <a:pt x="2898" y="16620"/>
                    <a:pt x="3549" y="15822"/>
                  </a:cubicBezTo>
                  <a:cubicBezTo>
                    <a:pt x="3933" y="15467"/>
                    <a:pt x="4111" y="14964"/>
                    <a:pt x="4111" y="14432"/>
                  </a:cubicBezTo>
                  <a:cubicBezTo>
                    <a:pt x="6003" y="13190"/>
                    <a:pt x="7837" y="11829"/>
                    <a:pt x="9582" y="10380"/>
                  </a:cubicBezTo>
                  <a:cubicBezTo>
                    <a:pt x="9848" y="10144"/>
                    <a:pt x="10084" y="10055"/>
                    <a:pt x="10380" y="9789"/>
                  </a:cubicBezTo>
                  <a:cubicBezTo>
                    <a:pt x="10676" y="9523"/>
                    <a:pt x="10942" y="9227"/>
                    <a:pt x="11238" y="8990"/>
                  </a:cubicBezTo>
                  <a:cubicBezTo>
                    <a:pt x="14224" y="6477"/>
                    <a:pt x="16975" y="3608"/>
                    <a:pt x="19370" y="503"/>
                  </a:cubicBezTo>
                  <a:cubicBezTo>
                    <a:pt x="19459" y="355"/>
                    <a:pt x="19547" y="207"/>
                    <a:pt x="19607" y="59"/>
                  </a:cubicBezTo>
                  <a:lnTo>
                    <a:pt x="1954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28"/>
            <p:cNvSpPr/>
            <p:nvPr/>
          </p:nvSpPr>
          <p:spPr>
            <a:xfrm>
              <a:off x="4187576" y="997083"/>
              <a:ext cx="261997" cy="167997"/>
            </a:xfrm>
            <a:custGeom>
              <a:rect b="b" l="l" r="r" t="t"/>
              <a:pathLst>
                <a:path extrusionOk="0" h="11606" w="18100">
                  <a:moveTo>
                    <a:pt x="5644" y="8929"/>
                  </a:moveTo>
                  <a:cubicBezTo>
                    <a:pt x="5934" y="8929"/>
                    <a:pt x="6083" y="9154"/>
                    <a:pt x="5915" y="9405"/>
                  </a:cubicBezTo>
                  <a:cubicBezTo>
                    <a:pt x="5797" y="9641"/>
                    <a:pt x="5649" y="9819"/>
                    <a:pt x="5442" y="9937"/>
                  </a:cubicBezTo>
                  <a:cubicBezTo>
                    <a:pt x="4792" y="10292"/>
                    <a:pt x="4141" y="10617"/>
                    <a:pt x="3461" y="10913"/>
                  </a:cubicBezTo>
                  <a:cubicBezTo>
                    <a:pt x="2781" y="11209"/>
                    <a:pt x="2041" y="11357"/>
                    <a:pt x="1302" y="11357"/>
                  </a:cubicBezTo>
                  <a:cubicBezTo>
                    <a:pt x="1065" y="11297"/>
                    <a:pt x="799" y="11238"/>
                    <a:pt x="563" y="11150"/>
                  </a:cubicBezTo>
                  <a:cubicBezTo>
                    <a:pt x="149" y="11002"/>
                    <a:pt x="119" y="10676"/>
                    <a:pt x="444" y="10410"/>
                  </a:cubicBezTo>
                  <a:cubicBezTo>
                    <a:pt x="829" y="10055"/>
                    <a:pt x="1332" y="9878"/>
                    <a:pt x="1834" y="9878"/>
                  </a:cubicBezTo>
                  <a:cubicBezTo>
                    <a:pt x="2219" y="9878"/>
                    <a:pt x="2574" y="9878"/>
                    <a:pt x="2929" y="9819"/>
                  </a:cubicBezTo>
                  <a:cubicBezTo>
                    <a:pt x="3668" y="9612"/>
                    <a:pt x="4378" y="9346"/>
                    <a:pt x="5117" y="9079"/>
                  </a:cubicBezTo>
                  <a:cubicBezTo>
                    <a:pt x="5265" y="9020"/>
                    <a:pt x="5413" y="8991"/>
                    <a:pt x="5590" y="8932"/>
                  </a:cubicBezTo>
                  <a:cubicBezTo>
                    <a:pt x="5609" y="8930"/>
                    <a:pt x="5627" y="8929"/>
                    <a:pt x="5644" y="8929"/>
                  </a:cubicBezTo>
                  <a:close/>
                  <a:moveTo>
                    <a:pt x="18099" y="1"/>
                  </a:moveTo>
                  <a:lnTo>
                    <a:pt x="18099" y="1"/>
                  </a:lnTo>
                  <a:cubicBezTo>
                    <a:pt x="17656" y="296"/>
                    <a:pt x="17242" y="651"/>
                    <a:pt x="16857" y="1006"/>
                  </a:cubicBezTo>
                  <a:cubicBezTo>
                    <a:pt x="14196" y="3579"/>
                    <a:pt x="11386" y="5945"/>
                    <a:pt x="8104" y="7719"/>
                  </a:cubicBezTo>
                  <a:cubicBezTo>
                    <a:pt x="7453" y="8104"/>
                    <a:pt x="6832" y="8458"/>
                    <a:pt x="6211" y="8843"/>
                  </a:cubicBezTo>
                  <a:cubicBezTo>
                    <a:pt x="5928" y="8701"/>
                    <a:pt x="5787" y="8635"/>
                    <a:pt x="5637" y="8635"/>
                  </a:cubicBezTo>
                  <a:cubicBezTo>
                    <a:pt x="5505" y="8635"/>
                    <a:pt x="5366" y="8687"/>
                    <a:pt x="5117" y="8784"/>
                  </a:cubicBezTo>
                  <a:lnTo>
                    <a:pt x="4644" y="8991"/>
                  </a:lnTo>
                  <a:cubicBezTo>
                    <a:pt x="3786" y="9346"/>
                    <a:pt x="2840" y="9523"/>
                    <a:pt x="1923" y="9523"/>
                  </a:cubicBezTo>
                  <a:cubicBezTo>
                    <a:pt x="1332" y="9523"/>
                    <a:pt x="770" y="9730"/>
                    <a:pt x="356" y="10115"/>
                  </a:cubicBezTo>
                  <a:cubicBezTo>
                    <a:pt x="90" y="10322"/>
                    <a:pt x="1" y="10617"/>
                    <a:pt x="60" y="10943"/>
                  </a:cubicBezTo>
                  <a:cubicBezTo>
                    <a:pt x="90" y="11209"/>
                    <a:pt x="326" y="11445"/>
                    <a:pt x="592" y="11475"/>
                  </a:cubicBezTo>
                  <a:cubicBezTo>
                    <a:pt x="799" y="11534"/>
                    <a:pt x="1006" y="11564"/>
                    <a:pt x="1213" y="11593"/>
                  </a:cubicBezTo>
                  <a:cubicBezTo>
                    <a:pt x="1329" y="11602"/>
                    <a:pt x="1444" y="11606"/>
                    <a:pt x="1560" y="11606"/>
                  </a:cubicBezTo>
                  <a:cubicBezTo>
                    <a:pt x="2248" y="11606"/>
                    <a:pt x="2942" y="11457"/>
                    <a:pt x="3550" y="11179"/>
                  </a:cubicBezTo>
                  <a:cubicBezTo>
                    <a:pt x="4171" y="10913"/>
                    <a:pt x="4792" y="10558"/>
                    <a:pt x="5353" y="10292"/>
                  </a:cubicBezTo>
                  <a:cubicBezTo>
                    <a:pt x="5915" y="10055"/>
                    <a:pt x="6300" y="9671"/>
                    <a:pt x="6270" y="9020"/>
                  </a:cubicBezTo>
                  <a:lnTo>
                    <a:pt x="6625" y="8843"/>
                  </a:lnTo>
                  <a:cubicBezTo>
                    <a:pt x="7483" y="8340"/>
                    <a:pt x="8370" y="7867"/>
                    <a:pt x="9227" y="7364"/>
                  </a:cubicBezTo>
                  <a:cubicBezTo>
                    <a:pt x="11889" y="5708"/>
                    <a:pt x="14343" y="3816"/>
                    <a:pt x="16561" y="1627"/>
                  </a:cubicBezTo>
                  <a:cubicBezTo>
                    <a:pt x="16916" y="1272"/>
                    <a:pt x="17301" y="947"/>
                    <a:pt x="17685" y="592"/>
                  </a:cubicBezTo>
                  <a:cubicBezTo>
                    <a:pt x="17863" y="415"/>
                    <a:pt x="18070" y="267"/>
                    <a:pt x="1809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28"/>
            <p:cNvSpPr/>
            <p:nvPr/>
          </p:nvSpPr>
          <p:spPr>
            <a:xfrm>
              <a:off x="4250933" y="1042462"/>
              <a:ext cx="182371" cy="244931"/>
            </a:xfrm>
            <a:custGeom>
              <a:rect b="b" l="l" r="r" t="t"/>
              <a:pathLst>
                <a:path extrusionOk="0" h="16921" w="12599">
                  <a:moveTo>
                    <a:pt x="3047" y="11090"/>
                  </a:moveTo>
                  <a:cubicBezTo>
                    <a:pt x="3047" y="11268"/>
                    <a:pt x="3047" y="11445"/>
                    <a:pt x="3017" y="11622"/>
                  </a:cubicBezTo>
                  <a:cubicBezTo>
                    <a:pt x="2958" y="11918"/>
                    <a:pt x="2840" y="12214"/>
                    <a:pt x="2751" y="12480"/>
                  </a:cubicBezTo>
                  <a:cubicBezTo>
                    <a:pt x="2337" y="13456"/>
                    <a:pt x="1923" y="14402"/>
                    <a:pt x="1479" y="15349"/>
                  </a:cubicBezTo>
                  <a:cubicBezTo>
                    <a:pt x="1331" y="15644"/>
                    <a:pt x="1154" y="15970"/>
                    <a:pt x="947" y="16236"/>
                  </a:cubicBezTo>
                  <a:cubicBezTo>
                    <a:pt x="799" y="16413"/>
                    <a:pt x="622" y="16591"/>
                    <a:pt x="444" y="16768"/>
                  </a:cubicBezTo>
                  <a:cubicBezTo>
                    <a:pt x="385" y="16561"/>
                    <a:pt x="326" y="16384"/>
                    <a:pt x="326" y="16206"/>
                  </a:cubicBezTo>
                  <a:cubicBezTo>
                    <a:pt x="296" y="15378"/>
                    <a:pt x="503" y="14609"/>
                    <a:pt x="917" y="13899"/>
                  </a:cubicBezTo>
                  <a:cubicBezTo>
                    <a:pt x="1272" y="13219"/>
                    <a:pt x="1686" y="12539"/>
                    <a:pt x="2159" y="11918"/>
                  </a:cubicBezTo>
                  <a:cubicBezTo>
                    <a:pt x="2307" y="11711"/>
                    <a:pt x="2485" y="11534"/>
                    <a:pt x="2633" y="11386"/>
                  </a:cubicBezTo>
                  <a:cubicBezTo>
                    <a:pt x="2780" y="11268"/>
                    <a:pt x="2899" y="11179"/>
                    <a:pt x="3047" y="11090"/>
                  </a:cubicBezTo>
                  <a:close/>
                  <a:moveTo>
                    <a:pt x="12510" y="0"/>
                  </a:moveTo>
                  <a:lnTo>
                    <a:pt x="12214" y="326"/>
                  </a:lnTo>
                  <a:cubicBezTo>
                    <a:pt x="11297" y="1390"/>
                    <a:pt x="10410" y="2485"/>
                    <a:pt x="9464" y="3520"/>
                  </a:cubicBezTo>
                  <a:cubicBezTo>
                    <a:pt x="8340" y="4762"/>
                    <a:pt x="7157" y="5974"/>
                    <a:pt x="6004" y="7216"/>
                  </a:cubicBezTo>
                  <a:cubicBezTo>
                    <a:pt x="5590" y="7660"/>
                    <a:pt x="5176" y="8133"/>
                    <a:pt x="4821" y="8606"/>
                  </a:cubicBezTo>
                  <a:cubicBezTo>
                    <a:pt x="4259" y="9316"/>
                    <a:pt x="3668" y="10055"/>
                    <a:pt x="3135" y="10735"/>
                  </a:cubicBezTo>
                  <a:cubicBezTo>
                    <a:pt x="2869" y="10883"/>
                    <a:pt x="2603" y="11061"/>
                    <a:pt x="2396" y="11268"/>
                  </a:cubicBezTo>
                  <a:cubicBezTo>
                    <a:pt x="1509" y="12184"/>
                    <a:pt x="829" y="13249"/>
                    <a:pt x="355" y="14402"/>
                  </a:cubicBezTo>
                  <a:cubicBezTo>
                    <a:pt x="119" y="15023"/>
                    <a:pt x="1" y="15703"/>
                    <a:pt x="60" y="16354"/>
                  </a:cubicBezTo>
                  <a:cubicBezTo>
                    <a:pt x="60" y="16591"/>
                    <a:pt x="119" y="16798"/>
                    <a:pt x="326" y="16886"/>
                  </a:cubicBezTo>
                  <a:cubicBezTo>
                    <a:pt x="388" y="16909"/>
                    <a:pt x="450" y="16921"/>
                    <a:pt x="510" y="16921"/>
                  </a:cubicBezTo>
                  <a:cubicBezTo>
                    <a:pt x="680" y="16921"/>
                    <a:pt x="838" y="16832"/>
                    <a:pt x="947" y="16679"/>
                  </a:cubicBezTo>
                  <a:cubicBezTo>
                    <a:pt x="1183" y="16384"/>
                    <a:pt x="1420" y="16058"/>
                    <a:pt x="1597" y="15703"/>
                  </a:cubicBezTo>
                  <a:cubicBezTo>
                    <a:pt x="2071" y="14728"/>
                    <a:pt x="2514" y="13722"/>
                    <a:pt x="2958" y="12687"/>
                  </a:cubicBezTo>
                  <a:cubicBezTo>
                    <a:pt x="3254" y="12155"/>
                    <a:pt x="3372" y="11504"/>
                    <a:pt x="3283" y="10883"/>
                  </a:cubicBezTo>
                  <a:cubicBezTo>
                    <a:pt x="3697" y="10380"/>
                    <a:pt x="4111" y="9848"/>
                    <a:pt x="4555" y="9316"/>
                  </a:cubicBezTo>
                  <a:cubicBezTo>
                    <a:pt x="5678" y="8044"/>
                    <a:pt x="6773" y="6773"/>
                    <a:pt x="7896" y="5501"/>
                  </a:cubicBezTo>
                  <a:cubicBezTo>
                    <a:pt x="8754" y="4555"/>
                    <a:pt x="9700" y="3667"/>
                    <a:pt x="10558" y="2692"/>
                  </a:cubicBezTo>
                  <a:cubicBezTo>
                    <a:pt x="11208" y="1982"/>
                    <a:pt x="11770" y="1213"/>
                    <a:pt x="12362" y="444"/>
                  </a:cubicBezTo>
                  <a:cubicBezTo>
                    <a:pt x="12451" y="326"/>
                    <a:pt x="12539" y="178"/>
                    <a:pt x="12598" y="30"/>
                  </a:cubicBezTo>
                  <a:lnTo>
                    <a:pt x="1251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28"/>
            <p:cNvSpPr/>
            <p:nvPr/>
          </p:nvSpPr>
          <p:spPr>
            <a:xfrm>
              <a:off x="4340823" y="1064290"/>
              <a:ext cx="88196" cy="173324"/>
            </a:xfrm>
            <a:custGeom>
              <a:rect b="b" l="l" r="r" t="t"/>
              <a:pathLst>
                <a:path extrusionOk="0" h="11974" w="6093">
                  <a:moveTo>
                    <a:pt x="1539" y="7956"/>
                  </a:moveTo>
                  <a:lnTo>
                    <a:pt x="1657" y="8015"/>
                  </a:lnTo>
                  <a:cubicBezTo>
                    <a:pt x="1657" y="8340"/>
                    <a:pt x="1686" y="8695"/>
                    <a:pt x="1686" y="9020"/>
                  </a:cubicBezTo>
                  <a:cubicBezTo>
                    <a:pt x="1657" y="9819"/>
                    <a:pt x="1450" y="10588"/>
                    <a:pt x="1095" y="11297"/>
                  </a:cubicBezTo>
                  <a:cubicBezTo>
                    <a:pt x="1006" y="11475"/>
                    <a:pt x="917" y="11711"/>
                    <a:pt x="592" y="11711"/>
                  </a:cubicBezTo>
                  <a:cubicBezTo>
                    <a:pt x="385" y="11563"/>
                    <a:pt x="267" y="11356"/>
                    <a:pt x="296" y="11090"/>
                  </a:cubicBezTo>
                  <a:cubicBezTo>
                    <a:pt x="267" y="10055"/>
                    <a:pt x="563" y="9050"/>
                    <a:pt x="1184" y="8222"/>
                  </a:cubicBezTo>
                  <a:cubicBezTo>
                    <a:pt x="1302" y="8103"/>
                    <a:pt x="1391" y="8015"/>
                    <a:pt x="1539" y="7956"/>
                  </a:cubicBezTo>
                  <a:close/>
                  <a:moveTo>
                    <a:pt x="6093" y="1"/>
                  </a:moveTo>
                  <a:cubicBezTo>
                    <a:pt x="4200" y="2307"/>
                    <a:pt x="2958" y="4998"/>
                    <a:pt x="1598" y="7630"/>
                  </a:cubicBezTo>
                  <a:cubicBezTo>
                    <a:pt x="1272" y="7749"/>
                    <a:pt x="1006" y="7985"/>
                    <a:pt x="829" y="8310"/>
                  </a:cubicBezTo>
                  <a:cubicBezTo>
                    <a:pt x="415" y="8932"/>
                    <a:pt x="178" y="9671"/>
                    <a:pt x="60" y="10410"/>
                  </a:cubicBezTo>
                  <a:cubicBezTo>
                    <a:pt x="1" y="10824"/>
                    <a:pt x="30" y="11238"/>
                    <a:pt x="208" y="11623"/>
                  </a:cubicBezTo>
                  <a:cubicBezTo>
                    <a:pt x="274" y="11853"/>
                    <a:pt x="468" y="11974"/>
                    <a:pt x="674" y="11974"/>
                  </a:cubicBezTo>
                  <a:cubicBezTo>
                    <a:pt x="837" y="11974"/>
                    <a:pt x="1007" y="11898"/>
                    <a:pt x="1124" y="11741"/>
                  </a:cubicBezTo>
                  <a:cubicBezTo>
                    <a:pt x="1213" y="11623"/>
                    <a:pt x="1302" y="11475"/>
                    <a:pt x="1391" y="11327"/>
                  </a:cubicBezTo>
                  <a:cubicBezTo>
                    <a:pt x="1539" y="10942"/>
                    <a:pt x="1686" y="10528"/>
                    <a:pt x="1805" y="10085"/>
                  </a:cubicBezTo>
                  <a:cubicBezTo>
                    <a:pt x="2012" y="9286"/>
                    <a:pt x="2012" y="8429"/>
                    <a:pt x="1805" y="7630"/>
                  </a:cubicBezTo>
                  <a:cubicBezTo>
                    <a:pt x="2041" y="7187"/>
                    <a:pt x="2248" y="6773"/>
                    <a:pt x="2485" y="6329"/>
                  </a:cubicBezTo>
                  <a:cubicBezTo>
                    <a:pt x="2721" y="5886"/>
                    <a:pt x="2958" y="5442"/>
                    <a:pt x="3165" y="4998"/>
                  </a:cubicBezTo>
                  <a:cubicBezTo>
                    <a:pt x="3402" y="4584"/>
                    <a:pt x="3609" y="4141"/>
                    <a:pt x="3845" y="3727"/>
                  </a:cubicBezTo>
                  <a:cubicBezTo>
                    <a:pt x="4111" y="3313"/>
                    <a:pt x="4348" y="2899"/>
                    <a:pt x="4584" y="2485"/>
                  </a:cubicBezTo>
                  <a:cubicBezTo>
                    <a:pt x="4851" y="2041"/>
                    <a:pt x="5117" y="1627"/>
                    <a:pt x="5383" y="1184"/>
                  </a:cubicBezTo>
                  <a:cubicBezTo>
                    <a:pt x="5679" y="829"/>
                    <a:pt x="5915" y="415"/>
                    <a:pt x="609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28"/>
            <p:cNvSpPr/>
            <p:nvPr/>
          </p:nvSpPr>
          <p:spPr>
            <a:xfrm>
              <a:off x="4616499" y="735896"/>
              <a:ext cx="75357" cy="95115"/>
            </a:xfrm>
            <a:custGeom>
              <a:rect b="b" l="l" r="r" t="t"/>
              <a:pathLst>
                <a:path extrusionOk="0" h="6571" w="5206">
                  <a:moveTo>
                    <a:pt x="5054" y="0"/>
                  </a:moveTo>
                  <a:cubicBezTo>
                    <a:pt x="4911" y="0"/>
                    <a:pt x="4767" y="83"/>
                    <a:pt x="4702" y="213"/>
                  </a:cubicBezTo>
                  <a:lnTo>
                    <a:pt x="3667" y="1543"/>
                  </a:lnTo>
                  <a:cubicBezTo>
                    <a:pt x="2484" y="3111"/>
                    <a:pt x="1302" y="4678"/>
                    <a:pt x="89" y="6245"/>
                  </a:cubicBezTo>
                  <a:cubicBezTo>
                    <a:pt x="59" y="6334"/>
                    <a:pt x="30" y="6423"/>
                    <a:pt x="0" y="6512"/>
                  </a:cubicBezTo>
                  <a:lnTo>
                    <a:pt x="89" y="6571"/>
                  </a:lnTo>
                  <a:cubicBezTo>
                    <a:pt x="207" y="6482"/>
                    <a:pt x="296" y="6423"/>
                    <a:pt x="385" y="6334"/>
                  </a:cubicBezTo>
                  <a:cubicBezTo>
                    <a:pt x="533" y="6157"/>
                    <a:pt x="680" y="6009"/>
                    <a:pt x="799" y="5831"/>
                  </a:cubicBezTo>
                  <a:cubicBezTo>
                    <a:pt x="2277" y="3939"/>
                    <a:pt x="3638" y="1987"/>
                    <a:pt x="5175" y="153"/>
                  </a:cubicBezTo>
                  <a:cubicBezTo>
                    <a:pt x="5205" y="124"/>
                    <a:pt x="5205" y="94"/>
                    <a:pt x="5205" y="35"/>
                  </a:cubicBezTo>
                  <a:cubicBezTo>
                    <a:pt x="5158" y="11"/>
                    <a:pt x="5106" y="0"/>
                    <a:pt x="50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28"/>
            <p:cNvSpPr/>
            <p:nvPr/>
          </p:nvSpPr>
          <p:spPr>
            <a:xfrm>
              <a:off x="4148204" y="813873"/>
              <a:ext cx="548356" cy="484782"/>
            </a:xfrm>
            <a:custGeom>
              <a:rect b="b" l="l" r="r" t="t"/>
              <a:pathLst>
                <a:path extrusionOk="0" h="33491" w="37883">
                  <a:moveTo>
                    <a:pt x="12231" y="2067"/>
                  </a:moveTo>
                  <a:cubicBezTo>
                    <a:pt x="12894" y="2067"/>
                    <a:pt x="13559" y="2098"/>
                    <a:pt x="14224" y="2160"/>
                  </a:cubicBezTo>
                  <a:cubicBezTo>
                    <a:pt x="16010" y="2341"/>
                    <a:pt x="17818" y="2431"/>
                    <a:pt x="19609" y="2431"/>
                  </a:cubicBezTo>
                  <a:cubicBezTo>
                    <a:pt x="19865" y="2431"/>
                    <a:pt x="20120" y="2429"/>
                    <a:pt x="20376" y="2426"/>
                  </a:cubicBezTo>
                  <a:cubicBezTo>
                    <a:pt x="21026" y="2426"/>
                    <a:pt x="21677" y="2337"/>
                    <a:pt x="22357" y="2307"/>
                  </a:cubicBezTo>
                  <a:lnTo>
                    <a:pt x="22357" y="2307"/>
                  </a:lnTo>
                  <a:cubicBezTo>
                    <a:pt x="22091" y="2520"/>
                    <a:pt x="21753" y="2637"/>
                    <a:pt x="21409" y="2637"/>
                  </a:cubicBezTo>
                  <a:cubicBezTo>
                    <a:pt x="21370" y="2637"/>
                    <a:pt x="21331" y="2636"/>
                    <a:pt x="21292" y="2633"/>
                  </a:cubicBezTo>
                  <a:cubicBezTo>
                    <a:pt x="21085" y="2648"/>
                    <a:pt x="20878" y="2655"/>
                    <a:pt x="20671" y="2655"/>
                  </a:cubicBezTo>
                  <a:cubicBezTo>
                    <a:pt x="20464" y="2655"/>
                    <a:pt x="20257" y="2648"/>
                    <a:pt x="20050" y="2633"/>
                  </a:cubicBezTo>
                  <a:cubicBezTo>
                    <a:pt x="19911" y="2629"/>
                    <a:pt x="19771" y="2627"/>
                    <a:pt x="19632" y="2627"/>
                  </a:cubicBezTo>
                  <a:cubicBezTo>
                    <a:pt x="17558" y="2627"/>
                    <a:pt x="15514" y="3038"/>
                    <a:pt x="13574" y="3786"/>
                  </a:cubicBezTo>
                  <a:cubicBezTo>
                    <a:pt x="12302" y="4318"/>
                    <a:pt x="10972" y="4732"/>
                    <a:pt x="9611" y="5028"/>
                  </a:cubicBezTo>
                  <a:cubicBezTo>
                    <a:pt x="8783" y="5146"/>
                    <a:pt x="7985" y="5206"/>
                    <a:pt x="7157" y="5206"/>
                  </a:cubicBezTo>
                  <a:cubicBezTo>
                    <a:pt x="6299" y="5206"/>
                    <a:pt x="5412" y="5206"/>
                    <a:pt x="4525" y="5265"/>
                  </a:cubicBezTo>
                  <a:cubicBezTo>
                    <a:pt x="3401" y="5383"/>
                    <a:pt x="2307" y="5738"/>
                    <a:pt x="1361" y="6359"/>
                  </a:cubicBezTo>
                  <a:lnTo>
                    <a:pt x="947" y="6595"/>
                  </a:lnTo>
                  <a:lnTo>
                    <a:pt x="887" y="6536"/>
                  </a:lnTo>
                  <a:lnTo>
                    <a:pt x="887" y="6507"/>
                  </a:lnTo>
                  <a:cubicBezTo>
                    <a:pt x="1006" y="6388"/>
                    <a:pt x="1124" y="6241"/>
                    <a:pt x="1272" y="6093"/>
                  </a:cubicBezTo>
                  <a:cubicBezTo>
                    <a:pt x="2070" y="5324"/>
                    <a:pt x="2987" y="4614"/>
                    <a:pt x="3992" y="4082"/>
                  </a:cubicBezTo>
                  <a:cubicBezTo>
                    <a:pt x="5678" y="3135"/>
                    <a:pt x="7541" y="2514"/>
                    <a:pt x="9463" y="2248"/>
                  </a:cubicBezTo>
                  <a:cubicBezTo>
                    <a:pt x="10378" y="2128"/>
                    <a:pt x="11302" y="2067"/>
                    <a:pt x="12231" y="2067"/>
                  </a:cubicBezTo>
                  <a:close/>
                  <a:moveTo>
                    <a:pt x="21026" y="2840"/>
                  </a:moveTo>
                  <a:lnTo>
                    <a:pt x="21085" y="2958"/>
                  </a:lnTo>
                  <a:cubicBezTo>
                    <a:pt x="20937" y="3047"/>
                    <a:pt x="20819" y="3106"/>
                    <a:pt x="20701" y="3165"/>
                  </a:cubicBezTo>
                  <a:cubicBezTo>
                    <a:pt x="17655" y="4762"/>
                    <a:pt x="14550" y="6300"/>
                    <a:pt x="11208" y="7246"/>
                  </a:cubicBezTo>
                  <a:cubicBezTo>
                    <a:pt x="10587" y="7423"/>
                    <a:pt x="9966" y="7660"/>
                    <a:pt x="9375" y="7926"/>
                  </a:cubicBezTo>
                  <a:cubicBezTo>
                    <a:pt x="8487" y="8251"/>
                    <a:pt x="7571" y="8458"/>
                    <a:pt x="6595" y="8547"/>
                  </a:cubicBezTo>
                  <a:cubicBezTo>
                    <a:pt x="6504" y="8557"/>
                    <a:pt x="6412" y="8562"/>
                    <a:pt x="6321" y="8562"/>
                  </a:cubicBezTo>
                  <a:cubicBezTo>
                    <a:pt x="5882" y="8562"/>
                    <a:pt x="5449" y="8447"/>
                    <a:pt x="5057" y="8251"/>
                  </a:cubicBezTo>
                  <a:lnTo>
                    <a:pt x="5087" y="7690"/>
                  </a:lnTo>
                  <a:cubicBezTo>
                    <a:pt x="5015" y="7649"/>
                    <a:pt x="4947" y="7633"/>
                    <a:pt x="4883" y="7633"/>
                  </a:cubicBezTo>
                  <a:cubicBezTo>
                    <a:pt x="4761" y="7633"/>
                    <a:pt x="4651" y="7691"/>
                    <a:pt x="4554" y="7749"/>
                  </a:cubicBezTo>
                  <a:cubicBezTo>
                    <a:pt x="4081" y="7985"/>
                    <a:pt x="3608" y="8163"/>
                    <a:pt x="3135" y="8340"/>
                  </a:cubicBezTo>
                  <a:cubicBezTo>
                    <a:pt x="2662" y="8458"/>
                    <a:pt x="2159" y="8518"/>
                    <a:pt x="1656" y="8518"/>
                  </a:cubicBezTo>
                  <a:cubicBezTo>
                    <a:pt x="1612" y="8521"/>
                    <a:pt x="1570" y="8522"/>
                    <a:pt x="1528" y="8522"/>
                  </a:cubicBezTo>
                  <a:cubicBezTo>
                    <a:pt x="786" y="8522"/>
                    <a:pt x="420" y="8027"/>
                    <a:pt x="533" y="7187"/>
                  </a:cubicBezTo>
                  <a:cubicBezTo>
                    <a:pt x="1449" y="6507"/>
                    <a:pt x="2455" y="6004"/>
                    <a:pt x="3549" y="5708"/>
                  </a:cubicBezTo>
                  <a:cubicBezTo>
                    <a:pt x="4290" y="5518"/>
                    <a:pt x="5062" y="5433"/>
                    <a:pt x="5831" y="5433"/>
                  </a:cubicBezTo>
                  <a:cubicBezTo>
                    <a:pt x="6136" y="5433"/>
                    <a:pt x="6440" y="5446"/>
                    <a:pt x="6743" y="5472"/>
                  </a:cubicBezTo>
                  <a:cubicBezTo>
                    <a:pt x="7047" y="5495"/>
                    <a:pt x="7352" y="5507"/>
                    <a:pt x="7656" y="5507"/>
                  </a:cubicBezTo>
                  <a:cubicBezTo>
                    <a:pt x="8886" y="5507"/>
                    <a:pt x="10105" y="5313"/>
                    <a:pt x="11267" y="4910"/>
                  </a:cubicBezTo>
                  <a:cubicBezTo>
                    <a:pt x="12273" y="4614"/>
                    <a:pt x="13278" y="4230"/>
                    <a:pt x="14254" y="3875"/>
                  </a:cubicBezTo>
                  <a:cubicBezTo>
                    <a:pt x="15614" y="3372"/>
                    <a:pt x="17034" y="3047"/>
                    <a:pt x="18453" y="2958"/>
                  </a:cubicBezTo>
                  <a:cubicBezTo>
                    <a:pt x="19311" y="2928"/>
                    <a:pt x="20169" y="2899"/>
                    <a:pt x="21026" y="2840"/>
                  </a:cubicBezTo>
                  <a:close/>
                  <a:moveTo>
                    <a:pt x="28777" y="630"/>
                  </a:moveTo>
                  <a:cubicBezTo>
                    <a:pt x="29257" y="630"/>
                    <a:pt x="29733" y="729"/>
                    <a:pt x="30194" y="918"/>
                  </a:cubicBezTo>
                  <a:cubicBezTo>
                    <a:pt x="30341" y="977"/>
                    <a:pt x="30489" y="1065"/>
                    <a:pt x="30608" y="1184"/>
                  </a:cubicBezTo>
                  <a:cubicBezTo>
                    <a:pt x="30844" y="1332"/>
                    <a:pt x="30903" y="1686"/>
                    <a:pt x="30696" y="1893"/>
                  </a:cubicBezTo>
                  <a:cubicBezTo>
                    <a:pt x="30637" y="2012"/>
                    <a:pt x="30519" y="2100"/>
                    <a:pt x="30401" y="2189"/>
                  </a:cubicBezTo>
                  <a:cubicBezTo>
                    <a:pt x="29070" y="2988"/>
                    <a:pt x="27976" y="4082"/>
                    <a:pt x="26911" y="5206"/>
                  </a:cubicBezTo>
                  <a:cubicBezTo>
                    <a:pt x="24900" y="7246"/>
                    <a:pt x="23096" y="9464"/>
                    <a:pt x="21529" y="11859"/>
                  </a:cubicBezTo>
                  <a:cubicBezTo>
                    <a:pt x="21381" y="12066"/>
                    <a:pt x="21204" y="12214"/>
                    <a:pt x="20997" y="12362"/>
                  </a:cubicBezTo>
                  <a:cubicBezTo>
                    <a:pt x="19902" y="13131"/>
                    <a:pt x="18690" y="13752"/>
                    <a:pt x="17418" y="14166"/>
                  </a:cubicBezTo>
                  <a:cubicBezTo>
                    <a:pt x="16531" y="14491"/>
                    <a:pt x="15585" y="14698"/>
                    <a:pt x="14668" y="14964"/>
                  </a:cubicBezTo>
                  <a:cubicBezTo>
                    <a:pt x="14431" y="14994"/>
                    <a:pt x="14165" y="15024"/>
                    <a:pt x="13899" y="15024"/>
                  </a:cubicBezTo>
                  <a:cubicBezTo>
                    <a:pt x="13881" y="15026"/>
                    <a:pt x="13864" y="15027"/>
                    <a:pt x="13846" y="15027"/>
                  </a:cubicBezTo>
                  <a:cubicBezTo>
                    <a:pt x="13658" y="15027"/>
                    <a:pt x="13480" y="14888"/>
                    <a:pt x="13426" y="14698"/>
                  </a:cubicBezTo>
                  <a:cubicBezTo>
                    <a:pt x="13485" y="14196"/>
                    <a:pt x="13988" y="13841"/>
                    <a:pt x="13899" y="13249"/>
                  </a:cubicBezTo>
                  <a:lnTo>
                    <a:pt x="13899" y="13249"/>
                  </a:lnTo>
                  <a:cubicBezTo>
                    <a:pt x="13722" y="13279"/>
                    <a:pt x="13574" y="13368"/>
                    <a:pt x="13396" y="13427"/>
                  </a:cubicBezTo>
                  <a:cubicBezTo>
                    <a:pt x="12509" y="14018"/>
                    <a:pt x="11593" y="14610"/>
                    <a:pt x="10705" y="15171"/>
                  </a:cubicBezTo>
                  <a:cubicBezTo>
                    <a:pt x="10335" y="15370"/>
                    <a:pt x="9935" y="15468"/>
                    <a:pt x="9538" y="15468"/>
                  </a:cubicBezTo>
                  <a:cubicBezTo>
                    <a:pt x="9046" y="15468"/>
                    <a:pt x="8558" y="15318"/>
                    <a:pt x="8133" y="15024"/>
                  </a:cubicBezTo>
                  <a:cubicBezTo>
                    <a:pt x="7216" y="14432"/>
                    <a:pt x="6270" y="13841"/>
                    <a:pt x="5116" y="13811"/>
                  </a:cubicBezTo>
                  <a:cubicBezTo>
                    <a:pt x="4820" y="13782"/>
                    <a:pt x="4554" y="13722"/>
                    <a:pt x="4318" y="13634"/>
                  </a:cubicBezTo>
                  <a:cubicBezTo>
                    <a:pt x="3874" y="13515"/>
                    <a:pt x="3578" y="13072"/>
                    <a:pt x="3638" y="12628"/>
                  </a:cubicBezTo>
                  <a:cubicBezTo>
                    <a:pt x="3667" y="12362"/>
                    <a:pt x="3726" y="12125"/>
                    <a:pt x="3845" y="11889"/>
                  </a:cubicBezTo>
                  <a:cubicBezTo>
                    <a:pt x="4170" y="11090"/>
                    <a:pt x="4791" y="10440"/>
                    <a:pt x="5560" y="10055"/>
                  </a:cubicBezTo>
                  <a:cubicBezTo>
                    <a:pt x="6979" y="9375"/>
                    <a:pt x="8399" y="8695"/>
                    <a:pt x="9848" y="8104"/>
                  </a:cubicBezTo>
                  <a:cubicBezTo>
                    <a:pt x="10824" y="7690"/>
                    <a:pt x="11859" y="7394"/>
                    <a:pt x="12864" y="7069"/>
                  </a:cubicBezTo>
                  <a:cubicBezTo>
                    <a:pt x="14934" y="6359"/>
                    <a:pt x="16916" y="5501"/>
                    <a:pt x="18867" y="4496"/>
                  </a:cubicBezTo>
                  <a:cubicBezTo>
                    <a:pt x="20908" y="3490"/>
                    <a:pt x="22860" y="2367"/>
                    <a:pt x="25018" y="1598"/>
                  </a:cubicBezTo>
                  <a:cubicBezTo>
                    <a:pt x="26024" y="1184"/>
                    <a:pt x="27088" y="858"/>
                    <a:pt x="28183" y="681"/>
                  </a:cubicBezTo>
                  <a:cubicBezTo>
                    <a:pt x="28381" y="646"/>
                    <a:pt x="28580" y="630"/>
                    <a:pt x="28777" y="630"/>
                  </a:cubicBezTo>
                  <a:close/>
                  <a:moveTo>
                    <a:pt x="30341" y="16739"/>
                  </a:moveTo>
                  <a:lnTo>
                    <a:pt x="30341" y="16739"/>
                  </a:lnTo>
                  <a:cubicBezTo>
                    <a:pt x="30519" y="17596"/>
                    <a:pt x="30696" y="18454"/>
                    <a:pt x="30815" y="19312"/>
                  </a:cubicBezTo>
                  <a:cubicBezTo>
                    <a:pt x="31022" y="20524"/>
                    <a:pt x="31110" y="21796"/>
                    <a:pt x="31022" y="23038"/>
                  </a:cubicBezTo>
                  <a:cubicBezTo>
                    <a:pt x="30992" y="23659"/>
                    <a:pt x="31022" y="24250"/>
                    <a:pt x="31110" y="24842"/>
                  </a:cubicBezTo>
                  <a:cubicBezTo>
                    <a:pt x="31110" y="24960"/>
                    <a:pt x="31110" y="25049"/>
                    <a:pt x="31081" y="25167"/>
                  </a:cubicBezTo>
                  <a:cubicBezTo>
                    <a:pt x="29868" y="22417"/>
                    <a:pt x="29513" y="19637"/>
                    <a:pt x="30341" y="16739"/>
                  </a:cubicBezTo>
                  <a:close/>
                  <a:moveTo>
                    <a:pt x="20346" y="15083"/>
                  </a:moveTo>
                  <a:cubicBezTo>
                    <a:pt x="20257" y="16502"/>
                    <a:pt x="20790" y="17715"/>
                    <a:pt x="21085" y="18957"/>
                  </a:cubicBezTo>
                  <a:cubicBezTo>
                    <a:pt x="21263" y="19607"/>
                    <a:pt x="21381" y="20258"/>
                    <a:pt x="21499" y="20908"/>
                  </a:cubicBezTo>
                  <a:cubicBezTo>
                    <a:pt x="21529" y="21559"/>
                    <a:pt x="21470" y="22210"/>
                    <a:pt x="21233" y="22831"/>
                  </a:cubicBezTo>
                  <a:cubicBezTo>
                    <a:pt x="20908" y="23807"/>
                    <a:pt x="20405" y="24723"/>
                    <a:pt x="19755" y="25492"/>
                  </a:cubicBezTo>
                  <a:cubicBezTo>
                    <a:pt x="19725" y="25551"/>
                    <a:pt x="19695" y="25551"/>
                    <a:pt x="19607" y="25610"/>
                  </a:cubicBezTo>
                  <a:lnTo>
                    <a:pt x="19607" y="25137"/>
                  </a:lnTo>
                  <a:lnTo>
                    <a:pt x="19607" y="21855"/>
                  </a:lnTo>
                  <a:cubicBezTo>
                    <a:pt x="19577" y="20701"/>
                    <a:pt x="19518" y="19548"/>
                    <a:pt x="19518" y="18365"/>
                  </a:cubicBezTo>
                  <a:cubicBezTo>
                    <a:pt x="19577" y="17301"/>
                    <a:pt x="19784" y="16266"/>
                    <a:pt x="20198" y="15290"/>
                  </a:cubicBezTo>
                  <a:cubicBezTo>
                    <a:pt x="20228" y="15231"/>
                    <a:pt x="20287" y="15142"/>
                    <a:pt x="20346" y="15083"/>
                  </a:cubicBezTo>
                  <a:close/>
                  <a:moveTo>
                    <a:pt x="33239" y="10676"/>
                  </a:moveTo>
                  <a:cubicBezTo>
                    <a:pt x="33239" y="10972"/>
                    <a:pt x="33239" y="11297"/>
                    <a:pt x="33239" y="11623"/>
                  </a:cubicBezTo>
                  <a:cubicBezTo>
                    <a:pt x="33180" y="13249"/>
                    <a:pt x="33358" y="14905"/>
                    <a:pt x="33772" y="16473"/>
                  </a:cubicBezTo>
                  <a:cubicBezTo>
                    <a:pt x="34127" y="17685"/>
                    <a:pt x="34600" y="18838"/>
                    <a:pt x="35132" y="19992"/>
                  </a:cubicBezTo>
                  <a:cubicBezTo>
                    <a:pt x="35664" y="21175"/>
                    <a:pt x="36226" y="22387"/>
                    <a:pt x="36759" y="23600"/>
                  </a:cubicBezTo>
                  <a:cubicBezTo>
                    <a:pt x="37232" y="24664"/>
                    <a:pt x="37468" y="25847"/>
                    <a:pt x="37439" y="27030"/>
                  </a:cubicBezTo>
                  <a:cubicBezTo>
                    <a:pt x="37409" y="27947"/>
                    <a:pt x="37173" y="28863"/>
                    <a:pt x="36759" y="29691"/>
                  </a:cubicBezTo>
                  <a:cubicBezTo>
                    <a:pt x="36522" y="30194"/>
                    <a:pt x="36138" y="30638"/>
                    <a:pt x="35694" y="30963"/>
                  </a:cubicBezTo>
                  <a:cubicBezTo>
                    <a:pt x="35476" y="31117"/>
                    <a:pt x="35276" y="31198"/>
                    <a:pt x="35091" y="31198"/>
                  </a:cubicBezTo>
                  <a:cubicBezTo>
                    <a:pt x="34850" y="31198"/>
                    <a:pt x="34636" y="31058"/>
                    <a:pt x="34452" y="30756"/>
                  </a:cubicBezTo>
                  <a:cubicBezTo>
                    <a:pt x="34156" y="30283"/>
                    <a:pt x="33920" y="29780"/>
                    <a:pt x="33713" y="29277"/>
                  </a:cubicBezTo>
                  <a:cubicBezTo>
                    <a:pt x="33535" y="28863"/>
                    <a:pt x="33417" y="28449"/>
                    <a:pt x="33269" y="28035"/>
                  </a:cubicBezTo>
                  <a:cubicBezTo>
                    <a:pt x="33180" y="27740"/>
                    <a:pt x="32973" y="27474"/>
                    <a:pt x="32678" y="27326"/>
                  </a:cubicBezTo>
                  <a:cubicBezTo>
                    <a:pt x="32145" y="27000"/>
                    <a:pt x="31761" y="26498"/>
                    <a:pt x="31613" y="25906"/>
                  </a:cubicBezTo>
                  <a:cubicBezTo>
                    <a:pt x="31406" y="25108"/>
                    <a:pt x="31288" y="24309"/>
                    <a:pt x="31317" y="23481"/>
                  </a:cubicBezTo>
                  <a:cubicBezTo>
                    <a:pt x="31317" y="23067"/>
                    <a:pt x="31317" y="22653"/>
                    <a:pt x="31317" y="22269"/>
                  </a:cubicBezTo>
                  <a:cubicBezTo>
                    <a:pt x="31376" y="20820"/>
                    <a:pt x="31199" y="19341"/>
                    <a:pt x="30844" y="17951"/>
                  </a:cubicBezTo>
                  <a:cubicBezTo>
                    <a:pt x="30637" y="17271"/>
                    <a:pt x="30608" y="16561"/>
                    <a:pt x="30785" y="15881"/>
                  </a:cubicBezTo>
                  <a:cubicBezTo>
                    <a:pt x="30903" y="15526"/>
                    <a:pt x="31081" y="15201"/>
                    <a:pt x="31258" y="14876"/>
                  </a:cubicBezTo>
                  <a:cubicBezTo>
                    <a:pt x="31997" y="13604"/>
                    <a:pt x="32589" y="12273"/>
                    <a:pt x="33062" y="10913"/>
                  </a:cubicBezTo>
                  <a:cubicBezTo>
                    <a:pt x="33092" y="10824"/>
                    <a:pt x="33121" y="10765"/>
                    <a:pt x="33180" y="10676"/>
                  </a:cubicBezTo>
                  <a:close/>
                  <a:moveTo>
                    <a:pt x="29778" y="17419"/>
                  </a:moveTo>
                  <a:cubicBezTo>
                    <a:pt x="29719" y="18386"/>
                    <a:pt x="29631" y="19381"/>
                    <a:pt x="29602" y="20347"/>
                  </a:cubicBezTo>
                  <a:cubicBezTo>
                    <a:pt x="29632" y="21618"/>
                    <a:pt x="29868" y="22890"/>
                    <a:pt x="30312" y="24073"/>
                  </a:cubicBezTo>
                  <a:cubicBezTo>
                    <a:pt x="30578" y="24871"/>
                    <a:pt x="30637" y="25758"/>
                    <a:pt x="30430" y="26586"/>
                  </a:cubicBezTo>
                  <a:cubicBezTo>
                    <a:pt x="30046" y="28627"/>
                    <a:pt x="28952" y="30490"/>
                    <a:pt x="27325" y="31791"/>
                  </a:cubicBezTo>
                  <a:cubicBezTo>
                    <a:pt x="26734" y="32264"/>
                    <a:pt x="26083" y="32649"/>
                    <a:pt x="25344" y="32856"/>
                  </a:cubicBezTo>
                  <a:cubicBezTo>
                    <a:pt x="25107" y="32915"/>
                    <a:pt x="24871" y="32944"/>
                    <a:pt x="24634" y="32944"/>
                  </a:cubicBezTo>
                  <a:cubicBezTo>
                    <a:pt x="24190" y="32944"/>
                    <a:pt x="24043" y="32797"/>
                    <a:pt x="24072" y="32383"/>
                  </a:cubicBezTo>
                  <a:cubicBezTo>
                    <a:pt x="24102" y="31466"/>
                    <a:pt x="24190" y="30520"/>
                    <a:pt x="24634" y="29691"/>
                  </a:cubicBezTo>
                  <a:cubicBezTo>
                    <a:pt x="25758" y="27592"/>
                    <a:pt x="26467" y="25315"/>
                    <a:pt x="27177" y="23008"/>
                  </a:cubicBezTo>
                  <a:cubicBezTo>
                    <a:pt x="27709" y="21145"/>
                    <a:pt x="28508" y="19371"/>
                    <a:pt x="29543" y="17744"/>
                  </a:cubicBezTo>
                  <a:lnTo>
                    <a:pt x="29750" y="17448"/>
                  </a:lnTo>
                  <a:cubicBezTo>
                    <a:pt x="29750" y="17423"/>
                    <a:pt x="29771" y="17420"/>
                    <a:pt x="29778" y="17419"/>
                  </a:cubicBezTo>
                  <a:close/>
                  <a:moveTo>
                    <a:pt x="31464" y="2163"/>
                  </a:moveTo>
                  <a:cubicBezTo>
                    <a:pt x="31909" y="2163"/>
                    <a:pt x="32343" y="2366"/>
                    <a:pt x="32618" y="2751"/>
                  </a:cubicBezTo>
                  <a:cubicBezTo>
                    <a:pt x="32944" y="3106"/>
                    <a:pt x="33151" y="3520"/>
                    <a:pt x="33239" y="3993"/>
                  </a:cubicBezTo>
                  <a:cubicBezTo>
                    <a:pt x="33447" y="4732"/>
                    <a:pt x="33565" y="5472"/>
                    <a:pt x="33535" y="6241"/>
                  </a:cubicBezTo>
                  <a:cubicBezTo>
                    <a:pt x="33535" y="8222"/>
                    <a:pt x="33121" y="10174"/>
                    <a:pt x="32293" y="11978"/>
                  </a:cubicBezTo>
                  <a:cubicBezTo>
                    <a:pt x="31909" y="12894"/>
                    <a:pt x="31465" y="13782"/>
                    <a:pt x="30992" y="14669"/>
                  </a:cubicBezTo>
                  <a:cubicBezTo>
                    <a:pt x="30460" y="15615"/>
                    <a:pt x="29898" y="16561"/>
                    <a:pt x="29306" y="17478"/>
                  </a:cubicBezTo>
                  <a:cubicBezTo>
                    <a:pt x="28123" y="19400"/>
                    <a:pt x="27207" y="21500"/>
                    <a:pt x="26615" y="23688"/>
                  </a:cubicBezTo>
                  <a:cubicBezTo>
                    <a:pt x="26201" y="25256"/>
                    <a:pt x="25639" y="26764"/>
                    <a:pt x="24989" y="28213"/>
                  </a:cubicBezTo>
                  <a:cubicBezTo>
                    <a:pt x="24604" y="29070"/>
                    <a:pt x="24102" y="29898"/>
                    <a:pt x="23510" y="30638"/>
                  </a:cubicBezTo>
                  <a:cubicBezTo>
                    <a:pt x="22505" y="31880"/>
                    <a:pt x="21263" y="32826"/>
                    <a:pt x="19666" y="33122"/>
                  </a:cubicBezTo>
                  <a:cubicBezTo>
                    <a:pt x="19414" y="33151"/>
                    <a:pt x="19163" y="33166"/>
                    <a:pt x="18915" y="33166"/>
                  </a:cubicBezTo>
                  <a:cubicBezTo>
                    <a:pt x="18668" y="33166"/>
                    <a:pt x="18424" y="33151"/>
                    <a:pt x="18187" y="33122"/>
                  </a:cubicBezTo>
                  <a:cubicBezTo>
                    <a:pt x="17714" y="33063"/>
                    <a:pt x="17330" y="32708"/>
                    <a:pt x="17211" y="32264"/>
                  </a:cubicBezTo>
                  <a:cubicBezTo>
                    <a:pt x="16975" y="31702"/>
                    <a:pt x="16945" y="31081"/>
                    <a:pt x="17123" y="30490"/>
                  </a:cubicBezTo>
                  <a:cubicBezTo>
                    <a:pt x="17330" y="29898"/>
                    <a:pt x="17566" y="29337"/>
                    <a:pt x="17832" y="28775"/>
                  </a:cubicBezTo>
                  <a:cubicBezTo>
                    <a:pt x="18246" y="28035"/>
                    <a:pt x="18719" y="27326"/>
                    <a:pt x="19193" y="26646"/>
                  </a:cubicBezTo>
                  <a:cubicBezTo>
                    <a:pt x="19666" y="25995"/>
                    <a:pt x="20228" y="25403"/>
                    <a:pt x="20671" y="24753"/>
                  </a:cubicBezTo>
                  <a:cubicBezTo>
                    <a:pt x="21174" y="24043"/>
                    <a:pt x="21529" y="23215"/>
                    <a:pt x="21677" y="22358"/>
                  </a:cubicBezTo>
                  <a:cubicBezTo>
                    <a:pt x="21884" y="21263"/>
                    <a:pt x="21795" y="20140"/>
                    <a:pt x="21440" y="19075"/>
                  </a:cubicBezTo>
                  <a:cubicBezTo>
                    <a:pt x="21174" y="18129"/>
                    <a:pt x="20908" y="17182"/>
                    <a:pt x="20671" y="16236"/>
                  </a:cubicBezTo>
                  <a:cubicBezTo>
                    <a:pt x="20376" y="15438"/>
                    <a:pt x="20435" y="14550"/>
                    <a:pt x="20819" y="13782"/>
                  </a:cubicBezTo>
                  <a:cubicBezTo>
                    <a:pt x="21706" y="12037"/>
                    <a:pt x="22800" y="10410"/>
                    <a:pt x="24043" y="8902"/>
                  </a:cubicBezTo>
                  <a:cubicBezTo>
                    <a:pt x="25462" y="7157"/>
                    <a:pt x="27000" y="5472"/>
                    <a:pt x="28656" y="3934"/>
                  </a:cubicBezTo>
                  <a:cubicBezTo>
                    <a:pt x="29247" y="3342"/>
                    <a:pt x="29927" y="2840"/>
                    <a:pt x="30667" y="2396"/>
                  </a:cubicBezTo>
                  <a:cubicBezTo>
                    <a:pt x="30914" y="2239"/>
                    <a:pt x="31191" y="2163"/>
                    <a:pt x="31464" y="2163"/>
                  </a:cubicBezTo>
                  <a:close/>
                  <a:moveTo>
                    <a:pt x="33239" y="1"/>
                  </a:moveTo>
                  <a:cubicBezTo>
                    <a:pt x="33121" y="1"/>
                    <a:pt x="33032" y="30"/>
                    <a:pt x="32914" y="90"/>
                  </a:cubicBezTo>
                  <a:cubicBezTo>
                    <a:pt x="32374" y="449"/>
                    <a:pt x="31802" y="579"/>
                    <a:pt x="31216" y="579"/>
                  </a:cubicBezTo>
                  <a:cubicBezTo>
                    <a:pt x="30840" y="579"/>
                    <a:pt x="30457" y="525"/>
                    <a:pt x="30075" y="444"/>
                  </a:cubicBezTo>
                  <a:cubicBezTo>
                    <a:pt x="29641" y="348"/>
                    <a:pt x="29201" y="300"/>
                    <a:pt x="28764" y="300"/>
                  </a:cubicBezTo>
                  <a:cubicBezTo>
                    <a:pt x="28132" y="300"/>
                    <a:pt x="27506" y="400"/>
                    <a:pt x="26911" y="592"/>
                  </a:cubicBezTo>
                  <a:cubicBezTo>
                    <a:pt x="26172" y="799"/>
                    <a:pt x="25432" y="1006"/>
                    <a:pt x="24752" y="1302"/>
                  </a:cubicBezTo>
                  <a:cubicBezTo>
                    <a:pt x="23341" y="1838"/>
                    <a:pt x="21822" y="2132"/>
                    <a:pt x="20298" y="2132"/>
                  </a:cubicBezTo>
                  <a:cubicBezTo>
                    <a:pt x="20226" y="2132"/>
                    <a:pt x="20153" y="2131"/>
                    <a:pt x="20080" y="2130"/>
                  </a:cubicBezTo>
                  <a:cubicBezTo>
                    <a:pt x="19901" y="2135"/>
                    <a:pt x="19722" y="2138"/>
                    <a:pt x="19542" y="2138"/>
                  </a:cubicBezTo>
                  <a:cubicBezTo>
                    <a:pt x="18745" y="2138"/>
                    <a:pt x="17944" y="2090"/>
                    <a:pt x="17123" y="2041"/>
                  </a:cubicBezTo>
                  <a:cubicBezTo>
                    <a:pt x="16709" y="2041"/>
                    <a:pt x="16265" y="1982"/>
                    <a:pt x="15821" y="1953"/>
                  </a:cubicBezTo>
                  <a:cubicBezTo>
                    <a:pt x="14786" y="1864"/>
                    <a:pt x="13781" y="1775"/>
                    <a:pt x="12746" y="1716"/>
                  </a:cubicBezTo>
                  <a:cubicBezTo>
                    <a:pt x="12509" y="1706"/>
                    <a:pt x="12273" y="1701"/>
                    <a:pt x="12036" y="1701"/>
                  </a:cubicBezTo>
                  <a:cubicBezTo>
                    <a:pt x="10854" y="1701"/>
                    <a:pt x="9675" y="1824"/>
                    <a:pt x="8517" y="2071"/>
                  </a:cubicBezTo>
                  <a:cubicBezTo>
                    <a:pt x="6329" y="2455"/>
                    <a:pt x="4259" y="3342"/>
                    <a:pt x="2455" y="4673"/>
                  </a:cubicBezTo>
                  <a:cubicBezTo>
                    <a:pt x="1922" y="5087"/>
                    <a:pt x="1390" y="5501"/>
                    <a:pt x="917" y="5974"/>
                  </a:cubicBezTo>
                  <a:cubicBezTo>
                    <a:pt x="562" y="6329"/>
                    <a:pt x="296" y="6743"/>
                    <a:pt x="178" y="7216"/>
                  </a:cubicBezTo>
                  <a:cubicBezTo>
                    <a:pt x="0" y="8044"/>
                    <a:pt x="651" y="8813"/>
                    <a:pt x="1479" y="8843"/>
                  </a:cubicBezTo>
                  <a:cubicBezTo>
                    <a:pt x="2455" y="8843"/>
                    <a:pt x="3431" y="8606"/>
                    <a:pt x="4318" y="8163"/>
                  </a:cubicBezTo>
                  <a:cubicBezTo>
                    <a:pt x="4436" y="8104"/>
                    <a:pt x="4525" y="8044"/>
                    <a:pt x="4673" y="7985"/>
                  </a:cubicBezTo>
                  <a:cubicBezTo>
                    <a:pt x="4732" y="8518"/>
                    <a:pt x="5087" y="8665"/>
                    <a:pt x="5501" y="8725"/>
                  </a:cubicBezTo>
                  <a:cubicBezTo>
                    <a:pt x="5826" y="8754"/>
                    <a:pt x="6210" y="8754"/>
                    <a:pt x="6565" y="8784"/>
                  </a:cubicBezTo>
                  <a:lnTo>
                    <a:pt x="7038" y="8784"/>
                  </a:lnTo>
                  <a:cubicBezTo>
                    <a:pt x="6950" y="8902"/>
                    <a:pt x="6831" y="9020"/>
                    <a:pt x="6684" y="9080"/>
                  </a:cubicBezTo>
                  <a:lnTo>
                    <a:pt x="5501" y="9641"/>
                  </a:lnTo>
                  <a:cubicBezTo>
                    <a:pt x="4820" y="9996"/>
                    <a:pt x="4229" y="10529"/>
                    <a:pt x="3845" y="11179"/>
                  </a:cubicBezTo>
                  <a:cubicBezTo>
                    <a:pt x="3638" y="11475"/>
                    <a:pt x="3460" y="11830"/>
                    <a:pt x="3371" y="12185"/>
                  </a:cubicBezTo>
                  <a:cubicBezTo>
                    <a:pt x="3164" y="13101"/>
                    <a:pt x="3490" y="13841"/>
                    <a:pt x="4436" y="14018"/>
                  </a:cubicBezTo>
                  <a:cubicBezTo>
                    <a:pt x="4584" y="14048"/>
                    <a:pt x="4732" y="14048"/>
                    <a:pt x="4880" y="14077"/>
                  </a:cubicBezTo>
                  <a:cubicBezTo>
                    <a:pt x="5708" y="14136"/>
                    <a:pt x="6536" y="14403"/>
                    <a:pt x="7245" y="14876"/>
                  </a:cubicBezTo>
                  <a:cubicBezTo>
                    <a:pt x="7423" y="14994"/>
                    <a:pt x="7571" y="15142"/>
                    <a:pt x="7748" y="15231"/>
                  </a:cubicBezTo>
                  <a:cubicBezTo>
                    <a:pt x="8265" y="15587"/>
                    <a:pt x="8867" y="15771"/>
                    <a:pt x="9471" y="15771"/>
                  </a:cubicBezTo>
                  <a:cubicBezTo>
                    <a:pt x="9870" y="15771"/>
                    <a:pt x="10270" y="15691"/>
                    <a:pt x="10646" y="15526"/>
                  </a:cubicBezTo>
                  <a:cubicBezTo>
                    <a:pt x="11445" y="15142"/>
                    <a:pt x="12184" y="14698"/>
                    <a:pt x="12894" y="14196"/>
                  </a:cubicBezTo>
                  <a:cubicBezTo>
                    <a:pt x="13012" y="14107"/>
                    <a:pt x="13130" y="14018"/>
                    <a:pt x="13278" y="13929"/>
                  </a:cubicBezTo>
                  <a:lnTo>
                    <a:pt x="13278" y="13929"/>
                  </a:lnTo>
                  <a:cubicBezTo>
                    <a:pt x="13278" y="14048"/>
                    <a:pt x="13249" y="14196"/>
                    <a:pt x="13189" y="14314"/>
                  </a:cubicBezTo>
                  <a:cubicBezTo>
                    <a:pt x="12929" y="14805"/>
                    <a:pt x="13319" y="15409"/>
                    <a:pt x="13888" y="15409"/>
                  </a:cubicBezTo>
                  <a:cubicBezTo>
                    <a:pt x="13902" y="15409"/>
                    <a:pt x="13915" y="15409"/>
                    <a:pt x="13929" y="15408"/>
                  </a:cubicBezTo>
                  <a:cubicBezTo>
                    <a:pt x="14106" y="15408"/>
                    <a:pt x="14284" y="15408"/>
                    <a:pt x="14461" y="15378"/>
                  </a:cubicBezTo>
                  <a:cubicBezTo>
                    <a:pt x="15053" y="15260"/>
                    <a:pt x="15644" y="15112"/>
                    <a:pt x="16206" y="14876"/>
                  </a:cubicBezTo>
                  <a:cubicBezTo>
                    <a:pt x="17211" y="14580"/>
                    <a:pt x="18217" y="14225"/>
                    <a:pt x="19163" y="13782"/>
                  </a:cubicBezTo>
                  <a:cubicBezTo>
                    <a:pt x="19695" y="13486"/>
                    <a:pt x="20228" y="13220"/>
                    <a:pt x="20849" y="12894"/>
                  </a:cubicBezTo>
                  <a:lnTo>
                    <a:pt x="20849" y="12894"/>
                  </a:lnTo>
                  <a:cubicBezTo>
                    <a:pt x="20790" y="13072"/>
                    <a:pt x="20760" y="13131"/>
                    <a:pt x="20701" y="13190"/>
                  </a:cubicBezTo>
                  <a:cubicBezTo>
                    <a:pt x="20287" y="13929"/>
                    <a:pt x="19962" y="14728"/>
                    <a:pt x="19725" y="15526"/>
                  </a:cubicBezTo>
                  <a:cubicBezTo>
                    <a:pt x="19577" y="16029"/>
                    <a:pt x="19370" y="16532"/>
                    <a:pt x="19252" y="17034"/>
                  </a:cubicBezTo>
                  <a:cubicBezTo>
                    <a:pt x="19133" y="17567"/>
                    <a:pt x="19074" y="18099"/>
                    <a:pt x="19074" y="18661"/>
                  </a:cubicBezTo>
                  <a:cubicBezTo>
                    <a:pt x="19045" y="19430"/>
                    <a:pt x="19133" y="20199"/>
                    <a:pt x="19133" y="20968"/>
                  </a:cubicBezTo>
                  <a:cubicBezTo>
                    <a:pt x="19163" y="22328"/>
                    <a:pt x="19133" y="23659"/>
                    <a:pt x="19163" y="25019"/>
                  </a:cubicBezTo>
                  <a:cubicBezTo>
                    <a:pt x="19163" y="25551"/>
                    <a:pt x="19015" y="26113"/>
                    <a:pt x="18719" y="26557"/>
                  </a:cubicBezTo>
                  <a:cubicBezTo>
                    <a:pt x="18394" y="27089"/>
                    <a:pt x="18039" y="27592"/>
                    <a:pt x="17744" y="28154"/>
                  </a:cubicBezTo>
                  <a:cubicBezTo>
                    <a:pt x="17418" y="28804"/>
                    <a:pt x="17093" y="29484"/>
                    <a:pt x="16856" y="30165"/>
                  </a:cubicBezTo>
                  <a:cubicBezTo>
                    <a:pt x="16590" y="30874"/>
                    <a:pt x="16590" y="31673"/>
                    <a:pt x="16886" y="32353"/>
                  </a:cubicBezTo>
                  <a:cubicBezTo>
                    <a:pt x="17063" y="32915"/>
                    <a:pt x="17537" y="33329"/>
                    <a:pt x="18128" y="33418"/>
                  </a:cubicBezTo>
                  <a:cubicBezTo>
                    <a:pt x="18387" y="33467"/>
                    <a:pt x="18646" y="33491"/>
                    <a:pt x="18904" y="33491"/>
                  </a:cubicBezTo>
                  <a:cubicBezTo>
                    <a:pt x="19262" y="33491"/>
                    <a:pt x="19617" y="33445"/>
                    <a:pt x="19962" y="33358"/>
                  </a:cubicBezTo>
                  <a:cubicBezTo>
                    <a:pt x="21440" y="32944"/>
                    <a:pt x="22741" y="32087"/>
                    <a:pt x="23688" y="30874"/>
                  </a:cubicBezTo>
                  <a:lnTo>
                    <a:pt x="24013" y="30520"/>
                  </a:lnTo>
                  <a:lnTo>
                    <a:pt x="24013" y="30520"/>
                  </a:lnTo>
                  <a:cubicBezTo>
                    <a:pt x="23924" y="31170"/>
                    <a:pt x="23806" y="31702"/>
                    <a:pt x="23747" y="32235"/>
                  </a:cubicBezTo>
                  <a:cubicBezTo>
                    <a:pt x="23628" y="32885"/>
                    <a:pt x="23954" y="33240"/>
                    <a:pt x="24575" y="33240"/>
                  </a:cubicBezTo>
                  <a:cubicBezTo>
                    <a:pt x="24752" y="33240"/>
                    <a:pt x="24930" y="33211"/>
                    <a:pt x="25107" y="33181"/>
                  </a:cubicBezTo>
                  <a:cubicBezTo>
                    <a:pt x="26024" y="33004"/>
                    <a:pt x="26852" y="32560"/>
                    <a:pt x="27562" y="31969"/>
                  </a:cubicBezTo>
                  <a:cubicBezTo>
                    <a:pt x="29218" y="30608"/>
                    <a:pt x="30312" y="28716"/>
                    <a:pt x="30667" y="26616"/>
                  </a:cubicBezTo>
                  <a:cubicBezTo>
                    <a:pt x="30755" y="26261"/>
                    <a:pt x="30755" y="25965"/>
                    <a:pt x="30815" y="25522"/>
                  </a:cubicBezTo>
                  <a:cubicBezTo>
                    <a:pt x="30962" y="25788"/>
                    <a:pt x="31110" y="26024"/>
                    <a:pt x="31258" y="26261"/>
                  </a:cubicBezTo>
                  <a:cubicBezTo>
                    <a:pt x="31554" y="26675"/>
                    <a:pt x="31879" y="27060"/>
                    <a:pt x="32264" y="27385"/>
                  </a:cubicBezTo>
                  <a:cubicBezTo>
                    <a:pt x="32707" y="27681"/>
                    <a:pt x="33032" y="28124"/>
                    <a:pt x="33151" y="28627"/>
                  </a:cubicBezTo>
                  <a:cubicBezTo>
                    <a:pt x="33239" y="28923"/>
                    <a:pt x="33328" y="29189"/>
                    <a:pt x="33417" y="29455"/>
                  </a:cubicBezTo>
                  <a:cubicBezTo>
                    <a:pt x="33624" y="29928"/>
                    <a:pt x="33861" y="30401"/>
                    <a:pt x="34097" y="30845"/>
                  </a:cubicBezTo>
                  <a:cubicBezTo>
                    <a:pt x="34360" y="31293"/>
                    <a:pt x="34720" y="31467"/>
                    <a:pt x="35080" y="31467"/>
                  </a:cubicBezTo>
                  <a:cubicBezTo>
                    <a:pt x="35408" y="31467"/>
                    <a:pt x="35736" y="31323"/>
                    <a:pt x="35990" y="31111"/>
                  </a:cubicBezTo>
                  <a:cubicBezTo>
                    <a:pt x="36433" y="30756"/>
                    <a:pt x="36759" y="30312"/>
                    <a:pt x="37025" y="29839"/>
                  </a:cubicBezTo>
                  <a:cubicBezTo>
                    <a:pt x="37646" y="28538"/>
                    <a:pt x="37882" y="27060"/>
                    <a:pt x="37646" y="25640"/>
                  </a:cubicBezTo>
                  <a:cubicBezTo>
                    <a:pt x="37498" y="24694"/>
                    <a:pt x="37232" y="23747"/>
                    <a:pt x="36788" y="22860"/>
                  </a:cubicBezTo>
                  <a:cubicBezTo>
                    <a:pt x="36226" y="21618"/>
                    <a:pt x="35664" y="20376"/>
                    <a:pt x="35073" y="19105"/>
                  </a:cubicBezTo>
                  <a:cubicBezTo>
                    <a:pt x="33979" y="16798"/>
                    <a:pt x="33447" y="14255"/>
                    <a:pt x="33476" y="11682"/>
                  </a:cubicBezTo>
                  <a:cubicBezTo>
                    <a:pt x="33506" y="11120"/>
                    <a:pt x="33476" y="10588"/>
                    <a:pt x="33476" y="10055"/>
                  </a:cubicBezTo>
                  <a:cubicBezTo>
                    <a:pt x="33476" y="9730"/>
                    <a:pt x="33506" y="9405"/>
                    <a:pt x="33565" y="9109"/>
                  </a:cubicBezTo>
                  <a:cubicBezTo>
                    <a:pt x="33979" y="7098"/>
                    <a:pt x="33920" y="5028"/>
                    <a:pt x="33358" y="3047"/>
                  </a:cubicBezTo>
                  <a:cubicBezTo>
                    <a:pt x="33210" y="2514"/>
                    <a:pt x="33121" y="1953"/>
                    <a:pt x="33062" y="1420"/>
                  </a:cubicBezTo>
                  <a:cubicBezTo>
                    <a:pt x="33092" y="918"/>
                    <a:pt x="33151" y="444"/>
                    <a:pt x="332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_1_1">
    <p:spTree>
      <p:nvGrpSpPr>
        <p:cNvPr id="2150" name="Shape 2150"/>
        <p:cNvGrpSpPr/>
        <p:nvPr/>
      </p:nvGrpSpPr>
      <p:grpSpPr>
        <a:xfrm>
          <a:off x="0" y="0"/>
          <a:ext cx="0" cy="0"/>
          <a:chOff x="0" y="0"/>
          <a:chExt cx="0" cy="0"/>
        </a:xfrm>
      </p:grpSpPr>
      <p:sp>
        <p:nvSpPr>
          <p:cNvPr id="2151" name="Google Shape;2151;p2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2152" name="Google Shape;2152;p29"/>
          <p:cNvSpPr/>
          <p:nvPr/>
        </p:nvSpPr>
        <p:spPr>
          <a:xfrm rot="-1920814">
            <a:off x="-191883" y="4653238"/>
            <a:ext cx="1023116" cy="68450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29"/>
          <p:cNvSpPr/>
          <p:nvPr/>
        </p:nvSpPr>
        <p:spPr>
          <a:xfrm>
            <a:off x="6885552" y="4656177"/>
            <a:ext cx="2258456" cy="572691"/>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29"/>
          <p:cNvSpPr/>
          <p:nvPr/>
        </p:nvSpPr>
        <p:spPr>
          <a:xfrm>
            <a:off x="-363956" y="-163744"/>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29"/>
          <p:cNvSpPr/>
          <p:nvPr/>
        </p:nvSpPr>
        <p:spPr>
          <a:xfrm>
            <a:off x="7829368" y="232190"/>
            <a:ext cx="1234961" cy="463278"/>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29"/>
          <p:cNvSpPr/>
          <p:nvPr/>
        </p:nvSpPr>
        <p:spPr>
          <a:xfrm>
            <a:off x="8354643" y="-143498"/>
            <a:ext cx="963854" cy="778415"/>
          </a:xfrm>
          <a:custGeom>
            <a:rect b="b" l="l" r="r" t="t"/>
            <a:pathLst>
              <a:path extrusionOk="0" h="16073" w="19902">
                <a:moveTo>
                  <a:pt x="6907" y="1"/>
                </a:moveTo>
                <a:cubicBezTo>
                  <a:pt x="6864" y="1"/>
                  <a:pt x="6822" y="20"/>
                  <a:pt x="6794" y="67"/>
                </a:cubicBezTo>
                <a:lnTo>
                  <a:pt x="2493" y="6662"/>
                </a:lnTo>
                <a:lnTo>
                  <a:pt x="1444" y="8288"/>
                </a:lnTo>
                <a:cubicBezTo>
                  <a:pt x="1095" y="8790"/>
                  <a:pt x="776" y="9307"/>
                  <a:pt x="502" y="9854"/>
                </a:cubicBezTo>
                <a:cubicBezTo>
                  <a:pt x="61" y="10735"/>
                  <a:pt x="1" y="11768"/>
                  <a:pt x="335" y="12695"/>
                </a:cubicBezTo>
                <a:cubicBezTo>
                  <a:pt x="685" y="13577"/>
                  <a:pt x="1277" y="14337"/>
                  <a:pt x="2037" y="14899"/>
                </a:cubicBezTo>
                <a:cubicBezTo>
                  <a:pt x="2888" y="15507"/>
                  <a:pt x="3891" y="15887"/>
                  <a:pt x="4940" y="15993"/>
                </a:cubicBezTo>
                <a:cubicBezTo>
                  <a:pt x="5407" y="16047"/>
                  <a:pt x="5877" y="16073"/>
                  <a:pt x="6347" y="16073"/>
                </a:cubicBezTo>
                <a:cubicBezTo>
                  <a:pt x="7067" y="16073"/>
                  <a:pt x="7787" y="16012"/>
                  <a:pt x="8496" y="15902"/>
                </a:cubicBezTo>
                <a:cubicBezTo>
                  <a:pt x="9681" y="15735"/>
                  <a:pt x="10851" y="15522"/>
                  <a:pt x="12021" y="15279"/>
                </a:cubicBezTo>
                <a:cubicBezTo>
                  <a:pt x="14681" y="14732"/>
                  <a:pt x="17310" y="13957"/>
                  <a:pt x="19757" y="12741"/>
                </a:cubicBezTo>
                <a:cubicBezTo>
                  <a:pt x="19902" y="12675"/>
                  <a:pt x="19807" y="12483"/>
                  <a:pt x="19680" y="12483"/>
                </a:cubicBezTo>
                <a:cubicBezTo>
                  <a:pt x="19660" y="12483"/>
                  <a:pt x="19640" y="12488"/>
                  <a:pt x="19620" y="12498"/>
                </a:cubicBezTo>
                <a:cubicBezTo>
                  <a:pt x="17492" y="13516"/>
                  <a:pt x="15274" y="14291"/>
                  <a:pt x="12964" y="14777"/>
                </a:cubicBezTo>
                <a:cubicBezTo>
                  <a:pt x="11854" y="15036"/>
                  <a:pt x="10745" y="15249"/>
                  <a:pt x="9620" y="15431"/>
                </a:cubicBezTo>
                <a:cubicBezTo>
                  <a:pt x="8465" y="15644"/>
                  <a:pt x="7295" y="15765"/>
                  <a:pt x="6125" y="15796"/>
                </a:cubicBezTo>
                <a:cubicBezTo>
                  <a:pt x="5016" y="15796"/>
                  <a:pt x="3845" y="15613"/>
                  <a:pt x="2858" y="15081"/>
                </a:cubicBezTo>
                <a:cubicBezTo>
                  <a:pt x="2022" y="14641"/>
                  <a:pt x="1338" y="13972"/>
                  <a:pt x="867" y="13151"/>
                </a:cubicBezTo>
                <a:cubicBezTo>
                  <a:pt x="365" y="12300"/>
                  <a:pt x="274" y="11267"/>
                  <a:pt x="609" y="10340"/>
                </a:cubicBezTo>
                <a:cubicBezTo>
                  <a:pt x="821" y="9808"/>
                  <a:pt x="1110" y="9291"/>
                  <a:pt x="1444" y="8820"/>
                </a:cubicBezTo>
                <a:cubicBezTo>
                  <a:pt x="1779" y="8304"/>
                  <a:pt x="2113" y="7772"/>
                  <a:pt x="2463" y="7255"/>
                </a:cubicBezTo>
                <a:lnTo>
                  <a:pt x="7037" y="204"/>
                </a:lnTo>
                <a:cubicBezTo>
                  <a:pt x="7100" y="98"/>
                  <a:pt x="7003" y="1"/>
                  <a:pt x="690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29"/>
          <p:cNvSpPr/>
          <p:nvPr/>
        </p:nvSpPr>
        <p:spPr>
          <a:xfrm>
            <a:off x="837273" y="4542157"/>
            <a:ext cx="417500" cy="27932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29"/>
          <p:cNvSpPr/>
          <p:nvPr/>
        </p:nvSpPr>
        <p:spPr>
          <a:xfrm>
            <a:off x="-295531" y="-163744"/>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29"/>
          <p:cNvSpPr/>
          <p:nvPr/>
        </p:nvSpPr>
        <p:spPr>
          <a:xfrm rot="1102699">
            <a:off x="176836" y="1850398"/>
            <a:ext cx="285667" cy="395777"/>
          </a:xfrm>
          <a:custGeom>
            <a:rect b="b" l="l" r="r" t="t"/>
            <a:pathLst>
              <a:path extrusionOk="0" h="9404" w="17010">
                <a:moveTo>
                  <a:pt x="5821" y="1"/>
                </a:moveTo>
                <a:cubicBezTo>
                  <a:pt x="4498" y="1"/>
                  <a:pt x="3378" y="322"/>
                  <a:pt x="2751" y="1043"/>
                </a:cubicBezTo>
                <a:cubicBezTo>
                  <a:pt x="0" y="4173"/>
                  <a:pt x="5106" y="7213"/>
                  <a:pt x="7052" y="8064"/>
                </a:cubicBezTo>
                <a:cubicBezTo>
                  <a:pt x="9144" y="8982"/>
                  <a:pt x="10839" y="9403"/>
                  <a:pt x="12138" y="9403"/>
                </a:cubicBezTo>
                <a:cubicBezTo>
                  <a:pt x="13613" y="9403"/>
                  <a:pt x="14578" y="8859"/>
                  <a:pt x="15030" y="7881"/>
                </a:cubicBezTo>
                <a:cubicBezTo>
                  <a:pt x="17010" y="3630"/>
                  <a:pt x="10268" y="1"/>
                  <a:pt x="582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60" name="Google Shape;2160;p29"/>
          <p:cNvGrpSpPr/>
          <p:nvPr/>
        </p:nvGrpSpPr>
        <p:grpSpPr>
          <a:xfrm flipH="1" rot="10800000">
            <a:off x="8693917" y="987624"/>
            <a:ext cx="445437" cy="774315"/>
            <a:chOff x="272062" y="319916"/>
            <a:chExt cx="447945" cy="778597"/>
          </a:xfrm>
        </p:grpSpPr>
        <p:grpSp>
          <p:nvGrpSpPr>
            <p:cNvPr id="2161" name="Google Shape;2161;p29"/>
            <p:cNvGrpSpPr/>
            <p:nvPr/>
          </p:nvGrpSpPr>
          <p:grpSpPr>
            <a:xfrm>
              <a:off x="272062" y="319916"/>
              <a:ext cx="447945" cy="778597"/>
              <a:chOff x="2345350" y="836225"/>
              <a:chExt cx="169850" cy="295225"/>
            </a:xfrm>
          </p:grpSpPr>
          <p:sp>
            <p:nvSpPr>
              <p:cNvPr id="2162" name="Google Shape;2162;p29"/>
              <p:cNvSpPr/>
              <p:nvPr/>
            </p:nvSpPr>
            <p:spPr>
              <a:xfrm>
                <a:off x="2406150" y="1002675"/>
                <a:ext cx="34200" cy="30750"/>
              </a:xfrm>
              <a:custGeom>
                <a:rect b="b" l="l" r="r" t="t"/>
                <a:pathLst>
                  <a:path extrusionOk="0" h="1230" w="1368">
                    <a:moveTo>
                      <a:pt x="219" y="0"/>
                    </a:moveTo>
                    <a:cubicBezTo>
                      <a:pt x="103" y="0"/>
                      <a:pt x="1" y="148"/>
                      <a:pt x="106" y="242"/>
                    </a:cubicBezTo>
                    <a:cubicBezTo>
                      <a:pt x="274" y="409"/>
                      <a:pt x="441" y="561"/>
                      <a:pt x="608" y="713"/>
                    </a:cubicBezTo>
                    <a:cubicBezTo>
                      <a:pt x="775" y="865"/>
                      <a:pt x="942" y="1032"/>
                      <a:pt x="1109" y="1184"/>
                    </a:cubicBezTo>
                    <a:cubicBezTo>
                      <a:pt x="1140" y="1215"/>
                      <a:pt x="1178" y="1230"/>
                      <a:pt x="1216" y="1230"/>
                    </a:cubicBezTo>
                    <a:cubicBezTo>
                      <a:pt x="1254" y="1230"/>
                      <a:pt x="1292" y="1215"/>
                      <a:pt x="1322" y="1184"/>
                    </a:cubicBezTo>
                    <a:cubicBezTo>
                      <a:pt x="1368" y="1139"/>
                      <a:pt x="1368" y="1047"/>
                      <a:pt x="1322" y="987"/>
                    </a:cubicBezTo>
                    <a:cubicBezTo>
                      <a:pt x="1033" y="713"/>
                      <a:pt x="745" y="440"/>
                      <a:pt x="456" y="181"/>
                    </a:cubicBezTo>
                    <a:lnTo>
                      <a:pt x="319" y="44"/>
                    </a:lnTo>
                    <a:cubicBezTo>
                      <a:pt x="288" y="13"/>
                      <a:pt x="253" y="0"/>
                      <a:pt x="21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29"/>
              <p:cNvSpPr/>
              <p:nvPr/>
            </p:nvSpPr>
            <p:spPr>
              <a:xfrm>
                <a:off x="2345350" y="836225"/>
                <a:ext cx="27725" cy="24950"/>
              </a:xfrm>
              <a:custGeom>
                <a:rect b="b" l="l" r="r" t="t"/>
                <a:pathLst>
                  <a:path extrusionOk="0" h="998" w="1109">
                    <a:moveTo>
                      <a:pt x="166" y="1"/>
                    </a:moveTo>
                    <a:cubicBezTo>
                      <a:pt x="130" y="1"/>
                      <a:pt x="92" y="16"/>
                      <a:pt x="61" y="46"/>
                    </a:cubicBezTo>
                    <a:cubicBezTo>
                      <a:pt x="1" y="107"/>
                      <a:pt x="1" y="198"/>
                      <a:pt x="61" y="244"/>
                    </a:cubicBezTo>
                    <a:lnTo>
                      <a:pt x="806" y="958"/>
                    </a:lnTo>
                    <a:cubicBezTo>
                      <a:pt x="837" y="986"/>
                      <a:pt x="872" y="998"/>
                      <a:pt x="905" y="998"/>
                    </a:cubicBezTo>
                    <a:cubicBezTo>
                      <a:pt x="1016" y="998"/>
                      <a:pt x="1109" y="866"/>
                      <a:pt x="1004" y="760"/>
                    </a:cubicBezTo>
                    <a:lnTo>
                      <a:pt x="259" y="46"/>
                    </a:lnTo>
                    <a:cubicBezTo>
                      <a:pt x="236" y="16"/>
                      <a:pt x="202" y="1"/>
                      <a:pt x="1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29"/>
              <p:cNvSpPr/>
              <p:nvPr/>
            </p:nvSpPr>
            <p:spPr>
              <a:xfrm>
                <a:off x="2354550" y="914700"/>
                <a:ext cx="28750" cy="25450"/>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29"/>
              <p:cNvSpPr/>
              <p:nvPr/>
            </p:nvSpPr>
            <p:spPr>
              <a:xfrm>
                <a:off x="2477350" y="1027525"/>
                <a:ext cx="27975" cy="25000"/>
              </a:xfrm>
              <a:custGeom>
                <a:rect b="b" l="l" r="r" t="t"/>
                <a:pathLst>
                  <a:path extrusionOk="0" h="1000" w="1119">
                    <a:moveTo>
                      <a:pt x="206" y="1"/>
                    </a:moveTo>
                    <a:cubicBezTo>
                      <a:pt x="94" y="1"/>
                      <a:pt x="1" y="148"/>
                      <a:pt x="115" y="251"/>
                    </a:cubicBezTo>
                    <a:lnTo>
                      <a:pt x="860" y="965"/>
                    </a:lnTo>
                    <a:cubicBezTo>
                      <a:pt x="883" y="988"/>
                      <a:pt x="917" y="999"/>
                      <a:pt x="953" y="999"/>
                    </a:cubicBezTo>
                    <a:cubicBezTo>
                      <a:pt x="989" y="999"/>
                      <a:pt x="1027" y="988"/>
                      <a:pt x="1058" y="965"/>
                    </a:cubicBezTo>
                    <a:cubicBezTo>
                      <a:pt x="1118" y="904"/>
                      <a:pt x="1118" y="813"/>
                      <a:pt x="1058" y="752"/>
                    </a:cubicBezTo>
                    <a:lnTo>
                      <a:pt x="313" y="53"/>
                    </a:lnTo>
                    <a:cubicBezTo>
                      <a:pt x="280" y="16"/>
                      <a:pt x="242" y="1"/>
                      <a:pt x="20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29"/>
              <p:cNvSpPr/>
              <p:nvPr/>
            </p:nvSpPr>
            <p:spPr>
              <a:xfrm>
                <a:off x="2487875" y="1106350"/>
                <a:ext cx="27325" cy="25100"/>
              </a:xfrm>
              <a:custGeom>
                <a:rect b="b" l="l" r="r" t="t"/>
                <a:pathLst>
                  <a:path extrusionOk="0" h="1004" w="1093">
                    <a:moveTo>
                      <a:pt x="200" y="0"/>
                    </a:moveTo>
                    <a:cubicBezTo>
                      <a:pt x="90" y="0"/>
                      <a:pt x="1" y="140"/>
                      <a:pt x="105" y="244"/>
                    </a:cubicBezTo>
                    <a:lnTo>
                      <a:pt x="834" y="958"/>
                    </a:lnTo>
                    <a:cubicBezTo>
                      <a:pt x="865" y="988"/>
                      <a:pt x="903" y="1004"/>
                      <a:pt x="941" y="1004"/>
                    </a:cubicBezTo>
                    <a:cubicBezTo>
                      <a:pt x="979" y="1004"/>
                      <a:pt x="1017" y="988"/>
                      <a:pt x="1047" y="958"/>
                    </a:cubicBezTo>
                    <a:cubicBezTo>
                      <a:pt x="1093" y="897"/>
                      <a:pt x="1093" y="806"/>
                      <a:pt x="1047" y="760"/>
                    </a:cubicBezTo>
                    <a:lnTo>
                      <a:pt x="302" y="46"/>
                    </a:lnTo>
                    <a:cubicBezTo>
                      <a:pt x="270" y="14"/>
                      <a:pt x="234" y="0"/>
                      <a:pt x="20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67" name="Google Shape;2167;p29"/>
            <p:cNvSpPr/>
            <p:nvPr/>
          </p:nvSpPr>
          <p:spPr>
            <a:xfrm>
              <a:off x="497650" y="540653"/>
              <a:ext cx="75822" cy="67119"/>
            </a:xfrm>
            <a:custGeom>
              <a:rect b="b" l="l" r="r" t="t"/>
              <a:pathLst>
                <a:path extrusionOk="0" h="1018" w="1150">
                  <a:moveTo>
                    <a:pt x="196" y="0"/>
                  </a:moveTo>
                  <a:cubicBezTo>
                    <a:pt x="88" y="0"/>
                    <a:pt x="0" y="147"/>
                    <a:pt x="104" y="250"/>
                  </a:cubicBezTo>
                  <a:lnTo>
                    <a:pt x="848" y="965"/>
                  </a:lnTo>
                  <a:cubicBezTo>
                    <a:pt x="882" y="1002"/>
                    <a:pt x="919" y="1017"/>
                    <a:pt x="954" y="1017"/>
                  </a:cubicBezTo>
                  <a:cubicBezTo>
                    <a:pt x="1062" y="1017"/>
                    <a:pt x="1149" y="871"/>
                    <a:pt x="1046" y="767"/>
                  </a:cubicBezTo>
                  <a:lnTo>
                    <a:pt x="301" y="53"/>
                  </a:lnTo>
                  <a:cubicBezTo>
                    <a:pt x="268" y="16"/>
                    <a:pt x="231" y="0"/>
                    <a:pt x="1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8" name="Google Shape;2168;p29"/>
          <p:cNvGrpSpPr/>
          <p:nvPr/>
        </p:nvGrpSpPr>
        <p:grpSpPr>
          <a:xfrm rot="10800000">
            <a:off x="8538344" y="4144378"/>
            <a:ext cx="381680" cy="336653"/>
            <a:chOff x="170125" y="2288725"/>
            <a:chExt cx="381680" cy="336653"/>
          </a:xfrm>
        </p:grpSpPr>
        <p:sp>
          <p:nvSpPr>
            <p:cNvPr id="2169" name="Google Shape;2169;p29"/>
            <p:cNvSpPr/>
            <p:nvPr/>
          </p:nvSpPr>
          <p:spPr>
            <a:xfrm>
              <a:off x="170125" y="2329555"/>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29"/>
            <p:cNvSpPr/>
            <p:nvPr/>
          </p:nvSpPr>
          <p:spPr>
            <a:xfrm>
              <a:off x="439326" y="2288725"/>
              <a:ext cx="112478" cy="7922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29"/>
            <p:cNvSpPr/>
            <p:nvPr/>
          </p:nvSpPr>
          <p:spPr>
            <a:xfrm>
              <a:off x="384821" y="2507766"/>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2172" name="Shape 2172"/>
        <p:cNvGrpSpPr/>
        <p:nvPr/>
      </p:nvGrpSpPr>
      <p:grpSpPr>
        <a:xfrm>
          <a:off x="0" y="0"/>
          <a:ext cx="0" cy="0"/>
          <a:chOff x="0" y="0"/>
          <a:chExt cx="0" cy="0"/>
        </a:xfrm>
      </p:grpSpPr>
      <p:sp>
        <p:nvSpPr>
          <p:cNvPr id="2173" name="Google Shape;2173;p30"/>
          <p:cNvSpPr/>
          <p:nvPr/>
        </p:nvSpPr>
        <p:spPr>
          <a:xfrm rot="7040940">
            <a:off x="6671198" y="4302299"/>
            <a:ext cx="1505205" cy="2076869"/>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30"/>
          <p:cNvSpPr/>
          <p:nvPr/>
        </p:nvSpPr>
        <p:spPr>
          <a:xfrm>
            <a:off x="6440700" y="-66250"/>
            <a:ext cx="2797987" cy="2833036"/>
          </a:xfrm>
          <a:custGeom>
            <a:rect b="b" l="l" r="r" t="t"/>
            <a:pathLst>
              <a:path extrusionOk="0" h="61351" w="60592">
                <a:moveTo>
                  <a:pt x="1" y="1"/>
                </a:moveTo>
                <a:cubicBezTo>
                  <a:pt x="2617" y="5928"/>
                  <a:pt x="11164" y="9642"/>
                  <a:pt x="21680" y="9642"/>
                </a:cubicBezTo>
                <a:cubicBezTo>
                  <a:pt x="25642" y="9642"/>
                  <a:pt x="29885" y="9115"/>
                  <a:pt x="34194" y="7979"/>
                </a:cubicBezTo>
                <a:cubicBezTo>
                  <a:pt x="37264" y="7168"/>
                  <a:pt x="39940" y="6799"/>
                  <a:pt x="42277" y="6799"/>
                </a:cubicBezTo>
                <a:cubicBezTo>
                  <a:pt x="55269" y="6799"/>
                  <a:pt x="57756" y="18219"/>
                  <a:pt x="58889" y="28677"/>
                </a:cubicBezTo>
                <a:cubicBezTo>
                  <a:pt x="60181" y="40683"/>
                  <a:pt x="49573" y="54132"/>
                  <a:pt x="60591" y="61351"/>
                </a:cubicBezTo>
                <a:lnTo>
                  <a:pt x="6059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30"/>
          <p:cNvSpPr/>
          <p:nvPr/>
        </p:nvSpPr>
        <p:spPr>
          <a:xfrm>
            <a:off x="-123050" y="3812337"/>
            <a:ext cx="2908377" cy="1592323"/>
          </a:xfrm>
          <a:custGeom>
            <a:rect b="b" l="l" r="r" t="t"/>
            <a:pathLst>
              <a:path extrusionOk="0" h="27556" w="50331">
                <a:moveTo>
                  <a:pt x="381" y="0"/>
                </a:moveTo>
                <a:lnTo>
                  <a:pt x="1" y="25835"/>
                </a:lnTo>
                <a:cubicBezTo>
                  <a:pt x="1" y="25835"/>
                  <a:pt x="17368" y="27555"/>
                  <a:pt x="31552" y="27555"/>
                </a:cubicBezTo>
                <a:cubicBezTo>
                  <a:pt x="40918" y="27555"/>
                  <a:pt x="48897" y="26805"/>
                  <a:pt x="49574" y="24315"/>
                </a:cubicBezTo>
                <a:cubicBezTo>
                  <a:pt x="50330" y="21540"/>
                  <a:pt x="43375" y="17217"/>
                  <a:pt x="31877" y="17217"/>
                </a:cubicBezTo>
                <a:cubicBezTo>
                  <a:pt x="28830" y="17217"/>
                  <a:pt x="25464" y="17520"/>
                  <a:pt x="21839" y="18236"/>
                </a:cubicBezTo>
                <a:cubicBezTo>
                  <a:pt x="20316" y="18537"/>
                  <a:pt x="18925" y="18676"/>
                  <a:pt x="17651" y="18676"/>
                </a:cubicBezTo>
                <a:cubicBezTo>
                  <a:pt x="3675" y="18676"/>
                  <a:pt x="3904" y="1992"/>
                  <a:pt x="38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30"/>
          <p:cNvSpPr/>
          <p:nvPr/>
        </p:nvSpPr>
        <p:spPr>
          <a:xfrm rot="1110939">
            <a:off x="8120884" y="4764115"/>
            <a:ext cx="2036029" cy="1936027"/>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accent2"/>
          </a:solidFill>
          <a:ln cap="flat" cmpd="sng" w="152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30"/>
          <p:cNvSpPr/>
          <p:nvPr/>
        </p:nvSpPr>
        <p:spPr>
          <a:xfrm>
            <a:off x="6250374" y="-194700"/>
            <a:ext cx="3051565" cy="3089943"/>
          </a:xfrm>
          <a:custGeom>
            <a:rect b="b" l="l" r="r" t="t"/>
            <a:pathLst>
              <a:path extrusionOk="0" h="61351" w="60592">
                <a:moveTo>
                  <a:pt x="1" y="1"/>
                </a:moveTo>
                <a:cubicBezTo>
                  <a:pt x="2617" y="5928"/>
                  <a:pt x="11164" y="9642"/>
                  <a:pt x="21680" y="9642"/>
                </a:cubicBezTo>
                <a:cubicBezTo>
                  <a:pt x="25642" y="9642"/>
                  <a:pt x="29885" y="9115"/>
                  <a:pt x="34194" y="7979"/>
                </a:cubicBezTo>
                <a:cubicBezTo>
                  <a:pt x="37264" y="7168"/>
                  <a:pt x="39940" y="6799"/>
                  <a:pt x="42277" y="6799"/>
                </a:cubicBezTo>
                <a:cubicBezTo>
                  <a:pt x="55269" y="6799"/>
                  <a:pt x="57756" y="18219"/>
                  <a:pt x="58889" y="28677"/>
                </a:cubicBezTo>
                <a:cubicBezTo>
                  <a:pt x="60181" y="40683"/>
                  <a:pt x="49573" y="54132"/>
                  <a:pt x="60591" y="61351"/>
                </a:cubicBezTo>
                <a:lnTo>
                  <a:pt x="60591" y="1"/>
                </a:lnTo>
                <a:close/>
              </a:path>
            </a:pathLst>
          </a:cu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78" name="Google Shape;2178;p30"/>
          <p:cNvGrpSpPr/>
          <p:nvPr/>
        </p:nvGrpSpPr>
        <p:grpSpPr>
          <a:xfrm>
            <a:off x="-58773" y="-66256"/>
            <a:ext cx="856273" cy="828490"/>
            <a:chOff x="-195575" y="-128448"/>
            <a:chExt cx="1620501" cy="1567921"/>
          </a:xfrm>
        </p:grpSpPr>
        <p:sp>
          <p:nvSpPr>
            <p:cNvPr id="2179" name="Google Shape;2179;p30"/>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30"/>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30"/>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30"/>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30"/>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30"/>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30"/>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30"/>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30"/>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30"/>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30"/>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90" name="Google Shape;2190;p30"/>
          <p:cNvSpPr/>
          <p:nvPr/>
        </p:nvSpPr>
        <p:spPr>
          <a:xfrm>
            <a:off x="1545184" y="31301"/>
            <a:ext cx="700906" cy="378933"/>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30"/>
          <p:cNvSpPr/>
          <p:nvPr/>
        </p:nvSpPr>
        <p:spPr>
          <a:xfrm rot="-5400000">
            <a:off x="1666847" y="-786644"/>
            <a:ext cx="606339" cy="1630617"/>
          </a:xfrm>
          <a:custGeom>
            <a:rect b="b" l="l" r="r" t="t"/>
            <a:pathLst>
              <a:path extrusionOk="0" h="32699" w="12159">
                <a:moveTo>
                  <a:pt x="9690" y="1"/>
                </a:moveTo>
                <a:cubicBezTo>
                  <a:pt x="9444" y="1"/>
                  <a:pt x="9200" y="138"/>
                  <a:pt x="9043" y="348"/>
                </a:cubicBezTo>
                <a:cubicBezTo>
                  <a:pt x="8708" y="819"/>
                  <a:pt x="8404" y="1321"/>
                  <a:pt x="8131" y="1837"/>
                </a:cubicBezTo>
                <a:cubicBezTo>
                  <a:pt x="7523" y="2901"/>
                  <a:pt x="6930" y="3965"/>
                  <a:pt x="6368" y="5059"/>
                </a:cubicBezTo>
                <a:cubicBezTo>
                  <a:pt x="5243" y="7247"/>
                  <a:pt x="4240" y="9481"/>
                  <a:pt x="3359" y="11761"/>
                </a:cubicBezTo>
                <a:cubicBezTo>
                  <a:pt x="2447" y="14071"/>
                  <a:pt x="1672" y="16442"/>
                  <a:pt x="1034" y="18858"/>
                </a:cubicBezTo>
                <a:cubicBezTo>
                  <a:pt x="411" y="21214"/>
                  <a:pt x="0" y="23706"/>
                  <a:pt x="426" y="26137"/>
                </a:cubicBezTo>
                <a:cubicBezTo>
                  <a:pt x="791" y="28159"/>
                  <a:pt x="1763" y="30149"/>
                  <a:pt x="3405" y="31426"/>
                </a:cubicBezTo>
                <a:cubicBezTo>
                  <a:pt x="4450" y="32231"/>
                  <a:pt x="5806" y="32698"/>
                  <a:pt x="7148" y="32698"/>
                </a:cubicBezTo>
                <a:cubicBezTo>
                  <a:pt x="7757" y="32698"/>
                  <a:pt x="8363" y="32602"/>
                  <a:pt x="8936" y="32399"/>
                </a:cubicBezTo>
                <a:cubicBezTo>
                  <a:pt x="9377" y="32247"/>
                  <a:pt x="9803" y="32019"/>
                  <a:pt x="10182" y="31745"/>
                </a:cubicBezTo>
                <a:cubicBezTo>
                  <a:pt x="10296" y="31644"/>
                  <a:pt x="10221" y="31460"/>
                  <a:pt x="10106" y="31460"/>
                </a:cubicBezTo>
                <a:cubicBezTo>
                  <a:pt x="10082" y="31460"/>
                  <a:pt x="10057" y="31468"/>
                  <a:pt x="10030" y="31487"/>
                </a:cubicBezTo>
                <a:cubicBezTo>
                  <a:pt x="9179" y="32119"/>
                  <a:pt x="8158" y="32406"/>
                  <a:pt x="7128" y="32406"/>
                </a:cubicBezTo>
                <a:cubicBezTo>
                  <a:pt x="6228" y="32406"/>
                  <a:pt x="5322" y="32187"/>
                  <a:pt x="4514" y="31791"/>
                </a:cubicBezTo>
                <a:cubicBezTo>
                  <a:pt x="2690" y="30879"/>
                  <a:pt x="1505" y="29055"/>
                  <a:pt x="943" y="27140"/>
                </a:cubicBezTo>
                <a:cubicBezTo>
                  <a:pt x="289" y="24891"/>
                  <a:pt x="487" y="22520"/>
                  <a:pt x="988" y="20256"/>
                </a:cubicBezTo>
                <a:cubicBezTo>
                  <a:pt x="1520" y="17946"/>
                  <a:pt x="2204" y="15651"/>
                  <a:pt x="3040" y="13417"/>
                </a:cubicBezTo>
                <a:cubicBezTo>
                  <a:pt x="3845" y="11184"/>
                  <a:pt x="4757" y="8980"/>
                  <a:pt x="5790" y="6822"/>
                </a:cubicBezTo>
                <a:cubicBezTo>
                  <a:pt x="6794" y="4725"/>
                  <a:pt x="7903" y="2673"/>
                  <a:pt x="9134" y="682"/>
                </a:cubicBezTo>
                <a:cubicBezTo>
                  <a:pt x="9263" y="510"/>
                  <a:pt x="9420" y="270"/>
                  <a:pt x="9668" y="270"/>
                </a:cubicBezTo>
                <a:cubicBezTo>
                  <a:pt x="9682" y="270"/>
                  <a:pt x="9696" y="270"/>
                  <a:pt x="9711" y="272"/>
                </a:cubicBezTo>
                <a:cubicBezTo>
                  <a:pt x="9909" y="318"/>
                  <a:pt x="10076" y="470"/>
                  <a:pt x="10152" y="652"/>
                </a:cubicBezTo>
                <a:cubicBezTo>
                  <a:pt x="10426" y="1093"/>
                  <a:pt x="10471" y="1640"/>
                  <a:pt x="10547" y="2141"/>
                </a:cubicBezTo>
                <a:cubicBezTo>
                  <a:pt x="10760" y="3387"/>
                  <a:pt x="10942" y="4634"/>
                  <a:pt x="11094" y="5880"/>
                </a:cubicBezTo>
                <a:cubicBezTo>
                  <a:pt x="11413" y="8372"/>
                  <a:pt x="11611" y="10864"/>
                  <a:pt x="11702" y="13372"/>
                </a:cubicBezTo>
                <a:cubicBezTo>
                  <a:pt x="11900" y="18372"/>
                  <a:pt x="11657" y="23387"/>
                  <a:pt x="10988" y="28356"/>
                </a:cubicBezTo>
                <a:cubicBezTo>
                  <a:pt x="10912" y="28964"/>
                  <a:pt x="10821" y="29572"/>
                  <a:pt x="10714" y="30180"/>
                </a:cubicBezTo>
                <a:cubicBezTo>
                  <a:pt x="10696" y="30289"/>
                  <a:pt x="10793" y="30360"/>
                  <a:pt x="10876" y="30360"/>
                </a:cubicBezTo>
                <a:cubicBezTo>
                  <a:pt x="10932" y="30360"/>
                  <a:pt x="10982" y="30329"/>
                  <a:pt x="10988" y="30256"/>
                </a:cubicBezTo>
                <a:cubicBezTo>
                  <a:pt x="11809" y="25089"/>
                  <a:pt x="12158" y="19846"/>
                  <a:pt x="12021" y="14618"/>
                </a:cubicBezTo>
                <a:cubicBezTo>
                  <a:pt x="11976" y="11989"/>
                  <a:pt x="11793" y="9375"/>
                  <a:pt x="11489" y="6761"/>
                </a:cubicBezTo>
                <a:cubicBezTo>
                  <a:pt x="11337" y="5469"/>
                  <a:pt x="11170" y="4193"/>
                  <a:pt x="10973" y="2932"/>
                </a:cubicBezTo>
                <a:cubicBezTo>
                  <a:pt x="10897" y="2308"/>
                  <a:pt x="10790" y="1701"/>
                  <a:pt x="10638" y="1093"/>
                </a:cubicBezTo>
                <a:cubicBezTo>
                  <a:pt x="10547" y="728"/>
                  <a:pt x="10365" y="302"/>
                  <a:pt x="10015" y="90"/>
                </a:cubicBezTo>
                <a:cubicBezTo>
                  <a:pt x="9912" y="29"/>
                  <a:pt x="9801" y="1"/>
                  <a:pt x="96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30"/>
          <p:cNvSpPr/>
          <p:nvPr/>
        </p:nvSpPr>
        <p:spPr>
          <a:xfrm>
            <a:off x="-195575" y="4876175"/>
            <a:ext cx="440647" cy="451322"/>
          </a:xfrm>
          <a:custGeom>
            <a:rect b="b" l="l" r="r" t="t"/>
            <a:pathLst>
              <a:path extrusionOk="0" h="2662" w="2599">
                <a:moveTo>
                  <a:pt x="1481" y="280"/>
                </a:moveTo>
                <a:cubicBezTo>
                  <a:pt x="1514" y="280"/>
                  <a:pt x="1547" y="284"/>
                  <a:pt x="1581" y="292"/>
                </a:cubicBezTo>
                <a:cubicBezTo>
                  <a:pt x="1976" y="398"/>
                  <a:pt x="2158" y="870"/>
                  <a:pt x="2234" y="1204"/>
                </a:cubicBezTo>
                <a:cubicBezTo>
                  <a:pt x="2295" y="1553"/>
                  <a:pt x="2341" y="2070"/>
                  <a:pt x="2021" y="2252"/>
                </a:cubicBezTo>
                <a:cubicBezTo>
                  <a:pt x="1840" y="2337"/>
                  <a:pt x="1639" y="2383"/>
                  <a:pt x="1442" y="2383"/>
                </a:cubicBezTo>
                <a:cubicBezTo>
                  <a:pt x="1392" y="2383"/>
                  <a:pt x="1342" y="2380"/>
                  <a:pt x="1292" y="2374"/>
                </a:cubicBezTo>
                <a:cubicBezTo>
                  <a:pt x="1079" y="2374"/>
                  <a:pt x="791" y="2344"/>
                  <a:pt x="639" y="2192"/>
                </a:cubicBezTo>
                <a:lnTo>
                  <a:pt x="639" y="2192"/>
                </a:lnTo>
                <a:cubicBezTo>
                  <a:pt x="639" y="2192"/>
                  <a:pt x="639" y="2192"/>
                  <a:pt x="639" y="2192"/>
                </a:cubicBezTo>
                <a:cubicBezTo>
                  <a:pt x="350" y="1873"/>
                  <a:pt x="502" y="1310"/>
                  <a:pt x="684" y="976"/>
                </a:cubicBezTo>
                <a:cubicBezTo>
                  <a:pt x="823" y="685"/>
                  <a:pt x="1138" y="280"/>
                  <a:pt x="1481" y="280"/>
                </a:cubicBezTo>
                <a:close/>
                <a:moveTo>
                  <a:pt x="1476" y="0"/>
                </a:moveTo>
                <a:cubicBezTo>
                  <a:pt x="1090" y="0"/>
                  <a:pt x="736" y="330"/>
                  <a:pt x="532" y="642"/>
                </a:cubicBezTo>
                <a:cubicBezTo>
                  <a:pt x="213" y="1128"/>
                  <a:pt x="0" y="1903"/>
                  <a:pt x="426" y="2389"/>
                </a:cubicBezTo>
                <a:cubicBezTo>
                  <a:pt x="447" y="2410"/>
                  <a:pt x="470" y="2424"/>
                  <a:pt x="492" y="2430"/>
                </a:cubicBezTo>
                <a:lnTo>
                  <a:pt x="492" y="2430"/>
                </a:lnTo>
                <a:cubicBezTo>
                  <a:pt x="680" y="2571"/>
                  <a:pt x="904" y="2648"/>
                  <a:pt x="1140" y="2648"/>
                </a:cubicBezTo>
                <a:cubicBezTo>
                  <a:pt x="1227" y="2657"/>
                  <a:pt x="1315" y="2662"/>
                  <a:pt x="1402" y="2662"/>
                </a:cubicBezTo>
                <a:cubicBezTo>
                  <a:pt x="1602" y="2662"/>
                  <a:pt x="1800" y="2635"/>
                  <a:pt x="1991" y="2572"/>
                </a:cubicBezTo>
                <a:cubicBezTo>
                  <a:pt x="2508" y="2389"/>
                  <a:pt x="2599" y="1812"/>
                  <a:pt x="2538" y="1341"/>
                </a:cubicBezTo>
                <a:cubicBezTo>
                  <a:pt x="2477" y="870"/>
                  <a:pt x="2249" y="292"/>
                  <a:pt x="1794" y="79"/>
                </a:cubicBezTo>
                <a:cubicBezTo>
                  <a:pt x="1687" y="24"/>
                  <a:pt x="1580" y="0"/>
                  <a:pt x="14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30"/>
          <p:cNvSpPr txBox="1"/>
          <p:nvPr>
            <p:ph type="ctrTitle"/>
          </p:nvPr>
        </p:nvSpPr>
        <p:spPr>
          <a:xfrm>
            <a:off x="2429950" y="762900"/>
            <a:ext cx="4284000" cy="811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sz="6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194" name="Google Shape;2194;p30"/>
          <p:cNvSpPr txBox="1"/>
          <p:nvPr>
            <p:ph idx="1" type="subTitle"/>
          </p:nvPr>
        </p:nvSpPr>
        <p:spPr>
          <a:xfrm>
            <a:off x="2427275" y="1848675"/>
            <a:ext cx="4293900" cy="120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95" name="Google Shape;2195;p30"/>
          <p:cNvSpPr txBox="1"/>
          <p:nvPr/>
        </p:nvSpPr>
        <p:spPr>
          <a:xfrm>
            <a:off x="3074225" y="3713500"/>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dk1"/>
                </a:solidFill>
                <a:latin typeface="Crimson Pro"/>
                <a:ea typeface="Crimson Pro"/>
                <a:cs typeface="Crimson Pro"/>
                <a:sym typeface="Crimson Pro"/>
              </a:rPr>
              <a:t>CREDITS: This presentation template was created by </a:t>
            </a:r>
            <a:r>
              <a:rPr b="1" lang="en" sz="1100">
                <a:solidFill>
                  <a:schemeClr val="dk1"/>
                </a:solidFill>
                <a:uFill>
                  <a:noFill/>
                </a:uFill>
                <a:latin typeface="Crimson Pro"/>
                <a:ea typeface="Crimson Pro"/>
                <a:cs typeface="Crimson Pro"/>
                <a:sym typeface="Crimson Pro"/>
                <a:hlinkClick r:id="rId2">
                  <a:extLst>
                    <a:ext uri="{A12FA001-AC4F-418D-AE19-62706E023703}">
                      <ahyp:hlinkClr val="tx"/>
                    </a:ext>
                  </a:extLst>
                </a:hlinkClick>
              </a:rPr>
              <a:t>Slidesgo</a:t>
            </a:r>
            <a:r>
              <a:rPr lang="en" sz="1100">
                <a:solidFill>
                  <a:schemeClr val="dk1"/>
                </a:solidFill>
                <a:latin typeface="Crimson Pro"/>
                <a:ea typeface="Crimson Pro"/>
                <a:cs typeface="Crimson Pro"/>
                <a:sym typeface="Crimson Pro"/>
              </a:rPr>
              <a:t>, and includes icons by </a:t>
            </a:r>
            <a:r>
              <a:rPr b="1" lang="en" sz="1100">
                <a:solidFill>
                  <a:schemeClr val="dk1"/>
                </a:solidFill>
                <a:uFill>
                  <a:noFill/>
                </a:uFill>
                <a:latin typeface="Crimson Pro"/>
                <a:ea typeface="Crimson Pro"/>
                <a:cs typeface="Crimson Pro"/>
                <a:sym typeface="Crimson Pro"/>
                <a:hlinkClick r:id="rId3">
                  <a:extLst>
                    <a:ext uri="{A12FA001-AC4F-418D-AE19-62706E023703}">
                      <ahyp:hlinkClr val="tx"/>
                    </a:ext>
                  </a:extLst>
                </a:hlinkClick>
              </a:rPr>
              <a:t>Flaticon</a:t>
            </a:r>
            <a:r>
              <a:rPr b="1" lang="en" sz="1100">
                <a:solidFill>
                  <a:schemeClr val="dk1"/>
                </a:solidFill>
                <a:latin typeface="Crimson Pro"/>
                <a:ea typeface="Crimson Pro"/>
                <a:cs typeface="Crimson Pro"/>
                <a:sym typeface="Crimson Pro"/>
              </a:rPr>
              <a:t> </a:t>
            </a:r>
            <a:r>
              <a:rPr lang="en" sz="1100">
                <a:solidFill>
                  <a:schemeClr val="dk1"/>
                </a:solidFill>
                <a:latin typeface="Crimson Pro"/>
                <a:ea typeface="Crimson Pro"/>
                <a:cs typeface="Crimson Pro"/>
                <a:sym typeface="Crimson Pro"/>
              </a:rPr>
              <a:t>and infographics &amp; images by </a:t>
            </a:r>
            <a:r>
              <a:rPr b="1" lang="en" sz="1100">
                <a:solidFill>
                  <a:schemeClr val="dk1"/>
                </a:solidFill>
                <a:uFill>
                  <a:noFill/>
                </a:uFill>
                <a:latin typeface="Crimson Pro"/>
                <a:ea typeface="Crimson Pro"/>
                <a:cs typeface="Crimson Pro"/>
                <a:sym typeface="Crimson Pro"/>
                <a:hlinkClick r:id="rId4">
                  <a:extLst>
                    <a:ext uri="{A12FA001-AC4F-418D-AE19-62706E023703}">
                      <ahyp:hlinkClr val="tx"/>
                    </a:ext>
                  </a:extLst>
                </a:hlinkClick>
              </a:rPr>
              <a:t>Freepik</a:t>
            </a:r>
            <a:endParaRPr b="1" sz="1100">
              <a:solidFill>
                <a:schemeClr val="dk1"/>
              </a:solidFill>
              <a:latin typeface="Crimson Pro"/>
              <a:ea typeface="Crimson Pro"/>
              <a:cs typeface="Crimson Pro"/>
              <a:sym typeface="Crimson Pro"/>
            </a:endParaRPr>
          </a:p>
        </p:txBody>
      </p:sp>
      <p:grpSp>
        <p:nvGrpSpPr>
          <p:cNvPr id="2196" name="Google Shape;2196;p30"/>
          <p:cNvGrpSpPr/>
          <p:nvPr/>
        </p:nvGrpSpPr>
        <p:grpSpPr>
          <a:xfrm>
            <a:off x="-983534" y="1548545"/>
            <a:ext cx="2536533" cy="2979337"/>
            <a:chOff x="-983534" y="1548545"/>
            <a:chExt cx="2536533" cy="2979337"/>
          </a:xfrm>
        </p:grpSpPr>
        <p:sp>
          <p:nvSpPr>
            <p:cNvPr id="2197" name="Google Shape;2197;p30"/>
            <p:cNvSpPr/>
            <p:nvPr/>
          </p:nvSpPr>
          <p:spPr>
            <a:xfrm rot="-2185490">
              <a:off x="836790" y="2333602"/>
              <a:ext cx="253292" cy="103871"/>
            </a:xfrm>
            <a:custGeom>
              <a:rect b="b" l="l" r="r" t="t"/>
              <a:pathLst>
                <a:path extrusionOk="0" h="4075" w="9937">
                  <a:moveTo>
                    <a:pt x="149" y="1"/>
                  </a:moveTo>
                  <a:lnTo>
                    <a:pt x="1" y="267"/>
                  </a:lnTo>
                  <a:cubicBezTo>
                    <a:pt x="208" y="474"/>
                    <a:pt x="385" y="681"/>
                    <a:pt x="563" y="858"/>
                  </a:cubicBezTo>
                  <a:cubicBezTo>
                    <a:pt x="1302" y="1568"/>
                    <a:pt x="2130" y="2100"/>
                    <a:pt x="3076" y="2514"/>
                  </a:cubicBezTo>
                  <a:cubicBezTo>
                    <a:pt x="4525" y="3135"/>
                    <a:pt x="6033" y="3608"/>
                    <a:pt x="7601" y="3875"/>
                  </a:cubicBezTo>
                  <a:cubicBezTo>
                    <a:pt x="8177" y="4008"/>
                    <a:pt x="8771" y="4074"/>
                    <a:pt x="9356" y="4074"/>
                  </a:cubicBezTo>
                  <a:cubicBezTo>
                    <a:pt x="9551" y="4074"/>
                    <a:pt x="9745" y="4067"/>
                    <a:pt x="9937" y="4052"/>
                  </a:cubicBezTo>
                  <a:cubicBezTo>
                    <a:pt x="8695" y="3934"/>
                    <a:pt x="7453" y="3668"/>
                    <a:pt x="6240" y="3313"/>
                  </a:cubicBezTo>
                  <a:cubicBezTo>
                    <a:pt x="4821" y="2987"/>
                    <a:pt x="3431" y="2455"/>
                    <a:pt x="2159" y="1716"/>
                  </a:cubicBezTo>
                  <a:cubicBezTo>
                    <a:pt x="1745" y="1479"/>
                    <a:pt x="1361" y="1154"/>
                    <a:pt x="947" y="888"/>
                  </a:cubicBezTo>
                  <a:lnTo>
                    <a:pt x="1006" y="829"/>
                  </a:lnTo>
                  <a:cubicBezTo>
                    <a:pt x="3401" y="1952"/>
                    <a:pt x="4466" y="2366"/>
                    <a:pt x="5058" y="2366"/>
                  </a:cubicBezTo>
                  <a:cubicBezTo>
                    <a:pt x="4466" y="2130"/>
                    <a:pt x="3934" y="1923"/>
                    <a:pt x="3372" y="1686"/>
                  </a:cubicBezTo>
                  <a:cubicBezTo>
                    <a:pt x="2810" y="1450"/>
                    <a:pt x="2248" y="1213"/>
                    <a:pt x="1716" y="917"/>
                  </a:cubicBezTo>
                  <a:cubicBezTo>
                    <a:pt x="1184" y="651"/>
                    <a:pt x="681" y="326"/>
                    <a:pt x="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30"/>
            <p:cNvSpPr/>
            <p:nvPr/>
          </p:nvSpPr>
          <p:spPr>
            <a:xfrm rot="-2185490">
              <a:off x="769799" y="2280273"/>
              <a:ext cx="319642" cy="29976"/>
            </a:xfrm>
            <a:custGeom>
              <a:rect b="b" l="l" r="r" t="t"/>
              <a:pathLst>
                <a:path extrusionOk="0" h="1176" w="12540">
                  <a:moveTo>
                    <a:pt x="12539" y="0"/>
                  </a:moveTo>
                  <a:cubicBezTo>
                    <a:pt x="12391" y="0"/>
                    <a:pt x="12243" y="0"/>
                    <a:pt x="12096" y="59"/>
                  </a:cubicBezTo>
                  <a:cubicBezTo>
                    <a:pt x="10794" y="266"/>
                    <a:pt x="9493" y="533"/>
                    <a:pt x="8192" y="651"/>
                  </a:cubicBezTo>
                  <a:cubicBezTo>
                    <a:pt x="6968" y="816"/>
                    <a:pt x="5726" y="905"/>
                    <a:pt x="4479" y="905"/>
                  </a:cubicBezTo>
                  <a:cubicBezTo>
                    <a:pt x="4160" y="905"/>
                    <a:pt x="3840" y="899"/>
                    <a:pt x="3520" y="887"/>
                  </a:cubicBezTo>
                  <a:cubicBezTo>
                    <a:pt x="2485" y="858"/>
                    <a:pt x="1450" y="651"/>
                    <a:pt x="474" y="266"/>
                  </a:cubicBezTo>
                  <a:cubicBezTo>
                    <a:pt x="355" y="207"/>
                    <a:pt x="208" y="148"/>
                    <a:pt x="89" y="89"/>
                  </a:cubicBezTo>
                  <a:lnTo>
                    <a:pt x="1" y="207"/>
                  </a:lnTo>
                  <a:cubicBezTo>
                    <a:pt x="267" y="414"/>
                    <a:pt x="592" y="592"/>
                    <a:pt x="917" y="680"/>
                  </a:cubicBezTo>
                  <a:cubicBezTo>
                    <a:pt x="1899" y="1000"/>
                    <a:pt x="2922" y="1176"/>
                    <a:pt x="3952" y="1176"/>
                  </a:cubicBezTo>
                  <a:cubicBezTo>
                    <a:pt x="4162" y="1176"/>
                    <a:pt x="4373" y="1169"/>
                    <a:pt x="4584" y="1154"/>
                  </a:cubicBezTo>
                  <a:cubicBezTo>
                    <a:pt x="6595" y="1065"/>
                    <a:pt x="8606" y="858"/>
                    <a:pt x="10558" y="473"/>
                  </a:cubicBezTo>
                  <a:cubicBezTo>
                    <a:pt x="11238" y="355"/>
                    <a:pt x="11889" y="178"/>
                    <a:pt x="125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30"/>
            <p:cNvSpPr/>
            <p:nvPr/>
          </p:nvSpPr>
          <p:spPr>
            <a:xfrm rot="-2185490">
              <a:off x="1038035" y="2378319"/>
              <a:ext cx="255560" cy="66554"/>
            </a:xfrm>
            <a:custGeom>
              <a:rect b="b" l="l" r="r" t="t"/>
              <a:pathLst>
                <a:path extrusionOk="0" h="2611" w="10026">
                  <a:moveTo>
                    <a:pt x="1" y="1"/>
                  </a:moveTo>
                  <a:lnTo>
                    <a:pt x="1" y="1"/>
                  </a:lnTo>
                  <a:cubicBezTo>
                    <a:pt x="30" y="119"/>
                    <a:pt x="119" y="119"/>
                    <a:pt x="178" y="178"/>
                  </a:cubicBezTo>
                  <a:cubicBezTo>
                    <a:pt x="1124" y="888"/>
                    <a:pt x="2219" y="1391"/>
                    <a:pt x="3372" y="1716"/>
                  </a:cubicBezTo>
                  <a:cubicBezTo>
                    <a:pt x="4525" y="2041"/>
                    <a:pt x="5708" y="2278"/>
                    <a:pt x="6891" y="2396"/>
                  </a:cubicBezTo>
                  <a:cubicBezTo>
                    <a:pt x="7758" y="2545"/>
                    <a:pt x="8646" y="2611"/>
                    <a:pt x="9520" y="2611"/>
                  </a:cubicBezTo>
                  <a:cubicBezTo>
                    <a:pt x="9689" y="2611"/>
                    <a:pt x="9858" y="2608"/>
                    <a:pt x="10026" y="2603"/>
                  </a:cubicBezTo>
                  <a:cubicBezTo>
                    <a:pt x="6684" y="2248"/>
                    <a:pt x="3165" y="192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30"/>
            <p:cNvSpPr/>
            <p:nvPr/>
          </p:nvSpPr>
          <p:spPr>
            <a:xfrm rot="-2185490">
              <a:off x="680080" y="2090922"/>
              <a:ext cx="137237" cy="210342"/>
            </a:xfrm>
            <a:custGeom>
              <a:rect b="b" l="l" r="r" t="t"/>
              <a:pathLst>
                <a:path extrusionOk="0" h="8252" w="5384">
                  <a:moveTo>
                    <a:pt x="5383" y="1"/>
                  </a:moveTo>
                  <a:lnTo>
                    <a:pt x="5383" y="1"/>
                  </a:lnTo>
                  <a:cubicBezTo>
                    <a:pt x="3313" y="1331"/>
                    <a:pt x="1627" y="3224"/>
                    <a:pt x="592" y="5501"/>
                  </a:cubicBezTo>
                  <a:cubicBezTo>
                    <a:pt x="208" y="6359"/>
                    <a:pt x="1" y="7305"/>
                    <a:pt x="1" y="8251"/>
                  </a:cubicBezTo>
                  <a:cubicBezTo>
                    <a:pt x="504" y="4643"/>
                    <a:pt x="2751" y="2189"/>
                    <a:pt x="53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30"/>
            <p:cNvSpPr/>
            <p:nvPr/>
          </p:nvSpPr>
          <p:spPr>
            <a:xfrm rot="-2185490">
              <a:off x="832179" y="1924309"/>
              <a:ext cx="141749" cy="162115"/>
            </a:xfrm>
            <a:custGeom>
              <a:rect b="b" l="l" r="r" t="t"/>
              <a:pathLst>
                <a:path extrusionOk="0" h="6360" w="5561">
                  <a:moveTo>
                    <a:pt x="5560" y="1"/>
                  </a:moveTo>
                  <a:cubicBezTo>
                    <a:pt x="5442" y="90"/>
                    <a:pt x="5383" y="149"/>
                    <a:pt x="5324" y="208"/>
                  </a:cubicBezTo>
                  <a:cubicBezTo>
                    <a:pt x="3934" y="1450"/>
                    <a:pt x="2632" y="2810"/>
                    <a:pt x="1450" y="4259"/>
                  </a:cubicBezTo>
                  <a:cubicBezTo>
                    <a:pt x="1006" y="4821"/>
                    <a:pt x="622" y="5383"/>
                    <a:pt x="208" y="5945"/>
                  </a:cubicBezTo>
                  <a:cubicBezTo>
                    <a:pt x="119" y="6063"/>
                    <a:pt x="1" y="6182"/>
                    <a:pt x="60" y="6359"/>
                  </a:cubicBezTo>
                  <a:lnTo>
                    <a:pt x="119" y="6359"/>
                  </a:lnTo>
                  <a:cubicBezTo>
                    <a:pt x="1745" y="4171"/>
                    <a:pt x="3520" y="2101"/>
                    <a:pt x="5471" y="178"/>
                  </a:cubicBezTo>
                  <a:cubicBezTo>
                    <a:pt x="5501" y="119"/>
                    <a:pt x="5531" y="60"/>
                    <a:pt x="55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30"/>
            <p:cNvSpPr/>
            <p:nvPr/>
          </p:nvSpPr>
          <p:spPr>
            <a:xfrm rot="-2185490">
              <a:off x="600458" y="1958735"/>
              <a:ext cx="150033" cy="173407"/>
            </a:xfrm>
            <a:custGeom>
              <a:rect b="b" l="l" r="r" t="t"/>
              <a:pathLst>
                <a:path extrusionOk="0" h="6803" w="5886">
                  <a:moveTo>
                    <a:pt x="5826" y="1"/>
                  </a:moveTo>
                  <a:cubicBezTo>
                    <a:pt x="5175" y="503"/>
                    <a:pt x="4466" y="947"/>
                    <a:pt x="3874" y="1509"/>
                  </a:cubicBezTo>
                  <a:cubicBezTo>
                    <a:pt x="2336" y="2958"/>
                    <a:pt x="1183" y="4732"/>
                    <a:pt x="119" y="6506"/>
                  </a:cubicBezTo>
                  <a:cubicBezTo>
                    <a:pt x="59" y="6595"/>
                    <a:pt x="30" y="6713"/>
                    <a:pt x="0" y="6802"/>
                  </a:cubicBezTo>
                  <a:cubicBezTo>
                    <a:pt x="148" y="6566"/>
                    <a:pt x="355" y="6329"/>
                    <a:pt x="533" y="6063"/>
                  </a:cubicBezTo>
                  <a:cubicBezTo>
                    <a:pt x="1449" y="4614"/>
                    <a:pt x="2514" y="3253"/>
                    <a:pt x="3697" y="1982"/>
                  </a:cubicBezTo>
                  <a:cubicBezTo>
                    <a:pt x="4022" y="1627"/>
                    <a:pt x="4407" y="1331"/>
                    <a:pt x="4761" y="1036"/>
                  </a:cubicBezTo>
                  <a:lnTo>
                    <a:pt x="5885" y="60"/>
                  </a:lnTo>
                  <a:lnTo>
                    <a:pt x="582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30"/>
            <p:cNvSpPr/>
            <p:nvPr/>
          </p:nvSpPr>
          <p:spPr>
            <a:xfrm rot="-2185490">
              <a:off x="726951" y="2357109"/>
              <a:ext cx="86691" cy="95765"/>
            </a:xfrm>
            <a:custGeom>
              <a:rect b="b" l="l" r="r" t="t"/>
              <a:pathLst>
                <a:path extrusionOk="0" h="3757" w="3401">
                  <a:moveTo>
                    <a:pt x="3283" y="0"/>
                  </a:moveTo>
                  <a:cubicBezTo>
                    <a:pt x="1804" y="888"/>
                    <a:pt x="651" y="2189"/>
                    <a:pt x="0" y="3756"/>
                  </a:cubicBezTo>
                  <a:cubicBezTo>
                    <a:pt x="325" y="3313"/>
                    <a:pt x="621" y="2839"/>
                    <a:pt x="976" y="2425"/>
                  </a:cubicBezTo>
                  <a:cubicBezTo>
                    <a:pt x="1686" y="1509"/>
                    <a:pt x="1834" y="1390"/>
                    <a:pt x="2129" y="1302"/>
                  </a:cubicBezTo>
                  <a:lnTo>
                    <a:pt x="2129" y="1302"/>
                  </a:lnTo>
                  <a:lnTo>
                    <a:pt x="1301" y="2366"/>
                  </a:lnTo>
                  <a:lnTo>
                    <a:pt x="1360" y="2396"/>
                  </a:lnTo>
                  <a:lnTo>
                    <a:pt x="3105" y="681"/>
                  </a:lnTo>
                  <a:lnTo>
                    <a:pt x="2987" y="592"/>
                  </a:lnTo>
                  <a:cubicBezTo>
                    <a:pt x="3046" y="414"/>
                    <a:pt x="3401" y="385"/>
                    <a:pt x="32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30"/>
            <p:cNvSpPr/>
            <p:nvPr/>
          </p:nvSpPr>
          <p:spPr>
            <a:xfrm rot="-2185490">
              <a:off x="727111" y="2019910"/>
              <a:ext cx="137951" cy="106292"/>
            </a:xfrm>
            <a:custGeom>
              <a:rect b="b" l="l" r="r" t="t"/>
              <a:pathLst>
                <a:path extrusionOk="0" h="4170" w="5412">
                  <a:moveTo>
                    <a:pt x="5382" y="0"/>
                  </a:moveTo>
                  <a:cubicBezTo>
                    <a:pt x="5234" y="30"/>
                    <a:pt x="5087" y="89"/>
                    <a:pt x="4939" y="148"/>
                  </a:cubicBezTo>
                  <a:cubicBezTo>
                    <a:pt x="4318" y="473"/>
                    <a:pt x="3697" y="858"/>
                    <a:pt x="3135" y="1272"/>
                  </a:cubicBezTo>
                  <a:cubicBezTo>
                    <a:pt x="2514" y="1715"/>
                    <a:pt x="1922" y="2189"/>
                    <a:pt x="1390" y="2721"/>
                  </a:cubicBezTo>
                  <a:cubicBezTo>
                    <a:pt x="887" y="3165"/>
                    <a:pt x="444" y="3667"/>
                    <a:pt x="0" y="4170"/>
                  </a:cubicBezTo>
                  <a:cubicBezTo>
                    <a:pt x="887" y="3460"/>
                    <a:pt x="1715" y="2721"/>
                    <a:pt x="2573" y="1982"/>
                  </a:cubicBezTo>
                  <a:cubicBezTo>
                    <a:pt x="3460" y="1272"/>
                    <a:pt x="4406" y="651"/>
                    <a:pt x="5412" y="178"/>
                  </a:cubicBezTo>
                  <a:lnTo>
                    <a:pt x="538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30"/>
            <p:cNvSpPr/>
            <p:nvPr/>
          </p:nvSpPr>
          <p:spPr>
            <a:xfrm rot="-2185490">
              <a:off x="1053764" y="2213390"/>
              <a:ext cx="192983" cy="17817"/>
            </a:xfrm>
            <a:custGeom>
              <a:rect b="b" l="l" r="r" t="t"/>
              <a:pathLst>
                <a:path extrusionOk="0" h="699" w="7571">
                  <a:moveTo>
                    <a:pt x="7571" y="1"/>
                  </a:moveTo>
                  <a:cubicBezTo>
                    <a:pt x="5057" y="474"/>
                    <a:pt x="2514" y="563"/>
                    <a:pt x="0" y="622"/>
                  </a:cubicBezTo>
                  <a:cubicBezTo>
                    <a:pt x="776" y="667"/>
                    <a:pt x="1551" y="698"/>
                    <a:pt x="2324" y="698"/>
                  </a:cubicBezTo>
                  <a:cubicBezTo>
                    <a:pt x="4089" y="698"/>
                    <a:pt x="5844" y="535"/>
                    <a:pt x="75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30"/>
            <p:cNvSpPr/>
            <p:nvPr/>
          </p:nvSpPr>
          <p:spPr>
            <a:xfrm rot="-2185490">
              <a:off x="1195357" y="2286324"/>
              <a:ext cx="159846" cy="20366"/>
            </a:xfrm>
            <a:custGeom>
              <a:rect b="b" l="l" r="r" t="t"/>
              <a:pathLst>
                <a:path extrusionOk="0" h="799" w="6271">
                  <a:moveTo>
                    <a:pt x="6270" y="0"/>
                  </a:moveTo>
                  <a:lnTo>
                    <a:pt x="6270" y="0"/>
                  </a:lnTo>
                  <a:cubicBezTo>
                    <a:pt x="5501" y="148"/>
                    <a:pt x="4880" y="296"/>
                    <a:pt x="4171" y="385"/>
                  </a:cubicBezTo>
                  <a:cubicBezTo>
                    <a:pt x="3461" y="474"/>
                    <a:pt x="2721" y="503"/>
                    <a:pt x="2041" y="533"/>
                  </a:cubicBezTo>
                  <a:cubicBezTo>
                    <a:pt x="1332" y="592"/>
                    <a:pt x="651" y="592"/>
                    <a:pt x="1" y="622"/>
                  </a:cubicBezTo>
                  <a:cubicBezTo>
                    <a:pt x="410" y="743"/>
                    <a:pt x="1064" y="799"/>
                    <a:pt x="1801" y="799"/>
                  </a:cubicBezTo>
                  <a:cubicBezTo>
                    <a:pt x="3569" y="799"/>
                    <a:pt x="5811" y="481"/>
                    <a:pt x="627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30"/>
            <p:cNvSpPr/>
            <p:nvPr/>
          </p:nvSpPr>
          <p:spPr>
            <a:xfrm rot="-2185490">
              <a:off x="892370" y="2195627"/>
              <a:ext cx="195991" cy="41472"/>
            </a:xfrm>
            <a:custGeom>
              <a:rect b="b" l="l" r="r" t="t"/>
              <a:pathLst>
                <a:path extrusionOk="0" h="1627" w="7689">
                  <a:moveTo>
                    <a:pt x="7689" y="0"/>
                  </a:moveTo>
                  <a:lnTo>
                    <a:pt x="7689" y="0"/>
                  </a:lnTo>
                  <a:cubicBezTo>
                    <a:pt x="5175" y="739"/>
                    <a:pt x="2603" y="1301"/>
                    <a:pt x="0" y="1627"/>
                  </a:cubicBezTo>
                  <a:cubicBezTo>
                    <a:pt x="2632" y="1538"/>
                    <a:pt x="5234" y="976"/>
                    <a:pt x="76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30"/>
            <p:cNvSpPr/>
            <p:nvPr/>
          </p:nvSpPr>
          <p:spPr>
            <a:xfrm rot="-2185490">
              <a:off x="767909" y="2216909"/>
              <a:ext cx="132700" cy="93751"/>
            </a:xfrm>
            <a:custGeom>
              <a:rect b="b" l="l" r="r" t="t"/>
              <a:pathLst>
                <a:path extrusionOk="0" h="3678" w="5206">
                  <a:moveTo>
                    <a:pt x="5205" y="1"/>
                  </a:moveTo>
                  <a:cubicBezTo>
                    <a:pt x="4466" y="681"/>
                    <a:pt x="3786" y="1361"/>
                    <a:pt x="3046" y="1982"/>
                  </a:cubicBezTo>
                  <a:cubicBezTo>
                    <a:pt x="2396" y="2544"/>
                    <a:pt x="1686" y="3017"/>
                    <a:pt x="917" y="3372"/>
                  </a:cubicBezTo>
                  <a:cubicBezTo>
                    <a:pt x="621" y="3490"/>
                    <a:pt x="296" y="3579"/>
                    <a:pt x="0" y="3668"/>
                  </a:cubicBezTo>
                  <a:cubicBezTo>
                    <a:pt x="80" y="3674"/>
                    <a:pt x="159" y="3678"/>
                    <a:pt x="238" y="3678"/>
                  </a:cubicBezTo>
                  <a:cubicBezTo>
                    <a:pt x="867" y="3678"/>
                    <a:pt x="1483" y="3470"/>
                    <a:pt x="1982" y="3076"/>
                  </a:cubicBezTo>
                  <a:cubicBezTo>
                    <a:pt x="2544" y="2692"/>
                    <a:pt x="3046" y="2248"/>
                    <a:pt x="3549" y="1805"/>
                  </a:cubicBezTo>
                  <a:cubicBezTo>
                    <a:pt x="4170" y="1272"/>
                    <a:pt x="4732" y="651"/>
                    <a:pt x="52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30"/>
            <p:cNvSpPr/>
            <p:nvPr/>
          </p:nvSpPr>
          <p:spPr>
            <a:xfrm rot="-2185490">
              <a:off x="1191699" y="2445549"/>
              <a:ext cx="34692" cy="126659"/>
            </a:xfrm>
            <a:custGeom>
              <a:rect b="b" l="l" r="r" t="t"/>
              <a:pathLst>
                <a:path extrusionOk="0" h="4969" w="1361">
                  <a:moveTo>
                    <a:pt x="0" y="0"/>
                  </a:moveTo>
                  <a:lnTo>
                    <a:pt x="0" y="0"/>
                  </a:lnTo>
                  <a:cubicBezTo>
                    <a:pt x="562" y="1597"/>
                    <a:pt x="946" y="3283"/>
                    <a:pt x="1065" y="4968"/>
                  </a:cubicBezTo>
                  <a:cubicBezTo>
                    <a:pt x="1360" y="4643"/>
                    <a:pt x="1272" y="4258"/>
                    <a:pt x="1242" y="3904"/>
                  </a:cubicBezTo>
                  <a:cubicBezTo>
                    <a:pt x="1183" y="3519"/>
                    <a:pt x="1094" y="3135"/>
                    <a:pt x="1006" y="2750"/>
                  </a:cubicBezTo>
                  <a:cubicBezTo>
                    <a:pt x="769" y="1952"/>
                    <a:pt x="503" y="1153"/>
                    <a:pt x="266" y="384"/>
                  </a:cubicBezTo>
                  <a:cubicBezTo>
                    <a:pt x="207" y="237"/>
                    <a:pt x="118" y="118"/>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30"/>
            <p:cNvSpPr/>
            <p:nvPr/>
          </p:nvSpPr>
          <p:spPr>
            <a:xfrm rot="-2185490">
              <a:off x="666755" y="1872247"/>
              <a:ext cx="104814" cy="81440"/>
            </a:xfrm>
            <a:custGeom>
              <a:rect b="b" l="l" r="r" t="t"/>
              <a:pathLst>
                <a:path extrusionOk="0" h="3195" w="4112">
                  <a:moveTo>
                    <a:pt x="4052" y="0"/>
                  </a:moveTo>
                  <a:cubicBezTo>
                    <a:pt x="3934" y="59"/>
                    <a:pt x="3786" y="118"/>
                    <a:pt x="3668" y="207"/>
                  </a:cubicBezTo>
                  <a:cubicBezTo>
                    <a:pt x="3106" y="621"/>
                    <a:pt x="2515" y="1065"/>
                    <a:pt x="1923" y="1508"/>
                  </a:cubicBezTo>
                  <a:cubicBezTo>
                    <a:pt x="1539" y="1804"/>
                    <a:pt x="1184" y="2100"/>
                    <a:pt x="799" y="2396"/>
                  </a:cubicBezTo>
                  <a:cubicBezTo>
                    <a:pt x="533" y="2632"/>
                    <a:pt x="267" y="2898"/>
                    <a:pt x="1" y="3135"/>
                  </a:cubicBezTo>
                  <a:lnTo>
                    <a:pt x="30" y="3194"/>
                  </a:lnTo>
                  <a:cubicBezTo>
                    <a:pt x="533" y="2839"/>
                    <a:pt x="1036" y="2514"/>
                    <a:pt x="1509" y="2159"/>
                  </a:cubicBezTo>
                  <a:cubicBezTo>
                    <a:pt x="2337" y="1538"/>
                    <a:pt x="3136" y="917"/>
                    <a:pt x="3964" y="266"/>
                  </a:cubicBezTo>
                  <a:cubicBezTo>
                    <a:pt x="4023" y="207"/>
                    <a:pt x="4082" y="148"/>
                    <a:pt x="4111" y="59"/>
                  </a:cubicBezTo>
                  <a:lnTo>
                    <a:pt x="405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30"/>
            <p:cNvSpPr/>
            <p:nvPr/>
          </p:nvSpPr>
          <p:spPr>
            <a:xfrm rot="-2185490">
              <a:off x="809758" y="1854235"/>
              <a:ext cx="72391" cy="94236"/>
            </a:xfrm>
            <a:custGeom>
              <a:rect b="b" l="l" r="r" t="t"/>
              <a:pathLst>
                <a:path extrusionOk="0" h="3697" w="2840">
                  <a:moveTo>
                    <a:pt x="2840" y="0"/>
                  </a:moveTo>
                  <a:lnTo>
                    <a:pt x="2840" y="0"/>
                  </a:lnTo>
                  <a:cubicBezTo>
                    <a:pt x="2041" y="207"/>
                    <a:pt x="533" y="2159"/>
                    <a:pt x="1" y="3697"/>
                  </a:cubicBezTo>
                  <a:cubicBezTo>
                    <a:pt x="208" y="3372"/>
                    <a:pt x="415" y="3017"/>
                    <a:pt x="651" y="2692"/>
                  </a:cubicBezTo>
                  <a:cubicBezTo>
                    <a:pt x="858" y="2366"/>
                    <a:pt x="1095" y="2041"/>
                    <a:pt x="1332" y="1745"/>
                  </a:cubicBezTo>
                  <a:cubicBezTo>
                    <a:pt x="1568" y="1420"/>
                    <a:pt x="1805" y="1095"/>
                    <a:pt x="2071" y="799"/>
                  </a:cubicBezTo>
                  <a:cubicBezTo>
                    <a:pt x="2308" y="533"/>
                    <a:pt x="2574" y="267"/>
                    <a:pt x="28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30"/>
            <p:cNvSpPr/>
            <p:nvPr/>
          </p:nvSpPr>
          <p:spPr>
            <a:xfrm rot="-2185490">
              <a:off x="958104" y="2279731"/>
              <a:ext cx="173407" cy="8106"/>
            </a:xfrm>
            <a:custGeom>
              <a:rect b="b" l="l" r="r" t="t"/>
              <a:pathLst>
                <a:path extrusionOk="0" h="318" w="6803">
                  <a:moveTo>
                    <a:pt x="1" y="0"/>
                  </a:moveTo>
                  <a:cubicBezTo>
                    <a:pt x="1606" y="212"/>
                    <a:pt x="3226" y="317"/>
                    <a:pt x="4851" y="317"/>
                  </a:cubicBezTo>
                  <a:cubicBezTo>
                    <a:pt x="5501" y="317"/>
                    <a:pt x="6152" y="300"/>
                    <a:pt x="6802" y="267"/>
                  </a:cubicBezTo>
                  <a:lnTo>
                    <a:pt x="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30"/>
            <p:cNvSpPr/>
            <p:nvPr/>
          </p:nvSpPr>
          <p:spPr>
            <a:xfrm rot="-2185490">
              <a:off x="1020900" y="2444366"/>
              <a:ext cx="32448" cy="121382"/>
            </a:xfrm>
            <a:custGeom>
              <a:rect b="b" l="l" r="r" t="t"/>
              <a:pathLst>
                <a:path extrusionOk="0" h="4762" w="1273">
                  <a:moveTo>
                    <a:pt x="119" y="0"/>
                  </a:moveTo>
                  <a:lnTo>
                    <a:pt x="119" y="0"/>
                  </a:lnTo>
                  <a:cubicBezTo>
                    <a:pt x="1" y="1006"/>
                    <a:pt x="799" y="4140"/>
                    <a:pt x="1272" y="4761"/>
                  </a:cubicBezTo>
                  <a:cubicBezTo>
                    <a:pt x="1154" y="4288"/>
                    <a:pt x="977" y="3756"/>
                    <a:pt x="858" y="3224"/>
                  </a:cubicBezTo>
                  <a:cubicBezTo>
                    <a:pt x="740" y="2691"/>
                    <a:pt x="651" y="2100"/>
                    <a:pt x="503" y="1597"/>
                  </a:cubicBezTo>
                  <a:cubicBezTo>
                    <a:pt x="326" y="1065"/>
                    <a:pt x="415" y="503"/>
                    <a:pt x="1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30"/>
            <p:cNvSpPr/>
            <p:nvPr/>
          </p:nvSpPr>
          <p:spPr>
            <a:xfrm rot="-2185490">
              <a:off x="802549" y="2412534"/>
              <a:ext cx="36960" cy="119878"/>
            </a:xfrm>
            <a:custGeom>
              <a:rect b="b" l="l" r="r" t="t"/>
              <a:pathLst>
                <a:path extrusionOk="0" h="4703" w="1450">
                  <a:moveTo>
                    <a:pt x="1450" y="0"/>
                  </a:moveTo>
                  <a:lnTo>
                    <a:pt x="1450" y="0"/>
                  </a:lnTo>
                  <a:cubicBezTo>
                    <a:pt x="829" y="503"/>
                    <a:pt x="1" y="3342"/>
                    <a:pt x="89" y="4702"/>
                  </a:cubicBezTo>
                  <a:cubicBezTo>
                    <a:pt x="296" y="3874"/>
                    <a:pt x="444" y="3076"/>
                    <a:pt x="681" y="2307"/>
                  </a:cubicBezTo>
                  <a:cubicBezTo>
                    <a:pt x="888" y="1509"/>
                    <a:pt x="1184" y="769"/>
                    <a:pt x="14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30"/>
            <p:cNvSpPr/>
            <p:nvPr/>
          </p:nvSpPr>
          <p:spPr>
            <a:xfrm rot="-2185490">
              <a:off x="684523" y="2425239"/>
              <a:ext cx="71652" cy="67879"/>
            </a:xfrm>
            <a:custGeom>
              <a:rect b="b" l="l" r="r" t="t"/>
              <a:pathLst>
                <a:path extrusionOk="0" h="2663" w="2811">
                  <a:moveTo>
                    <a:pt x="2810" y="1"/>
                  </a:moveTo>
                  <a:cubicBezTo>
                    <a:pt x="2692" y="30"/>
                    <a:pt x="2574" y="60"/>
                    <a:pt x="2455" y="148"/>
                  </a:cubicBezTo>
                  <a:cubicBezTo>
                    <a:pt x="1834" y="622"/>
                    <a:pt x="1184" y="1124"/>
                    <a:pt x="563" y="1627"/>
                  </a:cubicBezTo>
                  <a:cubicBezTo>
                    <a:pt x="385" y="1775"/>
                    <a:pt x="238" y="1982"/>
                    <a:pt x="119" y="2189"/>
                  </a:cubicBezTo>
                  <a:cubicBezTo>
                    <a:pt x="60" y="2337"/>
                    <a:pt x="31" y="2485"/>
                    <a:pt x="1" y="2633"/>
                  </a:cubicBezTo>
                  <a:lnTo>
                    <a:pt x="119" y="2662"/>
                  </a:lnTo>
                  <a:cubicBezTo>
                    <a:pt x="740" y="1479"/>
                    <a:pt x="1864" y="829"/>
                    <a:pt x="28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30"/>
            <p:cNvSpPr/>
            <p:nvPr/>
          </p:nvSpPr>
          <p:spPr>
            <a:xfrm rot="-2185490">
              <a:off x="877020" y="2010831"/>
              <a:ext cx="66350" cy="69383"/>
            </a:xfrm>
            <a:custGeom>
              <a:rect b="b" l="l" r="r" t="t"/>
              <a:pathLst>
                <a:path extrusionOk="0" h="2722" w="2603">
                  <a:moveTo>
                    <a:pt x="2603" y="1"/>
                  </a:moveTo>
                  <a:cubicBezTo>
                    <a:pt x="1627" y="740"/>
                    <a:pt x="740" y="1627"/>
                    <a:pt x="0" y="2603"/>
                  </a:cubicBezTo>
                  <a:lnTo>
                    <a:pt x="148" y="2722"/>
                  </a:lnTo>
                  <a:cubicBezTo>
                    <a:pt x="267" y="2662"/>
                    <a:pt x="355" y="2574"/>
                    <a:pt x="474" y="2485"/>
                  </a:cubicBezTo>
                  <a:cubicBezTo>
                    <a:pt x="621" y="2278"/>
                    <a:pt x="740" y="2041"/>
                    <a:pt x="917" y="1834"/>
                  </a:cubicBezTo>
                  <a:cubicBezTo>
                    <a:pt x="1390" y="1302"/>
                    <a:pt x="1863" y="799"/>
                    <a:pt x="2366" y="297"/>
                  </a:cubicBezTo>
                  <a:cubicBezTo>
                    <a:pt x="2455" y="178"/>
                    <a:pt x="2514" y="90"/>
                    <a:pt x="26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30"/>
            <p:cNvSpPr/>
            <p:nvPr/>
          </p:nvSpPr>
          <p:spPr>
            <a:xfrm rot="-2185490">
              <a:off x="782039" y="2013661"/>
              <a:ext cx="70122" cy="43740"/>
            </a:xfrm>
            <a:custGeom>
              <a:rect b="b" l="l" r="r" t="t"/>
              <a:pathLst>
                <a:path extrusionOk="0" h="1716" w="2751">
                  <a:moveTo>
                    <a:pt x="2751" y="1"/>
                  </a:moveTo>
                  <a:lnTo>
                    <a:pt x="2751" y="1"/>
                  </a:lnTo>
                  <a:cubicBezTo>
                    <a:pt x="2159" y="30"/>
                    <a:pt x="385" y="1183"/>
                    <a:pt x="1" y="1716"/>
                  </a:cubicBezTo>
                  <a:cubicBezTo>
                    <a:pt x="888" y="1065"/>
                    <a:pt x="1864" y="622"/>
                    <a:pt x="27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30"/>
            <p:cNvSpPr/>
            <p:nvPr/>
          </p:nvSpPr>
          <p:spPr>
            <a:xfrm rot="-2185490">
              <a:off x="1266624" y="2242573"/>
              <a:ext cx="75399" cy="13968"/>
            </a:xfrm>
            <a:custGeom>
              <a:rect b="b" l="l" r="r" t="t"/>
              <a:pathLst>
                <a:path extrusionOk="0" h="548" w="2958">
                  <a:moveTo>
                    <a:pt x="2958" y="0"/>
                  </a:moveTo>
                  <a:lnTo>
                    <a:pt x="1" y="533"/>
                  </a:lnTo>
                  <a:cubicBezTo>
                    <a:pt x="166" y="542"/>
                    <a:pt x="331" y="547"/>
                    <a:pt x="496" y="547"/>
                  </a:cubicBezTo>
                  <a:cubicBezTo>
                    <a:pt x="1335" y="547"/>
                    <a:pt x="2167" y="420"/>
                    <a:pt x="2958" y="148"/>
                  </a:cubicBezTo>
                  <a:lnTo>
                    <a:pt x="295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30"/>
            <p:cNvSpPr/>
            <p:nvPr/>
          </p:nvSpPr>
          <p:spPr>
            <a:xfrm rot="-2185490">
              <a:off x="973871" y="1920498"/>
              <a:ext cx="57301" cy="40733"/>
            </a:xfrm>
            <a:custGeom>
              <a:rect b="b" l="l" r="r" t="t"/>
              <a:pathLst>
                <a:path extrusionOk="0" h="1598" w="2248">
                  <a:moveTo>
                    <a:pt x="2248" y="0"/>
                  </a:moveTo>
                  <a:lnTo>
                    <a:pt x="0" y="1597"/>
                  </a:lnTo>
                  <a:cubicBezTo>
                    <a:pt x="917" y="1302"/>
                    <a:pt x="2130" y="474"/>
                    <a:pt x="22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30"/>
            <p:cNvSpPr/>
            <p:nvPr/>
          </p:nvSpPr>
          <p:spPr>
            <a:xfrm rot="-2185490">
              <a:off x="624175" y="2235218"/>
              <a:ext cx="42237" cy="52789"/>
            </a:xfrm>
            <a:custGeom>
              <a:rect b="b" l="l" r="r" t="t"/>
              <a:pathLst>
                <a:path extrusionOk="0" h="2071" w="1657">
                  <a:moveTo>
                    <a:pt x="59" y="1"/>
                  </a:moveTo>
                  <a:cubicBezTo>
                    <a:pt x="0" y="740"/>
                    <a:pt x="887" y="1834"/>
                    <a:pt x="1656" y="2071"/>
                  </a:cubicBezTo>
                  <a:cubicBezTo>
                    <a:pt x="1331" y="1746"/>
                    <a:pt x="1006" y="1450"/>
                    <a:pt x="769" y="1125"/>
                  </a:cubicBezTo>
                  <a:cubicBezTo>
                    <a:pt x="503" y="799"/>
                    <a:pt x="296" y="415"/>
                    <a:pt x="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30"/>
            <p:cNvSpPr/>
            <p:nvPr/>
          </p:nvSpPr>
          <p:spPr>
            <a:xfrm rot="-2185490">
              <a:off x="814168" y="2273374"/>
              <a:ext cx="65611" cy="41982"/>
            </a:xfrm>
            <a:custGeom>
              <a:rect b="b" l="l" r="r" t="t"/>
              <a:pathLst>
                <a:path extrusionOk="0" h="1647" w="2574">
                  <a:moveTo>
                    <a:pt x="2574" y="1"/>
                  </a:moveTo>
                  <a:cubicBezTo>
                    <a:pt x="2160" y="297"/>
                    <a:pt x="1805" y="651"/>
                    <a:pt x="1361" y="918"/>
                  </a:cubicBezTo>
                  <a:cubicBezTo>
                    <a:pt x="918" y="1184"/>
                    <a:pt x="444" y="1420"/>
                    <a:pt x="1" y="1627"/>
                  </a:cubicBezTo>
                  <a:cubicBezTo>
                    <a:pt x="46" y="1640"/>
                    <a:pt x="96" y="1647"/>
                    <a:pt x="150" y="1647"/>
                  </a:cubicBezTo>
                  <a:cubicBezTo>
                    <a:pt x="829" y="1647"/>
                    <a:pt x="2108" y="659"/>
                    <a:pt x="25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30"/>
            <p:cNvSpPr/>
            <p:nvPr/>
          </p:nvSpPr>
          <p:spPr>
            <a:xfrm rot="-2185490">
              <a:off x="633200" y="2115665"/>
              <a:ext cx="21896" cy="64107"/>
            </a:xfrm>
            <a:custGeom>
              <a:rect b="b" l="l" r="r" t="t"/>
              <a:pathLst>
                <a:path extrusionOk="0" h="2515" w="859">
                  <a:moveTo>
                    <a:pt x="30" y="0"/>
                  </a:moveTo>
                  <a:cubicBezTo>
                    <a:pt x="1" y="1035"/>
                    <a:pt x="326" y="2189"/>
                    <a:pt x="740" y="2514"/>
                  </a:cubicBezTo>
                  <a:lnTo>
                    <a:pt x="858" y="2159"/>
                  </a:lnTo>
                  <a:lnTo>
                    <a:pt x="858" y="2159"/>
                  </a:lnTo>
                  <a:lnTo>
                    <a:pt x="651" y="2218"/>
                  </a:lnTo>
                  <a:lnTo>
                    <a:pt x="3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30"/>
            <p:cNvSpPr/>
            <p:nvPr/>
          </p:nvSpPr>
          <p:spPr>
            <a:xfrm rot="-2185490">
              <a:off x="1207348" y="2083556"/>
              <a:ext cx="58830" cy="21921"/>
            </a:xfrm>
            <a:custGeom>
              <a:rect b="b" l="l" r="r" t="t"/>
              <a:pathLst>
                <a:path extrusionOk="0" h="860" w="2308">
                  <a:moveTo>
                    <a:pt x="2307" y="0"/>
                  </a:moveTo>
                  <a:lnTo>
                    <a:pt x="2307" y="0"/>
                  </a:lnTo>
                  <a:cubicBezTo>
                    <a:pt x="1952" y="148"/>
                    <a:pt x="1686" y="237"/>
                    <a:pt x="1450" y="325"/>
                  </a:cubicBezTo>
                  <a:cubicBezTo>
                    <a:pt x="1213" y="414"/>
                    <a:pt x="977" y="473"/>
                    <a:pt x="740" y="592"/>
                  </a:cubicBezTo>
                  <a:cubicBezTo>
                    <a:pt x="503" y="710"/>
                    <a:pt x="208" y="592"/>
                    <a:pt x="1" y="828"/>
                  </a:cubicBezTo>
                  <a:cubicBezTo>
                    <a:pt x="61" y="850"/>
                    <a:pt x="135" y="860"/>
                    <a:pt x="220" y="860"/>
                  </a:cubicBezTo>
                  <a:cubicBezTo>
                    <a:pt x="719" y="860"/>
                    <a:pt x="1600" y="506"/>
                    <a:pt x="230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30"/>
            <p:cNvSpPr/>
            <p:nvPr/>
          </p:nvSpPr>
          <p:spPr>
            <a:xfrm rot="-2185490">
              <a:off x="1024804" y="2454868"/>
              <a:ext cx="15115" cy="63342"/>
            </a:xfrm>
            <a:custGeom>
              <a:rect b="b" l="l" r="r" t="t"/>
              <a:pathLst>
                <a:path extrusionOk="0" h="2485" w="593">
                  <a:moveTo>
                    <a:pt x="89" y="1"/>
                  </a:moveTo>
                  <a:lnTo>
                    <a:pt x="1" y="30"/>
                  </a:lnTo>
                  <a:cubicBezTo>
                    <a:pt x="30" y="858"/>
                    <a:pt x="237" y="1716"/>
                    <a:pt x="592" y="2485"/>
                  </a:cubicBezTo>
                  <a:cubicBezTo>
                    <a:pt x="415" y="1657"/>
                    <a:pt x="267" y="829"/>
                    <a:pt x="8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30"/>
            <p:cNvSpPr/>
            <p:nvPr/>
          </p:nvSpPr>
          <p:spPr>
            <a:xfrm rot="-2185490">
              <a:off x="953290" y="2048403"/>
              <a:ext cx="41497" cy="33978"/>
            </a:xfrm>
            <a:custGeom>
              <a:rect b="b" l="l" r="r" t="t"/>
              <a:pathLst>
                <a:path extrusionOk="0" h="1333" w="1628">
                  <a:moveTo>
                    <a:pt x="1596" y="0"/>
                  </a:moveTo>
                  <a:cubicBezTo>
                    <a:pt x="1119" y="0"/>
                    <a:pt x="348" y="638"/>
                    <a:pt x="1" y="1332"/>
                  </a:cubicBezTo>
                  <a:lnTo>
                    <a:pt x="1627" y="1"/>
                  </a:lnTo>
                  <a:cubicBezTo>
                    <a:pt x="1617" y="1"/>
                    <a:pt x="1606" y="0"/>
                    <a:pt x="159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30"/>
            <p:cNvSpPr/>
            <p:nvPr/>
          </p:nvSpPr>
          <p:spPr>
            <a:xfrm rot="-2185490">
              <a:off x="1245527" y="2493202"/>
              <a:ext cx="10578" cy="63342"/>
            </a:xfrm>
            <a:custGeom>
              <a:rect b="b" l="l" r="r" t="t"/>
              <a:pathLst>
                <a:path extrusionOk="0" h="2485" w="415">
                  <a:moveTo>
                    <a:pt x="1" y="1"/>
                  </a:moveTo>
                  <a:lnTo>
                    <a:pt x="1" y="1"/>
                  </a:lnTo>
                  <a:cubicBezTo>
                    <a:pt x="60" y="829"/>
                    <a:pt x="119" y="1657"/>
                    <a:pt x="178" y="2485"/>
                  </a:cubicBezTo>
                  <a:lnTo>
                    <a:pt x="326" y="2485"/>
                  </a:lnTo>
                  <a:cubicBezTo>
                    <a:pt x="415" y="1657"/>
                    <a:pt x="296" y="799"/>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30"/>
            <p:cNvSpPr/>
            <p:nvPr/>
          </p:nvSpPr>
          <p:spPr>
            <a:xfrm rot="-2185490">
              <a:off x="638587" y="2202232"/>
              <a:ext cx="39968" cy="39229"/>
            </a:xfrm>
            <a:custGeom>
              <a:rect b="b" l="l" r="r" t="t"/>
              <a:pathLst>
                <a:path extrusionOk="0" h="1539" w="1568">
                  <a:moveTo>
                    <a:pt x="0" y="1"/>
                  </a:moveTo>
                  <a:lnTo>
                    <a:pt x="0" y="1"/>
                  </a:lnTo>
                  <a:cubicBezTo>
                    <a:pt x="385" y="770"/>
                    <a:pt x="1183" y="1538"/>
                    <a:pt x="1568" y="1538"/>
                  </a:cubicBezTo>
                  <a:lnTo>
                    <a:pt x="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30"/>
            <p:cNvSpPr/>
            <p:nvPr/>
          </p:nvSpPr>
          <p:spPr>
            <a:xfrm rot="-2185490">
              <a:off x="914421" y="2458915"/>
              <a:ext cx="13586" cy="46009"/>
            </a:xfrm>
            <a:custGeom>
              <a:rect b="b" l="l" r="r" t="t"/>
              <a:pathLst>
                <a:path extrusionOk="0" h="1805" w="533">
                  <a:moveTo>
                    <a:pt x="474" y="0"/>
                  </a:moveTo>
                  <a:lnTo>
                    <a:pt x="474" y="0"/>
                  </a:lnTo>
                  <a:cubicBezTo>
                    <a:pt x="207" y="267"/>
                    <a:pt x="0" y="1065"/>
                    <a:pt x="60" y="1804"/>
                  </a:cubicBezTo>
                  <a:cubicBezTo>
                    <a:pt x="385" y="947"/>
                    <a:pt x="533" y="267"/>
                    <a:pt x="47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30"/>
            <p:cNvSpPr/>
            <p:nvPr/>
          </p:nvSpPr>
          <p:spPr>
            <a:xfrm rot="-2185490">
              <a:off x="931856" y="2463266"/>
              <a:ext cx="13586" cy="49017"/>
            </a:xfrm>
            <a:custGeom>
              <a:rect b="b" l="l" r="r" t="t"/>
              <a:pathLst>
                <a:path extrusionOk="0" h="1923" w="533">
                  <a:moveTo>
                    <a:pt x="385" y="1"/>
                  </a:moveTo>
                  <a:cubicBezTo>
                    <a:pt x="119" y="592"/>
                    <a:pt x="0" y="1272"/>
                    <a:pt x="89" y="1923"/>
                  </a:cubicBezTo>
                  <a:lnTo>
                    <a:pt x="533" y="30"/>
                  </a:lnTo>
                  <a:lnTo>
                    <a:pt x="3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30"/>
            <p:cNvSpPr/>
            <p:nvPr/>
          </p:nvSpPr>
          <p:spPr>
            <a:xfrm rot="-2185490">
              <a:off x="989726" y="1957397"/>
              <a:ext cx="39993" cy="18174"/>
            </a:xfrm>
            <a:custGeom>
              <a:rect b="b" l="l" r="r" t="t"/>
              <a:pathLst>
                <a:path extrusionOk="0" h="713" w="1569">
                  <a:moveTo>
                    <a:pt x="1568" y="1"/>
                  </a:moveTo>
                  <a:lnTo>
                    <a:pt x="1" y="711"/>
                  </a:lnTo>
                  <a:cubicBezTo>
                    <a:pt x="31" y="712"/>
                    <a:pt x="60" y="713"/>
                    <a:pt x="90" y="713"/>
                  </a:cubicBezTo>
                  <a:cubicBezTo>
                    <a:pt x="651" y="713"/>
                    <a:pt x="1203" y="450"/>
                    <a:pt x="15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30"/>
            <p:cNvSpPr/>
            <p:nvPr/>
          </p:nvSpPr>
          <p:spPr>
            <a:xfrm rot="-2185490">
              <a:off x="614076" y="2145953"/>
              <a:ext cx="20366" cy="38490"/>
            </a:xfrm>
            <a:custGeom>
              <a:rect b="b" l="l" r="r" t="t"/>
              <a:pathLst>
                <a:path extrusionOk="0" h="1510" w="799">
                  <a:moveTo>
                    <a:pt x="0" y="1"/>
                  </a:moveTo>
                  <a:lnTo>
                    <a:pt x="0" y="1"/>
                  </a:lnTo>
                  <a:cubicBezTo>
                    <a:pt x="89" y="592"/>
                    <a:pt x="355" y="1125"/>
                    <a:pt x="799" y="1509"/>
                  </a:cubicBezTo>
                  <a:cubicBezTo>
                    <a:pt x="592" y="977"/>
                    <a:pt x="326" y="474"/>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30"/>
            <p:cNvSpPr/>
            <p:nvPr/>
          </p:nvSpPr>
          <p:spPr>
            <a:xfrm rot="-2185490">
              <a:off x="1153594" y="2065327"/>
              <a:ext cx="34692" cy="19627"/>
            </a:xfrm>
            <a:custGeom>
              <a:rect b="b" l="l" r="r" t="t"/>
              <a:pathLst>
                <a:path extrusionOk="0" h="770" w="1361">
                  <a:moveTo>
                    <a:pt x="1361" y="0"/>
                  </a:moveTo>
                  <a:lnTo>
                    <a:pt x="1361" y="0"/>
                  </a:lnTo>
                  <a:cubicBezTo>
                    <a:pt x="888" y="207"/>
                    <a:pt x="414" y="474"/>
                    <a:pt x="0" y="769"/>
                  </a:cubicBezTo>
                  <a:cubicBezTo>
                    <a:pt x="533" y="740"/>
                    <a:pt x="1035" y="444"/>
                    <a:pt x="13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30"/>
            <p:cNvSpPr/>
            <p:nvPr/>
          </p:nvSpPr>
          <p:spPr>
            <a:xfrm rot="-2185490">
              <a:off x="679450" y="2470640"/>
              <a:ext cx="28651" cy="25643"/>
            </a:xfrm>
            <a:custGeom>
              <a:rect b="b" l="l" r="r" t="t"/>
              <a:pathLst>
                <a:path extrusionOk="0" h="1006" w="1124">
                  <a:moveTo>
                    <a:pt x="1124" y="1"/>
                  </a:moveTo>
                  <a:cubicBezTo>
                    <a:pt x="621" y="148"/>
                    <a:pt x="207" y="503"/>
                    <a:pt x="0" y="1006"/>
                  </a:cubicBezTo>
                  <a:lnTo>
                    <a:pt x="112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30"/>
            <p:cNvSpPr/>
            <p:nvPr/>
          </p:nvSpPr>
          <p:spPr>
            <a:xfrm rot="-2185490">
              <a:off x="665424" y="2277530"/>
              <a:ext cx="42237" cy="11445"/>
            </a:xfrm>
            <a:custGeom>
              <a:rect b="b" l="l" r="r" t="t"/>
              <a:pathLst>
                <a:path extrusionOk="0" h="449" w="1657">
                  <a:moveTo>
                    <a:pt x="1" y="0"/>
                  </a:moveTo>
                  <a:cubicBezTo>
                    <a:pt x="310" y="289"/>
                    <a:pt x="719" y="448"/>
                    <a:pt x="1130" y="448"/>
                  </a:cubicBezTo>
                  <a:cubicBezTo>
                    <a:pt x="1308" y="448"/>
                    <a:pt x="1486" y="418"/>
                    <a:pt x="1657" y="355"/>
                  </a:cubicBezTo>
                  <a:lnTo>
                    <a:pt x="1657" y="355"/>
                  </a:lnTo>
                  <a:cubicBezTo>
                    <a:pt x="1609" y="358"/>
                    <a:pt x="1561" y="359"/>
                    <a:pt x="1513" y="359"/>
                  </a:cubicBezTo>
                  <a:cubicBezTo>
                    <a:pt x="995" y="359"/>
                    <a:pt x="461" y="217"/>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30"/>
            <p:cNvSpPr/>
            <p:nvPr/>
          </p:nvSpPr>
          <p:spPr>
            <a:xfrm rot="-2185490">
              <a:off x="651092" y="2198875"/>
              <a:ext cx="24904" cy="26407"/>
            </a:xfrm>
            <a:custGeom>
              <a:rect b="b" l="l" r="r" t="t"/>
              <a:pathLst>
                <a:path extrusionOk="0" h="1036" w="977">
                  <a:moveTo>
                    <a:pt x="60" y="1"/>
                  </a:moveTo>
                  <a:lnTo>
                    <a:pt x="0" y="90"/>
                  </a:lnTo>
                  <a:cubicBezTo>
                    <a:pt x="207" y="444"/>
                    <a:pt x="533" y="770"/>
                    <a:pt x="888" y="1036"/>
                  </a:cubicBezTo>
                  <a:lnTo>
                    <a:pt x="976" y="918"/>
                  </a:lnTo>
                  <a:lnTo>
                    <a:pt x="6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30"/>
            <p:cNvSpPr/>
            <p:nvPr/>
          </p:nvSpPr>
          <p:spPr>
            <a:xfrm rot="-2185490">
              <a:off x="974416" y="2044523"/>
              <a:ext cx="24139" cy="23400"/>
            </a:xfrm>
            <a:custGeom>
              <a:rect b="b" l="l" r="r" t="t"/>
              <a:pathLst>
                <a:path extrusionOk="0" h="918" w="947">
                  <a:moveTo>
                    <a:pt x="917" y="0"/>
                  </a:moveTo>
                  <a:cubicBezTo>
                    <a:pt x="533" y="207"/>
                    <a:pt x="178" y="503"/>
                    <a:pt x="0" y="917"/>
                  </a:cubicBezTo>
                  <a:cubicBezTo>
                    <a:pt x="296" y="651"/>
                    <a:pt x="621" y="414"/>
                    <a:pt x="917" y="148"/>
                  </a:cubicBezTo>
                  <a:cubicBezTo>
                    <a:pt x="947" y="148"/>
                    <a:pt x="917" y="89"/>
                    <a:pt x="9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30"/>
            <p:cNvSpPr/>
            <p:nvPr/>
          </p:nvSpPr>
          <p:spPr>
            <a:xfrm rot="-2185490">
              <a:off x="860418" y="2443641"/>
              <a:ext cx="15115" cy="21131"/>
            </a:xfrm>
            <a:custGeom>
              <a:rect b="b" l="l" r="r" t="t"/>
              <a:pathLst>
                <a:path extrusionOk="0" h="829" w="593">
                  <a:moveTo>
                    <a:pt x="474" y="1"/>
                  </a:moveTo>
                  <a:cubicBezTo>
                    <a:pt x="178" y="149"/>
                    <a:pt x="1" y="474"/>
                    <a:pt x="1" y="829"/>
                  </a:cubicBezTo>
                  <a:lnTo>
                    <a:pt x="592" y="60"/>
                  </a:lnTo>
                  <a:lnTo>
                    <a:pt x="47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30"/>
            <p:cNvSpPr/>
            <p:nvPr/>
          </p:nvSpPr>
          <p:spPr>
            <a:xfrm rot="-2185490">
              <a:off x="-755729" y="2700889"/>
              <a:ext cx="1910892" cy="1396049"/>
            </a:xfrm>
            <a:custGeom>
              <a:rect b="b" l="l" r="r" t="t"/>
              <a:pathLst>
                <a:path extrusionOk="0" h="54769" w="74967">
                  <a:moveTo>
                    <a:pt x="54739" y="2012"/>
                  </a:moveTo>
                  <a:lnTo>
                    <a:pt x="54739" y="2012"/>
                  </a:lnTo>
                  <a:cubicBezTo>
                    <a:pt x="54798" y="2130"/>
                    <a:pt x="54858" y="2248"/>
                    <a:pt x="54887" y="2396"/>
                  </a:cubicBezTo>
                  <a:cubicBezTo>
                    <a:pt x="55627" y="4762"/>
                    <a:pt x="56425" y="7128"/>
                    <a:pt x="57105" y="9523"/>
                  </a:cubicBezTo>
                  <a:cubicBezTo>
                    <a:pt x="57519" y="10943"/>
                    <a:pt x="57785" y="12392"/>
                    <a:pt x="58111" y="13841"/>
                  </a:cubicBezTo>
                  <a:cubicBezTo>
                    <a:pt x="58436" y="15615"/>
                    <a:pt x="58584" y="17419"/>
                    <a:pt x="58613" y="19223"/>
                  </a:cubicBezTo>
                  <a:cubicBezTo>
                    <a:pt x="58672" y="20849"/>
                    <a:pt x="58613" y="22476"/>
                    <a:pt x="58436" y="24102"/>
                  </a:cubicBezTo>
                  <a:cubicBezTo>
                    <a:pt x="58406" y="24398"/>
                    <a:pt x="58377" y="24694"/>
                    <a:pt x="58347" y="24989"/>
                  </a:cubicBezTo>
                  <a:lnTo>
                    <a:pt x="58258" y="24989"/>
                  </a:lnTo>
                  <a:lnTo>
                    <a:pt x="58258" y="25019"/>
                  </a:lnTo>
                  <a:cubicBezTo>
                    <a:pt x="58258" y="24782"/>
                    <a:pt x="58258" y="24516"/>
                    <a:pt x="58229" y="24280"/>
                  </a:cubicBezTo>
                  <a:cubicBezTo>
                    <a:pt x="58051" y="23067"/>
                    <a:pt x="57904" y="21884"/>
                    <a:pt x="57726" y="20672"/>
                  </a:cubicBezTo>
                  <a:cubicBezTo>
                    <a:pt x="57460" y="18868"/>
                    <a:pt x="56898" y="17153"/>
                    <a:pt x="56484" y="15408"/>
                  </a:cubicBezTo>
                  <a:cubicBezTo>
                    <a:pt x="56218" y="14196"/>
                    <a:pt x="55952" y="12983"/>
                    <a:pt x="55656" y="11771"/>
                  </a:cubicBezTo>
                  <a:cubicBezTo>
                    <a:pt x="55094" y="9346"/>
                    <a:pt x="54976" y="6832"/>
                    <a:pt x="54828" y="4348"/>
                  </a:cubicBezTo>
                  <a:cubicBezTo>
                    <a:pt x="54798" y="3579"/>
                    <a:pt x="54739" y="2810"/>
                    <a:pt x="54739" y="2012"/>
                  </a:cubicBezTo>
                  <a:close/>
                  <a:moveTo>
                    <a:pt x="54325" y="1302"/>
                  </a:moveTo>
                  <a:cubicBezTo>
                    <a:pt x="54355" y="1479"/>
                    <a:pt x="54384" y="1627"/>
                    <a:pt x="54384" y="1775"/>
                  </a:cubicBezTo>
                  <a:cubicBezTo>
                    <a:pt x="54532" y="3845"/>
                    <a:pt x="54651" y="5945"/>
                    <a:pt x="54798" y="8044"/>
                  </a:cubicBezTo>
                  <a:cubicBezTo>
                    <a:pt x="54917" y="9316"/>
                    <a:pt x="55124" y="10617"/>
                    <a:pt x="55449" y="11859"/>
                  </a:cubicBezTo>
                  <a:cubicBezTo>
                    <a:pt x="55804" y="13368"/>
                    <a:pt x="56159" y="14905"/>
                    <a:pt x="56543" y="16413"/>
                  </a:cubicBezTo>
                  <a:cubicBezTo>
                    <a:pt x="56750" y="17360"/>
                    <a:pt x="56987" y="18306"/>
                    <a:pt x="57194" y="19282"/>
                  </a:cubicBezTo>
                  <a:cubicBezTo>
                    <a:pt x="57342" y="20110"/>
                    <a:pt x="57460" y="20938"/>
                    <a:pt x="57608" y="21766"/>
                  </a:cubicBezTo>
                  <a:cubicBezTo>
                    <a:pt x="57844" y="22979"/>
                    <a:pt x="57963" y="24221"/>
                    <a:pt x="58022" y="25463"/>
                  </a:cubicBezTo>
                  <a:cubicBezTo>
                    <a:pt x="58051" y="26024"/>
                    <a:pt x="58022" y="26616"/>
                    <a:pt x="58022" y="27178"/>
                  </a:cubicBezTo>
                  <a:cubicBezTo>
                    <a:pt x="57637" y="24871"/>
                    <a:pt x="56691" y="22772"/>
                    <a:pt x="55834" y="20613"/>
                  </a:cubicBezTo>
                  <a:cubicBezTo>
                    <a:pt x="55005" y="18691"/>
                    <a:pt x="54296" y="16680"/>
                    <a:pt x="53704" y="14669"/>
                  </a:cubicBezTo>
                  <a:cubicBezTo>
                    <a:pt x="53172" y="12746"/>
                    <a:pt x="52906" y="10795"/>
                    <a:pt x="52935" y="8813"/>
                  </a:cubicBezTo>
                  <a:cubicBezTo>
                    <a:pt x="52935" y="7778"/>
                    <a:pt x="53083" y="6743"/>
                    <a:pt x="53320" y="5738"/>
                  </a:cubicBezTo>
                  <a:cubicBezTo>
                    <a:pt x="53645" y="4259"/>
                    <a:pt x="53970" y="2781"/>
                    <a:pt x="54325" y="1302"/>
                  </a:cubicBezTo>
                  <a:close/>
                  <a:moveTo>
                    <a:pt x="45956" y="41787"/>
                  </a:moveTo>
                  <a:lnTo>
                    <a:pt x="45956" y="41787"/>
                  </a:lnTo>
                  <a:cubicBezTo>
                    <a:pt x="46873" y="41934"/>
                    <a:pt x="47760" y="42230"/>
                    <a:pt x="48588" y="42644"/>
                  </a:cubicBezTo>
                  <a:cubicBezTo>
                    <a:pt x="49209" y="42940"/>
                    <a:pt x="49830" y="43236"/>
                    <a:pt x="50451" y="43472"/>
                  </a:cubicBezTo>
                  <a:cubicBezTo>
                    <a:pt x="51546" y="43886"/>
                    <a:pt x="52728" y="44123"/>
                    <a:pt x="53911" y="44182"/>
                  </a:cubicBezTo>
                  <a:cubicBezTo>
                    <a:pt x="54543" y="44219"/>
                    <a:pt x="55180" y="44236"/>
                    <a:pt x="55818" y="44236"/>
                  </a:cubicBezTo>
                  <a:cubicBezTo>
                    <a:pt x="56703" y="44236"/>
                    <a:pt x="57589" y="44204"/>
                    <a:pt x="58465" y="44152"/>
                  </a:cubicBezTo>
                  <a:cubicBezTo>
                    <a:pt x="59190" y="44108"/>
                    <a:pt x="59914" y="44086"/>
                    <a:pt x="60635" y="44086"/>
                  </a:cubicBezTo>
                  <a:cubicBezTo>
                    <a:pt x="61356" y="44086"/>
                    <a:pt x="62073" y="44108"/>
                    <a:pt x="62783" y="44152"/>
                  </a:cubicBezTo>
                  <a:cubicBezTo>
                    <a:pt x="64084" y="44300"/>
                    <a:pt x="65356" y="44596"/>
                    <a:pt x="66568" y="45099"/>
                  </a:cubicBezTo>
                  <a:cubicBezTo>
                    <a:pt x="69052" y="46045"/>
                    <a:pt x="71270" y="47524"/>
                    <a:pt x="73074" y="49475"/>
                  </a:cubicBezTo>
                  <a:cubicBezTo>
                    <a:pt x="73192" y="49594"/>
                    <a:pt x="73281" y="49712"/>
                    <a:pt x="73311" y="49860"/>
                  </a:cubicBezTo>
                  <a:cubicBezTo>
                    <a:pt x="73222" y="49801"/>
                    <a:pt x="73133" y="49742"/>
                    <a:pt x="73045" y="49682"/>
                  </a:cubicBezTo>
                  <a:cubicBezTo>
                    <a:pt x="71418" y="48381"/>
                    <a:pt x="69614" y="47376"/>
                    <a:pt x="67692" y="46666"/>
                  </a:cubicBezTo>
                  <a:cubicBezTo>
                    <a:pt x="66709" y="46304"/>
                    <a:pt x="65680" y="46123"/>
                    <a:pt x="64646" y="46123"/>
                  </a:cubicBezTo>
                  <a:cubicBezTo>
                    <a:pt x="64498" y="46123"/>
                    <a:pt x="64350" y="46126"/>
                    <a:pt x="64202" y="46134"/>
                  </a:cubicBezTo>
                  <a:cubicBezTo>
                    <a:pt x="61364" y="46252"/>
                    <a:pt x="58495" y="46459"/>
                    <a:pt x="55656" y="46577"/>
                  </a:cubicBezTo>
                  <a:cubicBezTo>
                    <a:pt x="55498" y="46587"/>
                    <a:pt x="55339" y="46592"/>
                    <a:pt x="55182" y="46592"/>
                  </a:cubicBezTo>
                  <a:cubicBezTo>
                    <a:pt x="53459" y="46592"/>
                    <a:pt x="51809" y="46003"/>
                    <a:pt x="50481" y="44892"/>
                  </a:cubicBezTo>
                  <a:cubicBezTo>
                    <a:pt x="49978" y="44478"/>
                    <a:pt x="49475" y="44034"/>
                    <a:pt x="48973" y="43620"/>
                  </a:cubicBezTo>
                  <a:cubicBezTo>
                    <a:pt x="48145" y="42910"/>
                    <a:pt x="47228" y="42348"/>
                    <a:pt x="46223" y="41905"/>
                  </a:cubicBezTo>
                  <a:cubicBezTo>
                    <a:pt x="46134" y="41875"/>
                    <a:pt x="46045" y="41816"/>
                    <a:pt x="45956" y="41787"/>
                  </a:cubicBezTo>
                  <a:close/>
                  <a:moveTo>
                    <a:pt x="47139" y="42644"/>
                  </a:moveTo>
                  <a:cubicBezTo>
                    <a:pt x="47435" y="42851"/>
                    <a:pt x="47760" y="43029"/>
                    <a:pt x="48056" y="43265"/>
                  </a:cubicBezTo>
                  <a:cubicBezTo>
                    <a:pt x="48677" y="43768"/>
                    <a:pt x="49328" y="44271"/>
                    <a:pt x="49919" y="44803"/>
                  </a:cubicBezTo>
                  <a:cubicBezTo>
                    <a:pt x="51132" y="45897"/>
                    <a:pt x="52669" y="46577"/>
                    <a:pt x="54325" y="46755"/>
                  </a:cubicBezTo>
                  <a:cubicBezTo>
                    <a:pt x="54739" y="46814"/>
                    <a:pt x="55153" y="46814"/>
                    <a:pt x="55567" y="46814"/>
                  </a:cubicBezTo>
                  <a:cubicBezTo>
                    <a:pt x="57371" y="46666"/>
                    <a:pt x="59175" y="46518"/>
                    <a:pt x="60979" y="46370"/>
                  </a:cubicBezTo>
                  <a:cubicBezTo>
                    <a:pt x="61630" y="46311"/>
                    <a:pt x="62280" y="46252"/>
                    <a:pt x="62931" y="46252"/>
                  </a:cubicBezTo>
                  <a:cubicBezTo>
                    <a:pt x="63148" y="46241"/>
                    <a:pt x="63365" y="46235"/>
                    <a:pt x="63582" y="46235"/>
                  </a:cubicBezTo>
                  <a:cubicBezTo>
                    <a:pt x="65108" y="46235"/>
                    <a:pt x="66626" y="46510"/>
                    <a:pt x="68076" y="47080"/>
                  </a:cubicBezTo>
                  <a:cubicBezTo>
                    <a:pt x="69733" y="47760"/>
                    <a:pt x="71300" y="48677"/>
                    <a:pt x="72749" y="49771"/>
                  </a:cubicBezTo>
                  <a:cubicBezTo>
                    <a:pt x="72926" y="49889"/>
                    <a:pt x="73045" y="50037"/>
                    <a:pt x="73133" y="50215"/>
                  </a:cubicBezTo>
                  <a:cubicBezTo>
                    <a:pt x="73045" y="50185"/>
                    <a:pt x="72926" y="50156"/>
                    <a:pt x="72838" y="50096"/>
                  </a:cubicBezTo>
                  <a:cubicBezTo>
                    <a:pt x="70649" y="49032"/>
                    <a:pt x="68283" y="48352"/>
                    <a:pt x="65829" y="48145"/>
                  </a:cubicBezTo>
                  <a:cubicBezTo>
                    <a:pt x="64962" y="48066"/>
                    <a:pt x="64081" y="48026"/>
                    <a:pt x="63196" y="48026"/>
                  </a:cubicBezTo>
                  <a:cubicBezTo>
                    <a:pt x="62753" y="48026"/>
                    <a:pt x="62310" y="48036"/>
                    <a:pt x="61866" y="48056"/>
                  </a:cubicBezTo>
                  <a:cubicBezTo>
                    <a:pt x="60299" y="48115"/>
                    <a:pt x="58732" y="48174"/>
                    <a:pt x="57164" y="48174"/>
                  </a:cubicBezTo>
                  <a:cubicBezTo>
                    <a:pt x="57087" y="48176"/>
                    <a:pt x="57010" y="48176"/>
                    <a:pt x="56932" y="48176"/>
                  </a:cubicBezTo>
                  <a:cubicBezTo>
                    <a:pt x="55469" y="48176"/>
                    <a:pt x="53986" y="47912"/>
                    <a:pt x="52610" y="47435"/>
                  </a:cubicBezTo>
                  <a:cubicBezTo>
                    <a:pt x="51339" y="46991"/>
                    <a:pt x="50185" y="46222"/>
                    <a:pt x="49298" y="45247"/>
                  </a:cubicBezTo>
                  <a:cubicBezTo>
                    <a:pt x="48559" y="44389"/>
                    <a:pt x="47819" y="43561"/>
                    <a:pt x="47080" y="42703"/>
                  </a:cubicBezTo>
                  <a:lnTo>
                    <a:pt x="47139" y="42644"/>
                  </a:lnTo>
                  <a:close/>
                  <a:moveTo>
                    <a:pt x="54266" y="1"/>
                  </a:moveTo>
                  <a:cubicBezTo>
                    <a:pt x="54207" y="119"/>
                    <a:pt x="54177" y="237"/>
                    <a:pt x="54118" y="385"/>
                  </a:cubicBezTo>
                  <a:cubicBezTo>
                    <a:pt x="53823" y="1923"/>
                    <a:pt x="53497" y="3461"/>
                    <a:pt x="53172" y="4999"/>
                  </a:cubicBezTo>
                  <a:cubicBezTo>
                    <a:pt x="52817" y="6477"/>
                    <a:pt x="52640" y="7985"/>
                    <a:pt x="52640" y="9523"/>
                  </a:cubicBezTo>
                  <a:cubicBezTo>
                    <a:pt x="52699" y="11800"/>
                    <a:pt x="53113" y="14048"/>
                    <a:pt x="53882" y="16177"/>
                  </a:cubicBezTo>
                  <a:cubicBezTo>
                    <a:pt x="54651" y="18365"/>
                    <a:pt x="55508" y="20554"/>
                    <a:pt x="56366" y="22712"/>
                  </a:cubicBezTo>
                  <a:cubicBezTo>
                    <a:pt x="57194" y="24694"/>
                    <a:pt x="57726" y="26823"/>
                    <a:pt x="57933" y="28982"/>
                  </a:cubicBezTo>
                  <a:cubicBezTo>
                    <a:pt x="57963" y="29307"/>
                    <a:pt x="57874" y="29632"/>
                    <a:pt x="57667" y="29898"/>
                  </a:cubicBezTo>
                  <a:cubicBezTo>
                    <a:pt x="56455" y="31584"/>
                    <a:pt x="55094" y="33151"/>
                    <a:pt x="53586" y="34600"/>
                  </a:cubicBezTo>
                  <a:cubicBezTo>
                    <a:pt x="51605" y="36582"/>
                    <a:pt x="49298" y="38208"/>
                    <a:pt x="46784" y="39421"/>
                  </a:cubicBezTo>
                  <a:cubicBezTo>
                    <a:pt x="43738" y="40840"/>
                    <a:pt x="40485" y="41520"/>
                    <a:pt x="37203" y="42112"/>
                  </a:cubicBezTo>
                  <a:cubicBezTo>
                    <a:pt x="36109" y="42319"/>
                    <a:pt x="35015" y="42467"/>
                    <a:pt x="33920" y="42615"/>
                  </a:cubicBezTo>
                  <a:cubicBezTo>
                    <a:pt x="32619" y="42792"/>
                    <a:pt x="31318" y="42969"/>
                    <a:pt x="30017" y="43147"/>
                  </a:cubicBezTo>
                  <a:cubicBezTo>
                    <a:pt x="29307" y="43236"/>
                    <a:pt x="28627" y="43295"/>
                    <a:pt x="27917" y="43383"/>
                  </a:cubicBezTo>
                  <a:cubicBezTo>
                    <a:pt x="26350" y="43590"/>
                    <a:pt x="24783" y="43797"/>
                    <a:pt x="23215" y="44034"/>
                  </a:cubicBezTo>
                  <a:cubicBezTo>
                    <a:pt x="21884" y="44241"/>
                    <a:pt x="20524" y="44389"/>
                    <a:pt x="19223" y="44685"/>
                  </a:cubicBezTo>
                  <a:cubicBezTo>
                    <a:pt x="17478" y="45069"/>
                    <a:pt x="15763" y="45513"/>
                    <a:pt x="14048" y="46015"/>
                  </a:cubicBezTo>
                  <a:cubicBezTo>
                    <a:pt x="11357" y="46784"/>
                    <a:pt x="8725" y="47878"/>
                    <a:pt x="6300" y="49239"/>
                  </a:cubicBezTo>
                  <a:cubicBezTo>
                    <a:pt x="3993" y="50540"/>
                    <a:pt x="1923" y="52196"/>
                    <a:pt x="149" y="54148"/>
                  </a:cubicBezTo>
                  <a:cubicBezTo>
                    <a:pt x="90" y="54207"/>
                    <a:pt x="31" y="54296"/>
                    <a:pt x="1" y="54355"/>
                  </a:cubicBezTo>
                  <a:cubicBezTo>
                    <a:pt x="1" y="54473"/>
                    <a:pt x="1" y="54591"/>
                    <a:pt x="1" y="54769"/>
                  </a:cubicBezTo>
                  <a:lnTo>
                    <a:pt x="297" y="54473"/>
                  </a:lnTo>
                  <a:cubicBezTo>
                    <a:pt x="681" y="54059"/>
                    <a:pt x="1066" y="53645"/>
                    <a:pt x="1480" y="53231"/>
                  </a:cubicBezTo>
                  <a:cubicBezTo>
                    <a:pt x="3816" y="51043"/>
                    <a:pt x="6507" y="49268"/>
                    <a:pt x="9464" y="48056"/>
                  </a:cubicBezTo>
                  <a:cubicBezTo>
                    <a:pt x="14137" y="46104"/>
                    <a:pt x="19046" y="44803"/>
                    <a:pt x="24073" y="44241"/>
                  </a:cubicBezTo>
                  <a:cubicBezTo>
                    <a:pt x="24635" y="44182"/>
                    <a:pt x="25197" y="44093"/>
                    <a:pt x="25729" y="44034"/>
                  </a:cubicBezTo>
                  <a:cubicBezTo>
                    <a:pt x="27060" y="43857"/>
                    <a:pt x="28361" y="43679"/>
                    <a:pt x="29662" y="43531"/>
                  </a:cubicBezTo>
                  <a:cubicBezTo>
                    <a:pt x="30845" y="43383"/>
                    <a:pt x="32057" y="43265"/>
                    <a:pt x="33270" y="43088"/>
                  </a:cubicBezTo>
                  <a:cubicBezTo>
                    <a:pt x="34748" y="42851"/>
                    <a:pt x="36227" y="42615"/>
                    <a:pt x="37706" y="42348"/>
                  </a:cubicBezTo>
                  <a:cubicBezTo>
                    <a:pt x="38741" y="42171"/>
                    <a:pt x="39776" y="41934"/>
                    <a:pt x="40811" y="41727"/>
                  </a:cubicBezTo>
                  <a:cubicBezTo>
                    <a:pt x="41484" y="41593"/>
                    <a:pt x="42158" y="41335"/>
                    <a:pt x="42876" y="41335"/>
                  </a:cubicBezTo>
                  <a:cubicBezTo>
                    <a:pt x="42946" y="41335"/>
                    <a:pt x="43017" y="41338"/>
                    <a:pt x="43088" y="41343"/>
                  </a:cubicBezTo>
                  <a:cubicBezTo>
                    <a:pt x="43945" y="41343"/>
                    <a:pt x="44833" y="41580"/>
                    <a:pt x="45601" y="41994"/>
                  </a:cubicBezTo>
                  <a:cubicBezTo>
                    <a:pt x="46223" y="42348"/>
                    <a:pt x="46755" y="42792"/>
                    <a:pt x="47228" y="43354"/>
                  </a:cubicBezTo>
                  <a:cubicBezTo>
                    <a:pt x="47819" y="43975"/>
                    <a:pt x="48381" y="44626"/>
                    <a:pt x="48943" y="45276"/>
                  </a:cubicBezTo>
                  <a:cubicBezTo>
                    <a:pt x="50008" y="46548"/>
                    <a:pt x="51427" y="47435"/>
                    <a:pt x="53024" y="47908"/>
                  </a:cubicBezTo>
                  <a:cubicBezTo>
                    <a:pt x="54403" y="48284"/>
                    <a:pt x="55824" y="48490"/>
                    <a:pt x="57270" y="48490"/>
                  </a:cubicBezTo>
                  <a:cubicBezTo>
                    <a:pt x="57530" y="48490"/>
                    <a:pt x="57790" y="48483"/>
                    <a:pt x="58051" y="48470"/>
                  </a:cubicBezTo>
                  <a:cubicBezTo>
                    <a:pt x="59678" y="48470"/>
                    <a:pt x="61275" y="48381"/>
                    <a:pt x="62901" y="48352"/>
                  </a:cubicBezTo>
                  <a:cubicBezTo>
                    <a:pt x="63153" y="48344"/>
                    <a:pt x="63406" y="48341"/>
                    <a:pt x="63660" y="48341"/>
                  </a:cubicBezTo>
                  <a:cubicBezTo>
                    <a:pt x="64422" y="48341"/>
                    <a:pt x="65193" y="48374"/>
                    <a:pt x="65947" y="48440"/>
                  </a:cubicBezTo>
                  <a:cubicBezTo>
                    <a:pt x="69023" y="48795"/>
                    <a:pt x="71950" y="49653"/>
                    <a:pt x="74523" y="51486"/>
                  </a:cubicBezTo>
                  <a:cubicBezTo>
                    <a:pt x="74642" y="51545"/>
                    <a:pt x="74760" y="51605"/>
                    <a:pt x="74878" y="51634"/>
                  </a:cubicBezTo>
                  <a:lnTo>
                    <a:pt x="74967" y="51575"/>
                  </a:lnTo>
                  <a:cubicBezTo>
                    <a:pt x="74937" y="51427"/>
                    <a:pt x="74878" y="51279"/>
                    <a:pt x="74819" y="51131"/>
                  </a:cubicBezTo>
                  <a:cubicBezTo>
                    <a:pt x="74671" y="50865"/>
                    <a:pt x="74494" y="50629"/>
                    <a:pt x="74316" y="50392"/>
                  </a:cubicBezTo>
                  <a:cubicBezTo>
                    <a:pt x="70752" y="46185"/>
                    <a:pt x="66351" y="43796"/>
                    <a:pt x="60827" y="43796"/>
                  </a:cubicBezTo>
                  <a:cubicBezTo>
                    <a:pt x="60760" y="43796"/>
                    <a:pt x="60692" y="43797"/>
                    <a:pt x="60624" y="43797"/>
                  </a:cubicBezTo>
                  <a:cubicBezTo>
                    <a:pt x="58850" y="43827"/>
                    <a:pt x="57076" y="43916"/>
                    <a:pt x="55301" y="43945"/>
                  </a:cubicBezTo>
                  <a:cubicBezTo>
                    <a:pt x="54621" y="43945"/>
                    <a:pt x="53941" y="43886"/>
                    <a:pt x="53261" y="43857"/>
                  </a:cubicBezTo>
                  <a:cubicBezTo>
                    <a:pt x="51723" y="43679"/>
                    <a:pt x="50244" y="43206"/>
                    <a:pt x="48884" y="42496"/>
                  </a:cubicBezTo>
                  <a:cubicBezTo>
                    <a:pt x="47849" y="41994"/>
                    <a:pt x="46755" y="41609"/>
                    <a:pt x="45631" y="41373"/>
                  </a:cubicBezTo>
                  <a:lnTo>
                    <a:pt x="43591" y="41018"/>
                  </a:lnTo>
                  <a:lnTo>
                    <a:pt x="44064" y="40840"/>
                  </a:lnTo>
                  <a:cubicBezTo>
                    <a:pt x="45809" y="40308"/>
                    <a:pt x="47465" y="39569"/>
                    <a:pt x="49002" y="38622"/>
                  </a:cubicBezTo>
                  <a:cubicBezTo>
                    <a:pt x="52610" y="36434"/>
                    <a:pt x="56100" y="32826"/>
                    <a:pt x="58347" y="29484"/>
                  </a:cubicBezTo>
                  <a:cubicBezTo>
                    <a:pt x="59619" y="27533"/>
                    <a:pt x="60772" y="25463"/>
                    <a:pt x="61748" y="23333"/>
                  </a:cubicBezTo>
                  <a:cubicBezTo>
                    <a:pt x="62369" y="22032"/>
                    <a:pt x="62960" y="20701"/>
                    <a:pt x="63552" y="19371"/>
                  </a:cubicBezTo>
                  <a:cubicBezTo>
                    <a:pt x="64824" y="16325"/>
                    <a:pt x="66834" y="13634"/>
                    <a:pt x="69407" y="11564"/>
                  </a:cubicBezTo>
                  <a:cubicBezTo>
                    <a:pt x="70472" y="10706"/>
                    <a:pt x="71625" y="9937"/>
                    <a:pt x="72719" y="9109"/>
                  </a:cubicBezTo>
                  <a:cubicBezTo>
                    <a:pt x="72956" y="8991"/>
                    <a:pt x="73133" y="8754"/>
                    <a:pt x="73192" y="8488"/>
                  </a:cubicBezTo>
                  <a:lnTo>
                    <a:pt x="73192" y="8488"/>
                  </a:lnTo>
                  <a:cubicBezTo>
                    <a:pt x="73045" y="8577"/>
                    <a:pt x="72926" y="8636"/>
                    <a:pt x="72808" y="8725"/>
                  </a:cubicBezTo>
                  <a:cubicBezTo>
                    <a:pt x="71625" y="9553"/>
                    <a:pt x="70413" y="10322"/>
                    <a:pt x="69289" y="11238"/>
                  </a:cubicBezTo>
                  <a:cubicBezTo>
                    <a:pt x="66953" y="13042"/>
                    <a:pt x="65090" y="15408"/>
                    <a:pt x="63818" y="18099"/>
                  </a:cubicBezTo>
                  <a:cubicBezTo>
                    <a:pt x="63641" y="18484"/>
                    <a:pt x="63434" y="18868"/>
                    <a:pt x="63256" y="19252"/>
                  </a:cubicBezTo>
                  <a:cubicBezTo>
                    <a:pt x="62428" y="20997"/>
                    <a:pt x="61659" y="22801"/>
                    <a:pt x="60802" y="24546"/>
                  </a:cubicBezTo>
                  <a:cubicBezTo>
                    <a:pt x="60151" y="25936"/>
                    <a:pt x="59412" y="27237"/>
                    <a:pt x="58584" y="28509"/>
                  </a:cubicBezTo>
                  <a:cubicBezTo>
                    <a:pt x="58495" y="28656"/>
                    <a:pt x="58406" y="28775"/>
                    <a:pt x="58288" y="28952"/>
                  </a:cubicBezTo>
                  <a:cubicBezTo>
                    <a:pt x="58258" y="28863"/>
                    <a:pt x="58258" y="28804"/>
                    <a:pt x="58229" y="28745"/>
                  </a:cubicBezTo>
                  <a:cubicBezTo>
                    <a:pt x="58318" y="27976"/>
                    <a:pt x="58406" y="27207"/>
                    <a:pt x="58495" y="26439"/>
                  </a:cubicBezTo>
                  <a:cubicBezTo>
                    <a:pt x="58613" y="25256"/>
                    <a:pt x="58761" y="24102"/>
                    <a:pt x="58820" y="22919"/>
                  </a:cubicBezTo>
                  <a:cubicBezTo>
                    <a:pt x="58879" y="21648"/>
                    <a:pt x="58879" y="20376"/>
                    <a:pt x="58879" y="19105"/>
                  </a:cubicBezTo>
                  <a:cubicBezTo>
                    <a:pt x="58879" y="17064"/>
                    <a:pt x="58672" y="15053"/>
                    <a:pt x="58288" y="13072"/>
                  </a:cubicBezTo>
                  <a:cubicBezTo>
                    <a:pt x="57874" y="11090"/>
                    <a:pt x="57371" y="9109"/>
                    <a:pt x="56750" y="7187"/>
                  </a:cubicBezTo>
                  <a:cubicBezTo>
                    <a:pt x="56011" y="4910"/>
                    <a:pt x="55272" y="2603"/>
                    <a:pt x="54532" y="326"/>
                  </a:cubicBezTo>
                  <a:cubicBezTo>
                    <a:pt x="54503" y="237"/>
                    <a:pt x="54444" y="119"/>
                    <a:pt x="54384" y="30"/>
                  </a:cubicBezTo>
                  <a:lnTo>
                    <a:pt x="5426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30"/>
            <p:cNvSpPr/>
            <p:nvPr/>
          </p:nvSpPr>
          <p:spPr>
            <a:xfrm rot="-2185490">
              <a:off x="513648" y="1689971"/>
              <a:ext cx="814118" cy="1026524"/>
            </a:xfrm>
            <a:custGeom>
              <a:rect b="b" l="l" r="r" t="t"/>
              <a:pathLst>
                <a:path extrusionOk="0" h="40272" w="31939">
                  <a:moveTo>
                    <a:pt x="20295" y="6010"/>
                  </a:moveTo>
                  <a:cubicBezTo>
                    <a:pt x="20332" y="6010"/>
                    <a:pt x="20369" y="6010"/>
                    <a:pt x="20406" y="6012"/>
                  </a:cubicBezTo>
                  <a:cubicBezTo>
                    <a:pt x="20997" y="6012"/>
                    <a:pt x="21559" y="6042"/>
                    <a:pt x="22151" y="6042"/>
                  </a:cubicBezTo>
                  <a:cubicBezTo>
                    <a:pt x="22551" y="6042"/>
                    <a:pt x="22951" y="6152"/>
                    <a:pt x="23272" y="6400"/>
                  </a:cubicBezTo>
                  <a:lnTo>
                    <a:pt x="23272" y="6400"/>
                  </a:lnTo>
                  <a:cubicBezTo>
                    <a:pt x="22781" y="6463"/>
                    <a:pt x="22319" y="6639"/>
                    <a:pt x="21914" y="6929"/>
                  </a:cubicBezTo>
                  <a:cubicBezTo>
                    <a:pt x="21618" y="7077"/>
                    <a:pt x="21323" y="7224"/>
                    <a:pt x="20997" y="7343"/>
                  </a:cubicBezTo>
                  <a:cubicBezTo>
                    <a:pt x="20800" y="7414"/>
                    <a:pt x="20582" y="7453"/>
                    <a:pt x="20361" y="7453"/>
                  </a:cubicBezTo>
                  <a:cubicBezTo>
                    <a:pt x="20217" y="7453"/>
                    <a:pt x="20073" y="7437"/>
                    <a:pt x="19933" y="7402"/>
                  </a:cubicBezTo>
                  <a:cubicBezTo>
                    <a:pt x="19489" y="7284"/>
                    <a:pt x="19045" y="7224"/>
                    <a:pt x="18513" y="7136"/>
                  </a:cubicBezTo>
                  <a:cubicBezTo>
                    <a:pt x="18484" y="7077"/>
                    <a:pt x="18454" y="6929"/>
                    <a:pt x="18424" y="6781"/>
                  </a:cubicBezTo>
                  <a:cubicBezTo>
                    <a:pt x="18902" y="6275"/>
                    <a:pt x="19593" y="6010"/>
                    <a:pt x="20295" y="6010"/>
                  </a:cubicBezTo>
                  <a:close/>
                  <a:moveTo>
                    <a:pt x="25344" y="8733"/>
                  </a:moveTo>
                  <a:cubicBezTo>
                    <a:pt x="25433" y="8880"/>
                    <a:pt x="25522" y="9058"/>
                    <a:pt x="25581" y="9235"/>
                  </a:cubicBezTo>
                  <a:cubicBezTo>
                    <a:pt x="25847" y="10004"/>
                    <a:pt x="26232" y="10714"/>
                    <a:pt x="26734" y="11365"/>
                  </a:cubicBezTo>
                  <a:cubicBezTo>
                    <a:pt x="27385" y="12252"/>
                    <a:pt x="27681" y="13316"/>
                    <a:pt x="27651" y="14381"/>
                  </a:cubicBezTo>
                  <a:cubicBezTo>
                    <a:pt x="27651" y="14470"/>
                    <a:pt x="27621" y="14558"/>
                    <a:pt x="27592" y="14647"/>
                  </a:cubicBezTo>
                  <a:cubicBezTo>
                    <a:pt x="27503" y="14529"/>
                    <a:pt x="27474" y="14470"/>
                    <a:pt x="27414" y="14411"/>
                  </a:cubicBezTo>
                  <a:cubicBezTo>
                    <a:pt x="27119" y="14026"/>
                    <a:pt x="26793" y="13642"/>
                    <a:pt x="26409" y="13316"/>
                  </a:cubicBezTo>
                  <a:cubicBezTo>
                    <a:pt x="25463" y="12607"/>
                    <a:pt x="25226" y="11631"/>
                    <a:pt x="25226" y="10507"/>
                  </a:cubicBezTo>
                  <a:cubicBezTo>
                    <a:pt x="25226" y="9945"/>
                    <a:pt x="25285" y="9383"/>
                    <a:pt x="25344" y="8733"/>
                  </a:cubicBezTo>
                  <a:close/>
                  <a:moveTo>
                    <a:pt x="23452" y="6633"/>
                  </a:moveTo>
                  <a:cubicBezTo>
                    <a:pt x="24161" y="6781"/>
                    <a:pt x="24694" y="7313"/>
                    <a:pt x="24871" y="8023"/>
                  </a:cubicBezTo>
                  <a:cubicBezTo>
                    <a:pt x="25019" y="8703"/>
                    <a:pt x="25049" y="9383"/>
                    <a:pt x="24989" y="10093"/>
                  </a:cubicBezTo>
                  <a:cubicBezTo>
                    <a:pt x="24930" y="10596"/>
                    <a:pt x="24960" y="11128"/>
                    <a:pt x="25019" y="11660"/>
                  </a:cubicBezTo>
                  <a:cubicBezTo>
                    <a:pt x="25108" y="12311"/>
                    <a:pt x="25433" y="12902"/>
                    <a:pt x="25965" y="13316"/>
                  </a:cubicBezTo>
                  <a:cubicBezTo>
                    <a:pt x="26379" y="13642"/>
                    <a:pt x="26734" y="14026"/>
                    <a:pt x="27060" y="14411"/>
                  </a:cubicBezTo>
                  <a:cubicBezTo>
                    <a:pt x="27503" y="14913"/>
                    <a:pt x="27621" y="15593"/>
                    <a:pt x="27414" y="16214"/>
                  </a:cubicBezTo>
                  <a:cubicBezTo>
                    <a:pt x="27326" y="16362"/>
                    <a:pt x="27237" y="16540"/>
                    <a:pt x="27119" y="16717"/>
                  </a:cubicBezTo>
                  <a:cubicBezTo>
                    <a:pt x="26498" y="16392"/>
                    <a:pt x="25906" y="16096"/>
                    <a:pt x="25315" y="15771"/>
                  </a:cubicBezTo>
                  <a:cubicBezTo>
                    <a:pt x="24635" y="15357"/>
                    <a:pt x="23866" y="15091"/>
                    <a:pt x="23067" y="14943"/>
                  </a:cubicBezTo>
                  <a:cubicBezTo>
                    <a:pt x="22784" y="14912"/>
                    <a:pt x="22500" y="14897"/>
                    <a:pt x="22218" y="14897"/>
                  </a:cubicBezTo>
                  <a:cubicBezTo>
                    <a:pt x="21144" y="14897"/>
                    <a:pt x="20082" y="15119"/>
                    <a:pt x="19075" y="15564"/>
                  </a:cubicBezTo>
                  <a:cubicBezTo>
                    <a:pt x="18602" y="15771"/>
                    <a:pt x="18129" y="16037"/>
                    <a:pt x="17596" y="16303"/>
                  </a:cubicBezTo>
                  <a:cubicBezTo>
                    <a:pt x="17803" y="15623"/>
                    <a:pt x="18040" y="15002"/>
                    <a:pt x="18158" y="14381"/>
                  </a:cubicBezTo>
                  <a:cubicBezTo>
                    <a:pt x="18277" y="13819"/>
                    <a:pt x="18365" y="13257"/>
                    <a:pt x="18395" y="12695"/>
                  </a:cubicBezTo>
                  <a:cubicBezTo>
                    <a:pt x="18424" y="12133"/>
                    <a:pt x="18247" y="11572"/>
                    <a:pt x="17892" y="11128"/>
                  </a:cubicBezTo>
                  <a:cubicBezTo>
                    <a:pt x="18365" y="10004"/>
                    <a:pt x="18602" y="8762"/>
                    <a:pt x="18543" y="7550"/>
                  </a:cubicBezTo>
                  <a:cubicBezTo>
                    <a:pt x="18676" y="7483"/>
                    <a:pt x="18818" y="7445"/>
                    <a:pt x="18959" y="7445"/>
                  </a:cubicBezTo>
                  <a:cubicBezTo>
                    <a:pt x="19069" y="7445"/>
                    <a:pt x="19178" y="7468"/>
                    <a:pt x="19282" y="7520"/>
                  </a:cubicBezTo>
                  <a:cubicBezTo>
                    <a:pt x="19642" y="7662"/>
                    <a:pt x="19986" y="7725"/>
                    <a:pt x="20319" y="7725"/>
                  </a:cubicBezTo>
                  <a:cubicBezTo>
                    <a:pt x="21027" y="7725"/>
                    <a:pt x="21684" y="7440"/>
                    <a:pt x="22328" y="7017"/>
                  </a:cubicBezTo>
                  <a:cubicBezTo>
                    <a:pt x="22653" y="6751"/>
                    <a:pt x="23038" y="6633"/>
                    <a:pt x="23452" y="6633"/>
                  </a:cubicBezTo>
                  <a:close/>
                  <a:moveTo>
                    <a:pt x="9001" y="645"/>
                  </a:moveTo>
                  <a:cubicBezTo>
                    <a:pt x="9361" y="645"/>
                    <a:pt x="9703" y="805"/>
                    <a:pt x="9937" y="1103"/>
                  </a:cubicBezTo>
                  <a:cubicBezTo>
                    <a:pt x="10410" y="1606"/>
                    <a:pt x="10765" y="2256"/>
                    <a:pt x="10972" y="2936"/>
                  </a:cubicBezTo>
                  <a:cubicBezTo>
                    <a:pt x="11386" y="4297"/>
                    <a:pt x="11090" y="5539"/>
                    <a:pt x="10381" y="6722"/>
                  </a:cubicBezTo>
                  <a:cubicBezTo>
                    <a:pt x="9848" y="7461"/>
                    <a:pt x="9405" y="8230"/>
                    <a:pt x="8991" y="9058"/>
                  </a:cubicBezTo>
                  <a:cubicBezTo>
                    <a:pt x="8813" y="9354"/>
                    <a:pt x="8606" y="9620"/>
                    <a:pt x="8340" y="9856"/>
                  </a:cubicBezTo>
                  <a:cubicBezTo>
                    <a:pt x="7631" y="10625"/>
                    <a:pt x="6891" y="11365"/>
                    <a:pt x="6211" y="12163"/>
                  </a:cubicBezTo>
                  <a:cubicBezTo>
                    <a:pt x="5028" y="13494"/>
                    <a:pt x="4792" y="15091"/>
                    <a:pt x="5117" y="16776"/>
                  </a:cubicBezTo>
                  <a:cubicBezTo>
                    <a:pt x="5146" y="17042"/>
                    <a:pt x="5206" y="17309"/>
                    <a:pt x="5265" y="17575"/>
                  </a:cubicBezTo>
                  <a:lnTo>
                    <a:pt x="5206" y="17604"/>
                  </a:lnTo>
                  <a:cubicBezTo>
                    <a:pt x="5117" y="17486"/>
                    <a:pt x="5028" y="17368"/>
                    <a:pt x="4939" y="17220"/>
                  </a:cubicBezTo>
                  <a:cubicBezTo>
                    <a:pt x="4171" y="15889"/>
                    <a:pt x="3697" y="14440"/>
                    <a:pt x="3461" y="12932"/>
                  </a:cubicBezTo>
                  <a:cubicBezTo>
                    <a:pt x="3136" y="10862"/>
                    <a:pt x="3254" y="8762"/>
                    <a:pt x="3845" y="6781"/>
                  </a:cubicBezTo>
                  <a:cubicBezTo>
                    <a:pt x="4023" y="6101"/>
                    <a:pt x="4289" y="5421"/>
                    <a:pt x="4614" y="4799"/>
                  </a:cubicBezTo>
                  <a:cubicBezTo>
                    <a:pt x="5235" y="3587"/>
                    <a:pt x="6093" y="2493"/>
                    <a:pt x="7098" y="1606"/>
                  </a:cubicBezTo>
                  <a:cubicBezTo>
                    <a:pt x="7542" y="1192"/>
                    <a:pt x="8045" y="896"/>
                    <a:pt x="8577" y="718"/>
                  </a:cubicBezTo>
                  <a:cubicBezTo>
                    <a:pt x="8718" y="669"/>
                    <a:pt x="8861" y="645"/>
                    <a:pt x="9001" y="645"/>
                  </a:cubicBezTo>
                  <a:close/>
                  <a:moveTo>
                    <a:pt x="2958" y="11010"/>
                  </a:moveTo>
                  <a:cubicBezTo>
                    <a:pt x="2988" y="11187"/>
                    <a:pt x="3017" y="11276"/>
                    <a:pt x="3017" y="11365"/>
                  </a:cubicBezTo>
                  <a:cubicBezTo>
                    <a:pt x="3076" y="12133"/>
                    <a:pt x="3106" y="12932"/>
                    <a:pt x="3195" y="13730"/>
                  </a:cubicBezTo>
                  <a:cubicBezTo>
                    <a:pt x="3283" y="14884"/>
                    <a:pt x="3136" y="16096"/>
                    <a:pt x="2722" y="17190"/>
                  </a:cubicBezTo>
                  <a:cubicBezTo>
                    <a:pt x="2485" y="17870"/>
                    <a:pt x="2248" y="18551"/>
                    <a:pt x="2071" y="19231"/>
                  </a:cubicBezTo>
                  <a:cubicBezTo>
                    <a:pt x="2012" y="19586"/>
                    <a:pt x="2012" y="19970"/>
                    <a:pt x="2012" y="20325"/>
                  </a:cubicBezTo>
                  <a:cubicBezTo>
                    <a:pt x="1864" y="20207"/>
                    <a:pt x="1716" y="20059"/>
                    <a:pt x="1598" y="19911"/>
                  </a:cubicBezTo>
                  <a:cubicBezTo>
                    <a:pt x="1243" y="19320"/>
                    <a:pt x="1125" y="18639"/>
                    <a:pt x="1184" y="17959"/>
                  </a:cubicBezTo>
                  <a:cubicBezTo>
                    <a:pt x="1332" y="16776"/>
                    <a:pt x="1391" y="15593"/>
                    <a:pt x="1391" y="14411"/>
                  </a:cubicBezTo>
                  <a:cubicBezTo>
                    <a:pt x="1420" y="13287"/>
                    <a:pt x="1864" y="12193"/>
                    <a:pt x="2603" y="11335"/>
                  </a:cubicBezTo>
                  <a:cubicBezTo>
                    <a:pt x="2692" y="11246"/>
                    <a:pt x="2810" y="11158"/>
                    <a:pt x="2958" y="11010"/>
                  </a:cubicBezTo>
                  <a:close/>
                  <a:moveTo>
                    <a:pt x="9109" y="9531"/>
                  </a:moveTo>
                  <a:cubicBezTo>
                    <a:pt x="9139" y="9886"/>
                    <a:pt x="9168" y="10123"/>
                    <a:pt x="9168" y="10359"/>
                  </a:cubicBezTo>
                  <a:cubicBezTo>
                    <a:pt x="9139" y="10537"/>
                    <a:pt x="9168" y="10684"/>
                    <a:pt x="9198" y="10862"/>
                  </a:cubicBezTo>
                  <a:cubicBezTo>
                    <a:pt x="9375" y="11335"/>
                    <a:pt x="9287" y="11897"/>
                    <a:pt x="8991" y="12311"/>
                  </a:cubicBezTo>
                  <a:cubicBezTo>
                    <a:pt x="8222" y="13760"/>
                    <a:pt x="7719" y="15357"/>
                    <a:pt x="7542" y="16983"/>
                  </a:cubicBezTo>
                  <a:cubicBezTo>
                    <a:pt x="7424" y="18077"/>
                    <a:pt x="7483" y="19172"/>
                    <a:pt x="7690" y="20236"/>
                  </a:cubicBezTo>
                  <a:cubicBezTo>
                    <a:pt x="7690" y="20295"/>
                    <a:pt x="7719" y="20355"/>
                    <a:pt x="7719" y="20414"/>
                  </a:cubicBezTo>
                  <a:cubicBezTo>
                    <a:pt x="7719" y="20473"/>
                    <a:pt x="7719" y="20532"/>
                    <a:pt x="7719" y="20591"/>
                  </a:cubicBezTo>
                  <a:cubicBezTo>
                    <a:pt x="6832" y="19852"/>
                    <a:pt x="6004" y="19083"/>
                    <a:pt x="5708" y="17930"/>
                  </a:cubicBezTo>
                  <a:cubicBezTo>
                    <a:pt x="5590" y="17486"/>
                    <a:pt x="5383" y="17072"/>
                    <a:pt x="5294" y="16628"/>
                  </a:cubicBezTo>
                  <a:cubicBezTo>
                    <a:pt x="4969" y="15268"/>
                    <a:pt x="5294" y="13819"/>
                    <a:pt x="6181" y="12695"/>
                  </a:cubicBezTo>
                  <a:cubicBezTo>
                    <a:pt x="6684" y="12045"/>
                    <a:pt x="7246" y="11483"/>
                    <a:pt x="7808" y="10862"/>
                  </a:cubicBezTo>
                  <a:cubicBezTo>
                    <a:pt x="8133" y="10507"/>
                    <a:pt x="8488" y="10182"/>
                    <a:pt x="8813" y="9827"/>
                  </a:cubicBezTo>
                  <a:cubicBezTo>
                    <a:pt x="8902" y="9738"/>
                    <a:pt x="8991" y="9679"/>
                    <a:pt x="9109" y="9561"/>
                  </a:cubicBezTo>
                  <a:lnTo>
                    <a:pt x="9109" y="9531"/>
                  </a:lnTo>
                  <a:close/>
                  <a:moveTo>
                    <a:pt x="3609" y="14884"/>
                  </a:moveTo>
                  <a:cubicBezTo>
                    <a:pt x="4200" y="16717"/>
                    <a:pt x="5176" y="18403"/>
                    <a:pt x="6477" y="19852"/>
                  </a:cubicBezTo>
                  <a:cubicBezTo>
                    <a:pt x="5176" y="19941"/>
                    <a:pt x="3904" y="20236"/>
                    <a:pt x="2692" y="20709"/>
                  </a:cubicBezTo>
                  <a:cubicBezTo>
                    <a:pt x="2189" y="20295"/>
                    <a:pt x="2278" y="19852"/>
                    <a:pt x="2337" y="19408"/>
                  </a:cubicBezTo>
                  <a:cubicBezTo>
                    <a:pt x="2396" y="19024"/>
                    <a:pt x="2485" y="18639"/>
                    <a:pt x="2633" y="18284"/>
                  </a:cubicBezTo>
                  <a:cubicBezTo>
                    <a:pt x="3076" y="17279"/>
                    <a:pt x="3372" y="16185"/>
                    <a:pt x="3490" y="15091"/>
                  </a:cubicBezTo>
                  <a:cubicBezTo>
                    <a:pt x="3490" y="15061"/>
                    <a:pt x="3550" y="15002"/>
                    <a:pt x="3609" y="14884"/>
                  </a:cubicBezTo>
                  <a:close/>
                  <a:moveTo>
                    <a:pt x="17178" y="291"/>
                  </a:moveTo>
                  <a:cubicBezTo>
                    <a:pt x="17678" y="291"/>
                    <a:pt x="18147" y="628"/>
                    <a:pt x="18306" y="1133"/>
                  </a:cubicBezTo>
                  <a:cubicBezTo>
                    <a:pt x="18513" y="1606"/>
                    <a:pt x="18572" y="2108"/>
                    <a:pt x="18513" y="2611"/>
                  </a:cubicBezTo>
                  <a:cubicBezTo>
                    <a:pt x="18454" y="3291"/>
                    <a:pt x="18365" y="3971"/>
                    <a:pt x="18247" y="4622"/>
                  </a:cubicBezTo>
                  <a:cubicBezTo>
                    <a:pt x="18099" y="5480"/>
                    <a:pt x="18070" y="6367"/>
                    <a:pt x="18217" y="7254"/>
                  </a:cubicBezTo>
                  <a:cubicBezTo>
                    <a:pt x="18395" y="8319"/>
                    <a:pt x="18277" y="9413"/>
                    <a:pt x="17892" y="10418"/>
                  </a:cubicBezTo>
                  <a:cubicBezTo>
                    <a:pt x="17803" y="10596"/>
                    <a:pt x="17744" y="10773"/>
                    <a:pt x="17685" y="10980"/>
                  </a:cubicBezTo>
                  <a:cubicBezTo>
                    <a:pt x="17656" y="11098"/>
                    <a:pt x="17685" y="11276"/>
                    <a:pt x="17744" y="11394"/>
                  </a:cubicBezTo>
                  <a:cubicBezTo>
                    <a:pt x="18188" y="11926"/>
                    <a:pt x="18188" y="12607"/>
                    <a:pt x="18129" y="13257"/>
                  </a:cubicBezTo>
                  <a:cubicBezTo>
                    <a:pt x="17922" y="15298"/>
                    <a:pt x="17005" y="17042"/>
                    <a:pt x="15763" y="18669"/>
                  </a:cubicBezTo>
                  <a:cubicBezTo>
                    <a:pt x="15349" y="19113"/>
                    <a:pt x="14935" y="19556"/>
                    <a:pt x="14462" y="19970"/>
                  </a:cubicBezTo>
                  <a:cubicBezTo>
                    <a:pt x="13663" y="20769"/>
                    <a:pt x="12687" y="21360"/>
                    <a:pt x="11623" y="21744"/>
                  </a:cubicBezTo>
                  <a:cubicBezTo>
                    <a:pt x="11228" y="21902"/>
                    <a:pt x="10808" y="21981"/>
                    <a:pt x="10387" y="21981"/>
                  </a:cubicBezTo>
                  <a:cubicBezTo>
                    <a:pt x="10177" y="21981"/>
                    <a:pt x="9967" y="21961"/>
                    <a:pt x="9760" y="21922"/>
                  </a:cubicBezTo>
                  <a:cubicBezTo>
                    <a:pt x="9316" y="21833"/>
                    <a:pt x="8873" y="21626"/>
                    <a:pt x="8518" y="21301"/>
                  </a:cubicBezTo>
                  <a:cubicBezTo>
                    <a:pt x="8340" y="21123"/>
                    <a:pt x="8192" y="20916"/>
                    <a:pt x="8133" y="20680"/>
                  </a:cubicBezTo>
                  <a:cubicBezTo>
                    <a:pt x="7956" y="20148"/>
                    <a:pt x="7867" y="19586"/>
                    <a:pt x="7749" y="19024"/>
                  </a:cubicBezTo>
                  <a:cubicBezTo>
                    <a:pt x="7660" y="16510"/>
                    <a:pt x="8311" y="14056"/>
                    <a:pt x="9641" y="11926"/>
                  </a:cubicBezTo>
                  <a:cubicBezTo>
                    <a:pt x="11090" y="9561"/>
                    <a:pt x="12392" y="7077"/>
                    <a:pt x="13486" y="4533"/>
                  </a:cubicBezTo>
                  <a:cubicBezTo>
                    <a:pt x="13782" y="3853"/>
                    <a:pt x="14196" y="3232"/>
                    <a:pt x="14521" y="2582"/>
                  </a:cubicBezTo>
                  <a:cubicBezTo>
                    <a:pt x="14787" y="2049"/>
                    <a:pt x="15112" y="1547"/>
                    <a:pt x="15526" y="1103"/>
                  </a:cubicBezTo>
                  <a:cubicBezTo>
                    <a:pt x="15881" y="659"/>
                    <a:pt x="16414" y="364"/>
                    <a:pt x="17005" y="304"/>
                  </a:cubicBezTo>
                  <a:cubicBezTo>
                    <a:pt x="17063" y="295"/>
                    <a:pt x="17120" y="291"/>
                    <a:pt x="17178" y="291"/>
                  </a:cubicBezTo>
                  <a:close/>
                  <a:moveTo>
                    <a:pt x="22136" y="15198"/>
                  </a:moveTo>
                  <a:cubicBezTo>
                    <a:pt x="23098" y="15198"/>
                    <a:pt x="24046" y="15436"/>
                    <a:pt x="24901" y="15919"/>
                  </a:cubicBezTo>
                  <a:cubicBezTo>
                    <a:pt x="25936" y="16451"/>
                    <a:pt x="26971" y="16954"/>
                    <a:pt x="28006" y="17486"/>
                  </a:cubicBezTo>
                  <a:cubicBezTo>
                    <a:pt x="28538" y="17723"/>
                    <a:pt x="29070" y="18048"/>
                    <a:pt x="29573" y="18373"/>
                  </a:cubicBezTo>
                  <a:cubicBezTo>
                    <a:pt x="30490" y="18965"/>
                    <a:pt x="31141" y="19881"/>
                    <a:pt x="31407" y="20916"/>
                  </a:cubicBezTo>
                  <a:cubicBezTo>
                    <a:pt x="31584" y="21626"/>
                    <a:pt x="31525" y="22395"/>
                    <a:pt x="31259" y="23075"/>
                  </a:cubicBezTo>
                  <a:cubicBezTo>
                    <a:pt x="30815" y="22218"/>
                    <a:pt x="29987" y="21833"/>
                    <a:pt x="29189" y="21419"/>
                  </a:cubicBezTo>
                  <a:cubicBezTo>
                    <a:pt x="28952" y="21301"/>
                    <a:pt x="28745" y="21153"/>
                    <a:pt x="28568" y="21064"/>
                  </a:cubicBezTo>
                  <a:cubicBezTo>
                    <a:pt x="28420" y="20502"/>
                    <a:pt x="29041" y="20295"/>
                    <a:pt x="28982" y="19763"/>
                  </a:cubicBezTo>
                  <a:lnTo>
                    <a:pt x="28982" y="19763"/>
                  </a:lnTo>
                  <a:cubicBezTo>
                    <a:pt x="28834" y="19793"/>
                    <a:pt x="28716" y="19822"/>
                    <a:pt x="28568" y="19852"/>
                  </a:cubicBezTo>
                  <a:cubicBezTo>
                    <a:pt x="28065" y="20059"/>
                    <a:pt x="27533" y="20295"/>
                    <a:pt x="27000" y="20443"/>
                  </a:cubicBezTo>
                  <a:cubicBezTo>
                    <a:pt x="26755" y="20525"/>
                    <a:pt x="26503" y="20564"/>
                    <a:pt x="26252" y="20564"/>
                  </a:cubicBezTo>
                  <a:cubicBezTo>
                    <a:pt x="25412" y="20564"/>
                    <a:pt x="24594" y="20123"/>
                    <a:pt x="24161" y="19349"/>
                  </a:cubicBezTo>
                  <a:cubicBezTo>
                    <a:pt x="23747" y="18610"/>
                    <a:pt x="23274" y="17900"/>
                    <a:pt x="22772" y="17220"/>
                  </a:cubicBezTo>
                  <a:cubicBezTo>
                    <a:pt x="22151" y="16333"/>
                    <a:pt x="21145" y="15800"/>
                    <a:pt x="20080" y="15771"/>
                  </a:cubicBezTo>
                  <a:cubicBezTo>
                    <a:pt x="19992" y="15771"/>
                    <a:pt x="19933" y="15741"/>
                    <a:pt x="19844" y="15741"/>
                  </a:cubicBezTo>
                  <a:cubicBezTo>
                    <a:pt x="19844" y="15712"/>
                    <a:pt x="19814" y="15682"/>
                    <a:pt x="19755" y="15623"/>
                  </a:cubicBezTo>
                  <a:lnTo>
                    <a:pt x="20435" y="15446"/>
                  </a:lnTo>
                  <a:cubicBezTo>
                    <a:pt x="20996" y="15281"/>
                    <a:pt x="21568" y="15198"/>
                    <a:pt x="22136" y="15198"/>
                  </a:cubicBezTo>
                  <a:close/>
                  <a:moveTo>
                    <a:pt x="19618" y="16002"/>
                  </a:moveTo>
                  <a:cubicBezTo>
                    <a:pt x="20223" y="16002"/>
                    <a:pt x="20840" y="16163"/>
                    <a:pt x="21441" y="16451"/>
                  </a:cubicBezTo>
                  <a:cubicBezTo>
                    <a:pt x="21855" y="16628"/>
                    <a:pt x="22180" y="16954"/>
                    <a:pt x="22446" y="17338"/>
                  </a:cubicBezTo>
                  <a:cubicBezTo>
                    <a:pt x="22919" y="17959"/>
                    <a:pt x="23363" y="18639"/>
                    <a:pt x="23777" y="19349"/>
                  </a:cubicBezTo>
                  <a:cubicBezTo>
                    <a:pt x="24249" y="20315"/>
                    <a:pt x="25249" y="20888"/>
                    <a:pt x="26285" y="20888"/>
                  </a:cubicBezTo>
                  <a:cubicBezTo>
                    <a:pt x="26614" y="20888"/>
                    <a:pt x="26946" y="20830"/>
                    <a:pt x="27267" y="20709"/>
                  </a:cubicBezTo>
                  <a:cubicBezTo>
                    <a:pt x="27592" y="20591"/>
                    <a:pt x="27917" y="20473"/>
                    <a:pt x="28302" y="20325"/>
                  </a:cubicBezTo>
                  <a:lnTo>
                    <a:pt x="28302" y="20325"/>
                  </a:lnTo>
                  <a:cubicBezTo>
                    <a:pt x="28302" y="20384"/>
                    <a:pt x="28302" y="20473"/>
                    <a:pt x="28272" y="20532"/>
                  </a:cubicBezTo>
                  <a:cubicBezTo>
                    <a:pt x="28183" y="21183"/>
                    <a:pt x="28272" y="21330"/>
                    <a:pt x="28834" y="21626"/>
                  </a:cubicBezTo>
                  <a:cubicBezTo>
                    <a:pt x="29248" y="21833"/>
                    <a:pt x="29691" y="22070"/>
                    <a:pt x="30105" y="22306"/>
                  </a:cubicBezTo>
                  <a:cubicBezTo>
                    <a:pt x="30283" y="22395"/>
                    <a:pt x="30460" y="22543"/>
                    <a:pt x="30608" y="22691"/>
                  </a:cubicBezTo>
                  <a:cubicBezTo>
                    <a:pt x="31141" y="23223"/>
                    <a:pt x="31200" y="23519"/>
                    <a:pt x="30874" y="24199"/>
                  </a:cubicBezTo>
                  <a:cubicBezTo>
                    <a:pt x="30519" y="24997"/>
                    <a:pt x="29987" y="25678"/>
                    <a:pt x="29307" y="26180"/>
                  </a:cubicBezTo>
                  <a:cubicBezTo>
                    <a:pt x="29130" y="26328"/>
                    <a:pt x="28923" y="26417"/>
                    <a:pt x="28716" y="26565"/>
                  </a:cubicBezTo>
                  <a:cubicBezTo>
                    <a:pt x="28627" y="26476"/>
                    <a:pt x="28538" y="26358"/>
                    <a:pt x="28449" y="26269"/>
                  </a:cubicBezTo>
                  <a:cubicBezTo>
                    <a:pt x="28065" y="25618"/>
                    <a:pt x="27710" y="24968"/>
                    <a:pt x="27414" y="24317"/>
                  </a:cubicBezTo>
                  <a:cubicBezTo>
                    <a:pt x="26616" y="22365"/>
                    <a:pt x="25196" y="20976"/>
                    <a:pt x="23570" y="19763"/>
                  </a:cubicBezTo>
                  <a:cubicBezTo>
                    <a:pt x="21944" y="18551"/>
                    <a:pt x="20140" y="18018"/>
                    <a:pt x="18188" y="17841"/>
                  </a:cubicBezTo>
                  <a:cubicBezTo>
                    <a:pt x="17744" y="17782"/>
                    <a:pt x="17271" y="17782"/>
                    <a:pt x="16768" y="17782"/>
                  </a:cubicBezTo>
                  <a:cubicBezTo>
                    <a:pt x="16828" y="17486"/>
                    <a:pt x="17005" y="17190"/>
                    <a:pt x="17271" y="16983"/>
                  </a:cubicBezTo>
                  <a:cubicBezTo>
                    <a:pt x="17988" y="16301"/>
                    <a:pt x="18792" y="16002"/>
                    <a:pt x="19618" y="16002"/>
                  </a:cubicBezTo>
                  <a:close/>
                  <a:moveTo>
                    <a:pt x="22919" y="19763"/>
                  </a:moveTo>
                  <a:cubicBezTo>
                    <a:pt x="23008" y="19822"/>
                    <a:pt x="23097" y="19852"/>
                    <a:pt x="23186" y="19911"/>
                  </a:cubicBezTo>
                  <a:cubicBezTo>
                    <a:pt x="23895" y="20473"/>
                    <a:pt x="24575" y="20976"/>
                    <a:pt x="25256" y="21567"/>
                  </a:cubicBezTo>
                  <a:cubicBezTo>
                    <a:pt x="25847" y="22129"/>
                    <a:pt x="26350" y="22809"/>
                    <a:pt x="26705" y="23578"/>
                  </a:cubicBezTo>
                  <a:cubicBezTo>
                    <a:pt x="27207" y="24731"/>
                    <a:pt x="27828" y="25855"/>
                    <a:pt x="28509" y="26920"/>
                  </a:cubicBezTo>
                  <a:cubicBezTo>
                    <a:pt x="28597" y="27038"/>
                    <a:pt x="28627" y="27186"/>
                    <a:pt x="28627" y="27334"/>
                  </a:cubicBezTo>
                  <a:cubicBezTo>
                    <a:pt x="28449" y="27097"/>
                    <a:pt x="28242" y="26890"/>
                    <a:pt x="28035" y="26713"/>
                  </a:cubicBezTo>
                  <a:cubicBezTo>
                    <a:pt x="27533" y="26299"/>
                    <a:pt x="27000" y="25914"/>
                    <a:pt x="26498" y="25530"/>
                  </a:cubicBezTo>
                  <a:cubicBezTo>
                    <a:pt x="25492" y="24850"/>
                    <a:pt x="24664" y="23903"/>
                    <a:pt x="24161" y="22809"/>
                  </a:cubicBezTo>
                  <a:cubicBezTo>
                    <a:pt x="24043" y="22543"/>
                    <a:pt x="23954" y="22277"/>
                    <a:pt x="23866" y="22040"/>
                  </a:cubicBezTo>
                  <a:cubicBezTo>
                    <a:pt x="23688" y="21330"/>
                    <a:pt x="23393" y="20621"/>
                    <a:pt x="23008" y="20000"/>
                  </a:cubicBezTo>
                  <a:cubicBezTo>
                    <a:pt x="22949" y="19911"/>
                    <a:pt x="22919" y="19852"/>
                    <a:pt x="22890" y="19763"/>
                  </a:cubicBezTo>
                  <a:close/>
                  <a:moveTo>
                    <a:pt x="6351" y="20053"/>
                  </a:moveTo>
                  <a:cubicBezTo>
                    <a:pt x="6615" y="20053"/>
                    <a:pt x="6887" y="20147"/>
                    <a:pt x="7069" y="20355"/>
                  </a:cubicBezTo>
                  <a:cubicBezTo>
                    <a:pt x="7276" y="20562"/>
                    <a:pt x="7571" y="20769"/>
                    <a:pt x="7808" y="20976"/>
                  </a:cubicBezTo>
                  <a:cubicBezTo>
                    <a:pt x="7897" y="21064"/>
                    <a:pt x="7985" y="21153"/>
                    <a:pt x="8074" y="21271"/>
                  </a:cubicBezTo>
                  <a:cubicBezTo>
                    <a:pt x="7276" y="22780"/>
                    <a:pt x="6862" y="24465"/>
                    <a:pt x="6832" y="26180"/>
                  </a:cubicBezTo>
                  <a:cubicBezTo>
                    <a:pt x="6802" y="27275"/>
                    <a:pt x="6743" y="28369"/>
                    <a:pt x="6802" y="29492"/>
                  </a:cubicBezTo>
                  <a:cubicBezTo>
                    <a:pt x="6832" y="31001"/>
                    <a:pt x="7187" y="32509"/>
                    <a:pt x="7838" y="33869"/>
                  </a:cubicBezTo>
                  <a:cubicBezTo>
                    <a:pt x="7838" y="33958"/>
                    <a:pt x="7867" y="34017"/>
                    <a:pt x="7867" y="34106"/>
                  </a:cubicBezTo>
                  <a:cubicBezTo>
                    <a:pt x="7512" y="33780"/>
                    <a:pt x="7217" y="33366"/>
                    <a:pt x="7039" y="32923"/>
                  </a:cubicBezTo>
                  <a:cubicBezTo>
                    <a:pt x="6773" y="32479"/>
                    <a:pt x="6625" y="32006"/>
                    <a:pt x="6418" y="31563"/>
                  </a:cubicBezTo>
                  <a:cubicBezTo>
                    <a:pt x="6181" y="31060"/>
                    <a:pt x="5915" y="30587"/>
                    <a:pt x="5649" y="30113"/>
                  </a:cubicBezTo>
                  <a:cubicBezTo>
                    <a:pt x="5265" y="29581"/>
                    <a:pt x="4880" y="29019"/>
                    <a:pt x="4141" y="28812"/>
                  </a:cubicBezTo>
                  <a:lnTo>
                    <a:pt x="4496" y="28428"/>
                  </a:lnTo>
                  <a:cubicBezTo>
                    <a:pt x="4910" y="28073"/>
                    <a:pt x="4999" y="27807"/>
                    <a:pt x="4673" y="27334"/>
                  </a:cubicBezTo>
                  <a:cubicBezTo>
                    <a:pt x="4348" y="26801"/>
                    <a:pt x="3964" y="26299"/>
                    <a:pt x="3520" y="25825"/>
                  </a:cubicBezTo>
                  <a:cubicBezTo>
                    <a:pt x="3165" y="25441"/>
                    <a:pt x="2781" y="25086"/>
                    <a:pt x="2396" y="24761"/>
                  </a:cubicBezTo>
                  <a:cubicBezTo>
                    <a:pt x="1864" y="24317"/>
                    <a:pt x="1450" y="23755"/>
                    <a:pt x="1154" y="23134"/>
                  </a:cubicBezTo>
                  <a:cubicBezTo>
                    <a:pt x="1036" y="22868"/>
                    <a:pt x="1065" y="22602"/>
                    <a:pt x="1243" y="22395"/>
                  </a:cubicBezTo>
                  <a:cubicBezTo>
                    <a:pt x="1627" y="21892"/>
                    <a:pt x="2130" y="21449"/>
                    <a:pt x="2692" y="21153"/>
                  </a:cubicBezTo>
                  <a:cubicBezTo>
                    <a:pt x="3786" y="20562"/>
                    <a:pt x="4999" y="20207"/>
                    <a:pt x="6241" y="20059"/>
                  </a:cubicBezTo>
                  <a:cubicBezTo>
                    <a:pt x="6277" y="20055"/>
                    <a:pt x="6314" y="20053"/>
                    <a:pt x="6351" y="20053"/>
                  </a:cubicBezTo>
                  <a:close/>
                  <a:moveTo>
                    <a:pt x="829" y="23194"/>
                  </a:moveTo>
                  <a:cubicBezTo>
                    <a:pt x="858" y="23223"/>
                    <a:pt x="888" y="23253"/>
                    <a:pt x="888" y="23312"/>
                  </a:cubicBezTo>
                  <a:cubicBezTo>
                    <a:pt x="1213" y="23992"/>
                    <a:pt x="1686" y="24613"/>
                    <a:pt x="2278" y="25086"/>
                  </a:cubicBezTo>
                  <a:cubicBezTo>
                    <a:pt x="2958" y="25648"/>
                    <a:pt x="3579" y="26328"/>
                    <a:pt x="4111" y="27038"/>
                  </a:cubicBezTo>
                  <a:cubicBezTo>
                    <a:pt x="4289" y="27275"/>
                    <a:pt x="4407" y="27541"/>
                    <a:pt x="4585" y="27866"/>
                  </a:cubicBezTo>
                  <a:lnTo>
                    <a:pt x="3668" y="28871"/>
                  </a:lnTo>
                  <a:cubicBezTo>
                    <a:pt x="3816" y="28960"/>
                    <a:pt x="3904" y="29078"/>
                    <a:pt x="3993" y="29108"/>
                  </a:cubicBezTo>
                  <a:cubicBezTo>
                    <a:pt x="4525" y="29285"/>
                    <a:pt x="4969" y="29640"/>
                    <a:pt x="5235" y="30113"/>
                  </a:cubicBezTo>
                  <a:cubicBezTo>
                    <a:pt x="5620" y="30675"/>
                    <a:pt x="5915" y="31267"/>
                    <a:pt x="6181" y="31858"/>
                  </a:cubicBezTo>
                  <a:cubicBezTo>
                    <a:pt x="6536" y="32745"/>
                    <a:pt x="7039" y="33544"/>
                    <a:pt x="7719" y="34194"/>
                  </a:cubicBezTo>
                  <a:cubicBezTo>
                    <a:pt x="7749" y="34224"/>
                    <a:pt x="7749" y="34254"/>
                    <a:pt x="7749" y="34313"/>
                  </a:cubicBezTo>
                  <a:cubicBezTo>
                    <a:pt x="7600" y="34350"/>
                    <a:pt x="7446" y="34366"/>
                    <a:pt x="7292" y="34366"/>
                  </a:cubicBezTo>
                  <a:cubicBezTo>
                    <a:pt x="7077" y="34366"/>
                    <a:pt x="6861" y="34335"/>
                    <a:pt x="6655" y="34283"/>
                  </a:cubicBezTo>
                  <a:cubicBezTo>
                    <a:pt x="6359" y="34224"/>
                    <a:pt x="6063" y="34135"/>
                    <a:pt x="5767" y="34047"/>
                  </a:cubicBezTo>
                  <a:cubicBezTo>
                    <a:pt x="4259" y="33633"/>
                    <a:pt x="3106" y="32361"/>
                    <a:pt x="2810" y="30794"/>
                  </a:cubicBezTo>
                  <a:cubicBezTo>
                    <a:pt x="2633" y="30025"/>
                    <a:pt x="2485" y="29226"/>
                    <a:pt x="2308" y="28457"/>
                  </a:cubicBezTo>
                  <a:cubicBezTo>
                    <a:pt x="2160" y="27718"/>
                    <a:pt x="1834" y="27038"/>
                    <a:pt x="1391" y="26446"/>
                  </a:cubicBezTo>
                  <a:cubicBezTo>
                    <a:pt x="858" y="25796"/>
                    <a:pt x="563" y="24997"/>
                    <a:pt x="563" y="24140"/>
                  </a:cubicBezTo>
                  <a:cubicBezTo>
                    <a:pt x="592" y="23815"/>
                    <a:pt x="651" y="23519"/>
                    <a:pt x="711" y="23194"/>
                  </a:cubicBezTo>
                  <a:close/>
                  <a:moveTo>
                    <a:pt x="17582" y="18107"/>
                  </a:moveTo>
                  <a:cubicBezTo>
                    <a:pt x="17973" y="18107"/>
                    <a:pt x="18365" y="18137"/>
                    <a:pt x="18750" y="18196"/>
                  </a:cubicBezTo>
                  <a:cubicBezTo>
                    <a:pt x="19785" y="18314"/>
                    <a:pt x="20761" y="18580"/>
                    <a:pt x="21707" y="18994"/>
                  </a:cubicBezTo>
                  <a:cubicBezTo>
                    <a:pt x="22003" y="19113"/>
                    <a:pt x="22269" y="19349"/>
                    <a:pt x="22446" y="19615"/>
                  </a:cubicBezTo>
                  <a:cubicBezTo>
                    <a:pt x="22979" y="20414"/>
                    <a:pt x="23363" y="21271"/>
                    <a:pt x="23600" y="22158"/>
                  </a:cubicBezTo>
                  <a:cubicBezTo>
                    <a:pt x="23925" y="23341"/>
                    <a:pt x="24605" y="24376"/>
                    <a:pt x="25551" y="25116"/>
                  </a:cubicBezTo>
                  <a:cubicBezTo>
                    <a:pt x="26113" y="25589"/>
                    <a:pt x="26705" y="26003"/>
                    <a:pt x="27267" y="26446"/>
                  </a:cubicBezTo>
                  <a:cubicBezTo>
                    <a:pt x="27503" y="26624"/>
                    <a:pt x="27710" y="26831"/>
                    <a:pt x="27947" y="27008"/>
                  </a:cubicBezTo>
                  <a:cubicBezTo>
                    <a:pt x="28538" y="27482"/>
                    <a:pt x="28804" y="28250"/>
                    <a:pt x="28627" y="28990"/>
                  </a:cubicBezTo>
                  <a:cubicBezTo>
                    <a:pt x="28479" y="29906"/>
                    <a:pt x="28095" y="30764"/>
                    <a:pt x="27533" y="31503"/>
                  </a:cubicBezTo>
                  <a:cubicBezTo>
                    <a:pt x="27148" y="31977"/>
                    <a:pt x="26793" y="32479"/>
                    <a:pt x="26379" y="32982"/>
                  </a:cubicBezTo>
                  <a:cubicBezTo>
                    <a:pt x="25877" y="33573"/>
                    <a:pt x="25492" y="34283"/>
                    <a:pt x="25226" y="35022"/>
                  </a:cubicBezTo>
                  <a:cubicBezTo>
                    <a:pt x="25019" y="35584"/>
                    <a:pt x="24664" y="36058"/>
                    <a:pt x="24191" y="36412"/>
                  </a:cubicBezTo>
                  <a:cubicBezTo>
                    <a:pt x="23977" y="36591"/>
                    <a:pt x="23710" y="36683"/>
                    <a:pt x="23447" y="36683"/>
                  </a:cubicBezTo>
                  <a:cubicBezTo>
                    <a:pt x="23273" y="36683"/>
                    <a:pt x="23102" y="36643"/>
                    <a:pt x="22949" y="36560"/>
                  </a:cubicBezTo>
                  <a:cubicBezTo>
                    <a:pt x="22683" y="36442"/>
                    <a:pt x="22446" y="36294"/>
                    <a:pt x="22210" y="36146"/>
                  </a:cubicBezTo>
                  <a:cubicBezTo>
                    <a:pt x="20494" y="34993"/>
                    <a:pt x="18779" y="33840"/>
                    <a:pt x="16946" y="32834"/>
                  </a:cubicBezTo>
                  <a:cubicBezTo>
                    <a:pt x="15438" y="32006"/>
                    <a:pt x="13959" y="31119"/>
                    <a:pt x="12540" y="30113"/>
                  </a:cubicBezTo>
                  <a:cubicBezTo>
                    <a:pt x="11771" y="29581"/>
                    <a:pt x="11061" y="28990"/>
                    <a:pt x="10351" y="28369"/>
                  </a:cubicBezTo>
                  <a:cubicBezTo>
                    <a:pt x="9168" y="27245"/>
                    <a:pt x="8577" y="25796"/>
                    <a:pt x="8133" y="24229"/>
                  </a:cubicBezTo>
                  <a:cubicBezTo>
                    <a:pt x="7897" y="23489"/>
                    <a:pt x="7926" y="22691"/>
                    <a:pt x="8163" y="21951"/>
                  </a:cubicBezTo>
                  <a:cubicBezTo>
                    <a:pt x="8192" y="21833"/>
                    <a:pt x="8252" y="21744"/>
                    <a:pt x="8311" y="21626"/>
                  </a:cubicBezTo>
                  <a:cubicBezTo>
                    <a:pt x="8518" y="21715"/>
                    <a:pt x="8666" y="21833"/>
                    <a:pt x="8813" y="21892"/>
                  </a:cubicBezTo>
                  <a:cubicBezTo>
                    <a:pt x="9316" y="22136"/>
                    <a:pt x="9853" y="22255"/>
                    <a:pt x="10384" y="22255"/>
                  </a:cubicBezTo>
                  <a:cubicBezTo>
                    <a:pt x="10948" y="22255"/>
                    <a:pt x="11505" y="22122"/>
                    <a:pt x="12007" y="21863"/>
                  </a:cubicBezTo>
                  <a:cubicBezTo>
                    <a:pt x="12747" y="21478"/>
                    <a:pt x="13456" y="21064"/>
                    <a:pt x="14136" y="20621"/>
                  </a:cubicBezTo>
                  <a:cubicBezTo>
                    <a:pt x="15083" y="20000"/>
                    <a:pt x="15733" y="19083"/>
                    <a:pt x="16414" y="18196"/>
                  </a:cubicBezTo>
                  <a:cubicBezTo>
                    <a:pt x="16798" y="18137"/>
                    <a:pt x="17190" y="18107"/>
                    <a:pt x="17582" y="18107"/>
                  </a:cubicBezTo>
                  <a:close/>
                  <a:moveTo>
                    <a:pt x="7601" y="23312"/>
                  </a:moveTo>
                  <a:cubicBezTo>
                    <a:pt x="7808" y="24051"/>
                    <a:pt x="7985" y="24790"/>
                    <a:pt x="8222" y="25471"/>
                  </a:cubicBezTo>
                  <a:cubicBezTo>
                    <a:pt x="8813" y="27186"/>
                    <a:pt x="9937" y="28635"/>
                    <a:pt x="11386" y="29670"/>
                  </a:cubicBezTo>
                  <a:cubicBezTo>
                    <a:pt x="12599" y="30557"/>
                    <a:pt x="13841" y="31355"/>
                    <a:pt x="15083" y="32154"/>
                  </a:cubicBezTo>
                  <a:cubicBezTo>
                    <a:pt x="16177" y="32805"/>
                    <a:pt x="17301" y="33426"/>
                    <a:pt x="18424" y="34076"/>
                  </a:cubicBezTo>
                  <a:cubicBezTo>
                    <a:pt x="18838" y="34313"/>
                    <a:pt x="19252" y="34579"/>
                    <a:pt x="19666" y="34845"/>
                  </a:cubicBezTo>
                  <a:cubicBezTo>
                    <a:pt x="20051" y="35082"/>
                    <a:pt x="20317" y="35496"/>
                    <a:pt x="20406" y="35939"/>
                  </a:cubicBezTo>
                  <a:cubicBezTo>
                    <a:pt x="20494" y="36383"/>
                    <a:pt x="20583" y="36826"/>
                    <a:pt x="20701" y="37270"/>
                  </a:cubicBezTo>
                  <a:cubicBezTo>
                    <a:pt x="20820" y="37684"/>
                    <a:pt x="20820" y="38128"/>
                    <a:pt x="20761" y="38571"/>
                  </a:cubicBezTo>
                  <a:cubicBezTo>
                    <a:pt x="20701" y="38956"/>
                    <a:pt x="20376" y="39281"/>
                    <a:pt x="19962" y="39310"/>
                  </a:cubicBezTo>
                  <a:cubicBezTo>
                    <a:pt x="19900" y="39315"/>
                    <a:pt x="19837" y="39318"/>
                    <a:pt x="19775" y="39318"/>
                  </a:cubicBezTo>
                  <a:cubicBezTo>
                    <a:pt x="19454" y="39318"/>
                    <a:pt x="19136" y="39252"/>
                    <a:pt x="18838" y="39103"/>
                  </a:cubicBezTo>
                  <a:cubicBezTo>
                    <a:pt x="17981" y="38749"/>
                    <a:pt x="17123" y="38335"/>
                    <a:pt x="16236" y="38068"/>
                  </a:cubicBezTo>
                  <a:cubicBezTo>
                    <a:pt x="14728" y="37625"/>
                    <a:pt x="13515" y="36531"/>
                    <a:pt x="12954" y="35082"/>
                  </a:cubicBezTo>
                  <a:cubicBezTo>
                    <a:pt x="12244" y="33603"/>
                    <a:pt x="11268" y="32243"/>
                    <a:pt x="10115" y="31119"/>
                  </a:cubicBezTo>
                  <a:cubicBezTo>
                    <a:pt x="9553" y="30527"/>
                    <a:pt x="8991" y="29936"/>
                    <a:pt x="8459" y="29315"/>
                  </a:cubicBezTo>
                  <a:cubicBezTo>
                    <a:pt x="8104" y="28871"/>
                    <a:pt x="7808" y="28398"/>
                    <a:pt x="7512" y="27925"/>
                  </a:cubicBezTo>
                  <a:cubicBezTo>
                    <a:pt x="7157" y="27334"/>
                    <a:pt x="7039" y="26653"/>
                    <a:pt x="7157" y="26003"/>
                  </a:cubicBezTo>
                  <a:cubicBezTo>
                    <a:pt x="7276" y="25264"/>
                    <a:pt x="7364" y="24495"/>
                    <a:pt x="7483" y="23726"/>
                  </a:cubicBezTo>
                  <a:cubicBezTo>
                    <a:pt x="7512" y="23578"/>
                    <a:pt x="7542" y="23460"/>
                    <a:pt x="7601" y="23312"/>
                  </a:cubicBezTo>
                  <a:close/>
                  <a:moveTo>
                    <a:pt x="7069" y="27777"/>
                  </a:moveTo>
                  <a:cubicBezTo>
                    <a:pt x="7157" y="27836"/>
                    <a:pt x="7187" y="27896"/>
                    <a:pt x="7246" y="27984"/>
                  </a:cubicBezTo>
                  <a:cubicBezTo>
                    <a:pt x="7808" y="29019"/>
                    <a:pt x="8547" y="29995"/>
                    <a:pt x="9405" y="30823"/>
                  </a:cubicBezTo>
                  <a:cubicBezTo>
                    <a:pt x="9701" y="31148"/>
                    <a:pt x="10026" y="31444"/>
                    <a:pt x="10322" y="31770"/>
                  </a:cubicBezTo>
                  <a:cubicBezTo>
                    <a:pt x="11327" y="32805"/>
                    <a:pt x="12126" y="34017"/>
                    <a:pt x="12717" y="35318"/>
                  </a:cubicBezTo>
                  <a:cubicBezTo>
                    <a:pt x="13101" y="36265"/>
                    <a:pt x="13782" y="37063"/>
                    <a:pt x="14669" y="37625"/>
                  </a:cubicBezTo>
                  <a:cubicBezTo>
                    <a:pt x="15053" y="37861"/>
                    <a:pt x="15467" y="38039"/>
                    <a:pt x="15911" y="38187"/>
                  </a:cubicBezTo>
                  <a:cubicBezTo>
                    <a:pt x="16739" y="38512"/>
                    <a:pt x="17596" y="38808"/>
                    <a:pt x="18424" y="39133"/>
                  </a:cubicBezTo>
                  <a:cubicBezTo>
                    <a:pt x="18957" y="39340"/>
                    <a:pt x="19430" y="39665"/>
                    <a:pt x="20021" y="39665"/>
                  </a:cubicBezTo>
                  <a:lnTo>
                    <a:pt x="20051" y="39695"/>
                  </a:lnTo>
                  <a:cubicBezTo>
                    <a:pt x="19767" y="39884"/>
                    <a:pt x="19445" y="39979"/>
                    <a:pt x="19116" y="39979"/>
                  </a:cubicBezTo>
                  <a:cubicBezTo>
                    <a:pt x="19034" y="39979"/>
                    <a:pt x="18951" y="39973"/>
                    <a:pt x="18868" y="39961"/>
                  </a:cubicBezTo>
                  <a:cubicBezTo>
                    <a:pt x="18040" y="39872"/>
                    <a:pt x="17212" y="39754"/>
                    <a:pt x="16384" y="39665"/>
                  </a:cubicBezTo>
                  <a:cubicBezTo>
                    <a:pt x="15970" y="39606"/>
                    <a:pt x="15556" y="39606"/>
                    <a:pt x="15142" y="39547"/>
                  </a:cubicBezTo>
                  <a:cubicBezTo>
                    <a:pt x="13929" y="39310"/>
                    <a:pt x="12835" y="38808"/>
                    <a:pt x="11889" y="38039"/>
                  </a:cubicBezTo>
                  <a:cubicBezTo>
                    <a:pt x="10588" y="37004"/>
                    <a:pt x="9464" y="35821"/>
                    <a:pt x="8547" y="34461"/>
                  </a:cubicBezTo>
                  <a:cubicBezTo>
                    <a:pt x="7897" y="33485"/>
                    <a:pt x="7483" y="32391"/>
                    <a:pt x="7335" y="31208"/>
                  </a:cubicBezTo>
                  <a:cubicBezTo>
                    <a:pt x="7217" y="30261"/>
                    <a:pt x="7128" y="29256"/>
                    <a:pt x="7039" y="28280"/>
                  </a:cubicBezTo>
                  <a:cubicBezTo>
                    <a:pt x="7039" y="28103"/>
                    <a:pt x="7069" y="27925"/>
                    <a:pt x="7069" y="27777"/>
                  </a:cubicBezTo>
                  <a:close/>
                  <a:moveTo>
                    <a:pt x="17142" y="0"/>
                  </a:moveTo>
                  <a:cubicBezTo>
                    <a:pt x="17087" y="0"/>
                    <a:pt x="17032" y="3"/>
                    <a:pt x="16975" y="9"/>
                  </a:cubicBezTo>
                  <a:cubicBezTo>
                    <a:pt x="16384" y="38"/>
                    <a:pt x="15822" y="275"/>
                    <a:pt x="15408" y="689"/>
                  </a:cubicBezTo>
                  <a:cubicBezTo>
                    <a:pt x="14994" y="1073"/>
                    <a:pt x="14639" y="1547"/>
                    <a:pt x="14403" y="2049"/>
                  </a:cubicBezTo>
                  <a:cubicBezTo>
                    <a:pt x="13900" y="3114"/>
                    <a:pt x="13249" y="4090"/>
                    <a:pt x="12776" y="5184"/>
                  </a:cubicBezTo>
                  <a:cubicBezTo>
                    <a:pt x="11978" y="7106"/>
                    <a:pt x="11031" y="8969"/>
                    <a:pt x="9878" y="10744"/>
                  </a:cubicBezTo>
                  <a:lnTo>
                    <a:pt x="9641" y="11098"/>
                  </a:lnTo>
                  <a:cubicBezTo>
                    <a:pt x="9375" y="10655"/>
                    <a:pt x="9434" y="10241"/>
                    <a:pt x="9375" y="9827"/>
                  </a:cubicBezTo>
                  <a:cubicBezTo>
                    <a:pt x="9316" y="9147"/>
                    <a:pt x="9494" y="8437"/>
                    <a:pt x="9908" y="7875"/>
                  </a:cubicBezTo>
                  <a:cubicBezTo>
                    <a:pt x="10055" y="7668"/>
                    <a:pt x="10203" y="7431"/>
                    <a:pt x="10381" y="7224"/>
                  </a:cubicBezTo>
                  <a:cubicBezTo>
                    <a:pt x="10765" y="6692"/>
                    <a:pt x="11061" y="6101"/>
                    <a:pt x="11238" y="5480"/>
                  </a:cubicBezTo>
                  <a:cubicBezTo>
                    <a:pt x="11445" y="4829"/>
                    <a:pt x="11534" y="4149"/>
                    <a:pt x="11416" y="3469"/>
                  </a:cubicBezTo>
                  <a:cubicBezTo>
                    <a:pt x="11268" y="2670"/>
                    <a:pt x="10943" y="1901"/>
                    <a:pt x="10469" y="1221"/>
                  </a:cubicBezTo>
                  <a:cubicBezTo>
                    <a:pt x="10070" y="662"/>
                    <a:pt x="9630" y="332"/>
                    <a:pt x="9039" y="332"/>
                  </a:cubicBezTo>
                  <a:cubicBezTo>
                    <a:pt x="8756" y="332"/>
                    <a:pt x="8438" y="408"/>
                    <a:pt x="8074" y="571"/>
                  </a:cubicBezTo>
                  <a:cubicBezTo>
                    <a:pt x="7601" y="807"/>
                    <a:pt x="7157" y="1103"/>
                    <a:pt x="6802" y="1428"/>
                  </a:cubicBezTo>
                  <a:cubicBezTo>
                    <a:pt x="5442" y="2670"/>
                    <a:pt x="4407" y="4178"/>
                    <a:pt x="3786" y="5864"/>
                  </a:cubicBezTo>
                  <a:cubicBezTo>
                    <a:pt x="3254" y="7372"/>
                    <a:pt x="2988" y="8940"/>
                    <a:pt x="2988" y="10537"/>
                  </a:cubicBezTo>
                  <a:lnTo>
                    <a:pt x="2810" y="10773"/>
                  </a:lnTo>
                  <a:cubicBezTo>
                    <a:pt x="2485" y="11246"/>
                    <a:pt x="2130" y="11690"/>
                    <a:pt x="1805" y="12163"/>
                  </a:cubicBezTo>
                  <a:cubicBezTo>
                    <a:pt x="1391" y="12814"/>
                    <a:pt x="1184" y="13553"/>
                    <a:pt x="1213" y="14322"/>
                  </a:cubicBezTo>
                  <a:cubicBezTo>
                    <a:pt x="1243" y="14825"/>
                    <a:pt x="1213" y="15357"/>
                    <a:pt x="1154" y="15860"/>
                  </a:cubicBezTo>
                  <a:cubicBezTo>
                    <a:pt x="1095" y="16628"/>
                    <a:pt x="977" y="17397"/>
                    <a:pt x="918" y="18166"/>
                  </a:cubicBezTo>
                  <a:cubicBezTo>
                    <a:pt x="770" y="19172"/>
                    <a:pt x="1243" y="20177"/>
                    <a:pt x="2100" y="20739"/>
                  </a:cubicBezTo>
                  <a:cubicBezTo>
                    <a:pt x="2160" y="20798"/>
                    <a:pt x="2248" y="20887"/>
                    <a:pt x="2308" y="20976"/>
                  </a:cubicBezTo>
                  <a:cubicBezTo>
                    <a:pt x="1982" y="21242"/>
                    <a:pt x="1657" y="21478"/>
                    <a:pt x="1391" y="21774"/>
                  </a:cubicBezTo>
                  <a:cubicBezTo>
                    <a:pt x="444" y="22720"/>
                    <a:pt x="1" y="23844"/>
                    <a:pt x="415" y="25204"/>
                  </a:cubicBezTo>
                  <a:cubicBezTo>
                    <a:pt x="563" y="25618"/>
                    <a:pt x="770" y="26032"/>
                    <a:pt x="1006" y="26417"/>
                  </a:cubicBezTo>
                  <a:cubicBezTo>
                    <a:pt x="1213" y="26801"/>
                    <a:pt x="1509" y="27127"/>
                    <a:pt x="1686" y="27541"/>
                  </a:cubicBezTo>
                  <a:cubicBezTo>
                    <a:pt x="1893" y="27955"/>
                    <a:pt x="2071" y="28428"/>
                    <a:pt x="2189" y="28901"/>
                  </a:cubicBezTo>
                  <a:cubicBezTo>
                    <a:pt x="2308" y="29522"/>
                    <a:pt x="2367" y="30173"/>
                    <a:pt x="2515" y="30823"/>
                  </a:cubicBezTo>
                  <a:cubicBezTo>
                    <a:pt x="2781" y="32538"/>
                    <a:pt x="4052" y="33928"/>
                    <a:pt x="5738" y="34372"/>
                  </a:cubicBezTo>
                  <a:cubicBezTo>
                    <a:pt x="6310" y="34562"/>
                    <a:pt x="6897" y="34647"/>
                    <a:pt x="7477" y="34647"/>
                  </a:cubicBezTo>
                  <a:cubicBezTo>
                    <a:pt x="7707" y="34647"/>
                    <a:pt x="7936" y="34634"/>
                    <a:pt x="8163" y="34608"/>
                  </a:cubicBezTo>
                  <a:cubicBezTo>
                    <a:pt x="8843" y="35377"/>
                    <a:pt x="9464" y="36146"/>
                    <a:pt x="10115" y="36886"/>
                  </a:cubicBezTo>
                  <a:cubicBezTo>
                    <a:pt x="10913" y="37743"/>
                    <a:pt x="11830" y="38512"/>
                    <a:pt x="12865" y="39074"/>
                  </a:cubicBezTo>
                  <a:cubicBezTo>
                    <a:pt x="13693" y="39547"/>
                    <a:pt x="14610" y="39843"/>
                    <a:pt x="15526" y="39961"/>
                  </a:cubicBezTo>
                  <a:cubicBezTo>
                    <a:pt x="16502" y="40050"/>
                    <a:pt x="17449" y="40168"/>
                    <a:pt x="18424" y="40227"/>
                  </a:cubicBezTo>
                  <a:cubicBezTo>
                    <a:pt x="18631" y="40257"/>
                    <a:pt x="18846" y="40272"/>
                    <a:pt x="19064" y="40272"/>
                  </a:cubicBezTo>
                  <a:cubicBezTo>
                    <a:pt x="19282" y="40272"/>
                    <a:pt x="19504" y="40257"/>
                    <a:pt x="19726" y="40227"/>
                  </a:cubicBezTo>
                  <a:cubicBezTo>
                    <a:pt x="20435" y="40079"/>
                    <a:pt x="20968" y="39517"/>
                    <a:pt x="21056" y="38808"/>
                  </a:cubicBezTo>
                  <a:cubicBezTo>
                    <a:pt x="21145" y="38068"/>
                    <a:pt x="21056" y="37300"/>
                    <a:pt x="20849" y="36619"/>
                  </a:cubicBezTo>
                  <a:cubicBezTo>
                    <a:pt x="20731" y="36265"/>
                    <a:pt x="20672" y="35939"/>
                    <a:pt x="20583" y="35584"/>
                  </a:cubicBezTo>
                  <a:lnTo>
                    <a:pt x="20583" y="35584"/>
                  </a:lnTo>
                  <a:cubicBezTo>
                    <a:pt x="20997" y="35791"/>
                    <a:pt x="21352" y="35998"/>
                    <a:pt x="21737" y="36265"/>
                  </a:cubicBezTo>
                  <a:cubicBezTo>
                    <a:pt x="22032" y="36472"/>
                    <a:pt x="22387" y="36679"/>
                    <a:pt x="22742" y="36856"/>
                  </a:cubicBezTo>
                  <a:cubicBezTo>
                    <a:pt x="22965" y="36968"/>
                    <a:pt x="23205" y="37020"/>
                    <a:pt x="23443" y="37020"/>
                  </a:cubicBezTo>
                  <a:cubicBezTo>
                    <a:pt x="23836" y="37020"/>
                    <a:pt x="24222" y="36877"/>
                    <a:pt x="24516" y="36619"/>
                  </a:cubicBezTo>
                  <a:cubicBezTo>
                    <a:pt x="24960" y="36265"/>
                    <a:pt x="25315" y="35791"/>
                    <a:pt x="25492" y="35259"/>
                  </a:cubicBezTo>
                  <a:cubicBezTo>
                    <a:pt x="25758" y="34490"/>
                    <a:pt x="26172" y="33780"/>
                    <a:pt x="26705" y="33159"/>
                  </a:cubicBezTo>
                  <a:cubicBezTo>
                    <a:pt x="27089" y="32686"/>
                    <a:pt x="27444" y="32213"/>
                    <a:pt x="27799" y="31740"/>
                  </a:cubicBezTo>
                  <a:cubicBezTo>
                    <a:pt x="28863" y="30261"/>
                    <a:pt x="29396" y="28664"/>
                    <a:pt x="28893" y="26831"/>
                  </a:cubicBezTo>
                  <a:cubicBezTo>
                    <a:pt x="29425" y="26594"/>
                    <a:pt x="29898" y="26210"/>
                    <a:pt x="30283" y="25766"/>
                  </a:cubicBezTo>
                  <a:cubicBezTo>
                    <a:pt x="30993" y="24909"/>
                    <a:pt x="31495" y="23903"/>
                    <a:pt x="31732" y="22809"/>
                  </a:cubicBezTo>
                  <a:cubicBezTo>
                    <a:pt x="31939" y="22011"/>
                    <a:pt x="31880" y="21183"/>
                    <a:pt x="31614" y="20384"/>
                  </a:cubicBezTo>
                  <a:cubicBezTo>
                    <a:pt x="31348" y="19586"/>
                    <a:pt x="30815" y="18876"/>
                    <a:pt x="30135" y="18373"/>
                  </a:cubicBezTo>
                  <a:cubicBezTo>
                    <a:pt x="29425" y="17900"/>
                    <a:pt x="28686" y="17516"/>
                    <a:pt x="27947" y="17072"/>
                  </a:cubicBezTo>
                  <a:cubicBezTo>
                    <a:pt x="27769" y="16983"/>
                    <a:pt x="27621" y="16924"/>
                    <a:pt x="27444" y="16835"/>
                  </a:cubicBezTo>
                  <a:cubicBezTo>
                    <a:pt x="27740" y="16333"/>
                    <a:pt x="27888" y="15771"/>
                    <a:pt x="27888" y="15209"/>
                  </a:cubicBezTo>
                  <a:cubicBezTo>
                    <a:pt x="27947" y="14795"/>
                    <a:pt x="27947" y="14381"/>
                    <a:pt x="27947" y="13967"/>
                  </a:cubicBezTo>
                  <a:cubicBezTo>
                    <a:pt x="27947" y="12961"/>
                    <a:pt x="27621" y="11986"/>
                    <a:pt x="27000" y="11187"/>
                  </a:cubicBezTo>
                  <a:cubicBezTo>
                    <a:pt x="26527" y="10537"/>
                    <a:pt x="26143" y="9827"/>
                    <a:pt x="25847" y="9087"/>
                  </a:cubicBezTo>
                  <a:cubicBezTo>
                    <a:pt x="25610" y="8496"/>
                    <a:pt x="25315" y="7905"/>
                    <a:pt x="24960" y="7343"/>
                  </a:cubicBezTo>
                  <a:cubicBezTo>
                    <a:pt x="24398" y="6426"/>
                    <a:pt x="23422" y="5835"/>
                    <a:pt x="22328" y="5775"/>
                  </a:cubicBezTo>
                  <a:cubicBezTo>
                    <a:pt x="22072" y="5756"/>
                    <a:pt x="21815" y="5749"/>
                    <a:pt x="21559" y="5749"/>
                  </a:cubicBezTo>
                  <a:cubicBezTo>
                    <a:pt x="21046" y="5749"/>
                    <a:pt x="20534" y="5775"/>
                    <a:pt x="20021" y="5775"/>
                  </a:cubicBezTo>
                  <a:cubicBezTo>
                    <a:pt x="19548" y="5775"/>
                    <a:pt x="19105" y="5923"/>
                    <a:pt x="18691" y="6160"/>
                  </a:cubicBezTo>
                  <a:cubicBezTo>
                    <a:pt x="18602" y="6219"/>
                    <a:pt x="18484" y="6278"/>
                    <a:pt x="18365" y="6308"/>
                  </a:cubicBezTo>
                  <a:cubicBezTo>
                    <a:pt x="18365" y="6130"/>
                    <a:pt x="18365" y="5923"/>
                    <a:pt x="18365" y="5716"/>
                  </a:cubicBezTo>
                  <a:cubicBezTo>
                    <a:pt x="18424" y="5273"/>
                    <a:pt x="18484" y="4829"/>
                    <a:pt x="18572" y="4385"/>
                  </a:cubicBezTo>
                  <a:cubicBezTo>
                    <a:pt x="18750" y="3439"/>
                    <a:pt x="18809" y="2493"/>
                    <a:pt x="18691" y="1547"/>
                  </a:cubicBezTo>
                  <a:cubicBezTo>
                    <a:pt x="18580" y="605"/>
                    <a:pt x="17950" y="0"/>
                    <a:pt x="171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40" name="Google Shape;2240;p30"/>
          <p:cNvGrpSpPr/>
          <p:nvPr/>
        </p:nvGrpSpPr>
        <p:grpSpPr>
          <a:xfrm flipH="1" rot="-899883">
            <a:off x="7764554" y="1652887"/>
            <a:ext cx="1198500" cy="2979331"/>
            <a:chOff x="7075975" y="3013350"/>
            <a:chExt cx="781050" cy="1941600"/>
          </a:xfrm>
        </p:grpSpPr>
        <p:sp>
          <p:nvSpPr>
            <p:cNvPr id="2241" name="Google Shape;2241;p30"/>
            <p:cNvSpPr/>
            <p:nvPr/>
          </p:nvSpPr>
          <p:spPr>
            <a:xfrm>
              <a:off x="7334000" y="3013350"/>
              <a:ext cx="523025" cy="479375"/>
            </a:xfrm>
            <a:custGeom>
              <a:rect b="b" l="l" r="r" t="t"/>
              <a:pathLst>
                <a:path extrusionOk="0" h="19175" w="20921">
                  <a:moveTo>
                    <a:pt x="3788" y="18440"/>
                  </a:moveTo>
                  <a:cubicBezTo>
                    <a:pt x="3759" y="18367"/>
                    <a:pt x="3759" y="18308"/>
                    <a:pt x="3759" y="18249"/>
                  </a:cubicBezTo>
                  <a:cubicBezTo>
                    <a:pt x="3949" y="17735"/>
                    <a:pt x="3817" y="17236"/>
                    <a:pt x="3715" y="16752"/>
                  </a:cubicBezTo>
                  <a:cubicBezTo>
                    <a:pt x="3597" y="16179"/>
                    <a:pt x="3465" y="15621"/>
                    <a:pt x="3318" y="15049"/>
                  </a:cubicBezTo>
                  <a:cubicBezTo>
                    <a:pt x="3186" y="14491"/>
                    <a:pt x="3098" y="13918"/>
                    <a:pt x="3098" y="13331"/>
                  </a:cubicBezTo>
                  <a:cubicBezTo>
                    <a:pt x="3069" y="12685"/>
                    <a:pt x="2995" y="12039"/>
                    <a:pt x="2878" y="11393"/>
                  </a:cubicBezTo>
                  <a:cubicBezTo>
                    <a:pt x="2746" y="10630"/>
                    <a:pt x="2599" y="9866"/>
                    <a:pt x="2452" y="9103"/>
                  </a:cubicBezTo>
                  <a:cubicBezTo>
                    <a:pt x="2408" y="8854"/>
                    <a:pt x="2335" y="8619"/>
                    <a:pt x="2290" y="8384"/>
                  </a:cubicBezTo>
                  <a:cubicBezTo>
                    <a:pt x="2026" y="6945"/>
                    <a:pt x="1366" y="5668"/>
                    <a:pt x="764" y="4361"/>
                  </a:cubicBezTo>
                  <a:cubicBezTo>
                    <a:pt x="558" y="3950"/>
                    <a:pt x="367" y="3524"/>
                    <a:pt x="191" y="3099"/>
                  </a:cubicBezTo>
                  <a:cubicBezTo>
                    <a:pt x="118" y="2864"/>
                    <a:pt x="59" y="2614"/>
                    <a:pt x="15" y="2365"/>
                  </a:cubicBezTo>
                  <a:cubicBezTo>
                    <a:pt x="0" y="2335"/>
                    <a:pt x="0" y="2306"/>
                    <a:pt x="0" y="2276"/>
                  </a:cubicBezTo>
                  <a:cubicBezTo>
                    <a:pt x="15" y="2159"/>
                    <a:pt x="0" y="2012"/>
                    <a:pt x="147" y="1953"/>
                  </a:cubicBezTo>
                  <a:cubicBezTo>
                    <a:pt x="265" y="1909"/>
                    <a:pt x="397" y="1953"/>
                    <a:pt x="470" y="2056"/>
                  </a:cubicBezTo>
                  <a:cubicBezTo>
                    <a:pt x="573" y="2188"/>
                    <a:pt x="661" y="2320"/>
                    <a:pt x="734" y="2453"/>
                  </a:cubicBezTo>
                  <a:cubicBezTo>
                    <a:pt x="1116" y="3304"/>
                    <a:pt x="1586" y="4097"/>
                    <a:pt x="2129" y="4846"/>
                  </a:cubicBezTo>
                  <a:cubicBezTo>
                    <a:pt x="2408" y="5227"/>
                    <a:pt x="2658" y="5638"/>
                    <a:pt x="2907" y="6049"/>
                  </a:cubicBezTo>
                  <a:cubicBezTo>
                    <a:pt x="3333" y="6725"/>
                    <a:pt x="3612" y="7488"/>
                    <a:pt x="3744" y="8281"/>
                  </a:cubicBezTo>
                  <a:cubicBezTo>
                    <a:pt x="3759" y="8369"/>
                    <a:pt x="3788" y="8457"/>
                    <a:pt x="3832" y="8545"/>
                  </a:cubicBezTo>
                  <a:cubicBezTo>
                    <a:pt x="3905" y="8208"/>
                    <a:pt x="3979" y="7885"/>
                    <a:pt x="4038" y="7547"/>
                  </a:cubicBezTo>
                  <a:cubicBezTo>
                    <a:pt x="4214" y="6666"/>
                    <a:pt x="4390" y="5785"/>
                    <a:pt x="4551" y="4890"/>
                  </a:cubicBezTo>
                  <a:cubicBezTo>
                    <a:pt x="4654" y="4229"/>
                    <a:pt x="4742" y="3568"/>
                    <a:pt x="4860" y="2908"/>
                  </a:cubicBezTo>
                  <a:cubicBezTo>
                    <a:pt x="4962" y="2320"/>
                    <a:pt x="5080" y="1719"/>
                    <a:pt x="5227" y="1146"/>
                  </a:cubicBezTo>
                  <a:cubicBezTo>
                    <a:pt x="5285" y="911"/>
                    <a:pt x="5373" y="691"/>
                    <a:pt x="5506" y="485"/>
                  </a:cubicBezTo>
                  <a:cubicBezTo>
                    <a:pt x="5799" y="1"/>
                    <a:pt x="6372" y="16"/>
                    <a:pt x="6665" y="485"/>
                  </a:cubicBezTo>
                  <a:cubicBezTo>
                    <a:pt x="6783" y="662"/>
                    <a:pt x="6856" y="838"/>
                    <a:pt x="6930" y="1029"/>
                  </a:cubicBezTo>
                  <a:cubicBezTo>
                    <a:pt x="7194" y="1719"/>
                    <a:pt x="7532" y="2379"/>
                    <a:pt x="7943" y="2996"/>
                  </a:cubicBezTo>
                  <a:cubicBezTo>
                    <a:pt x="8222" y="3436"/>
                    <a:pt x="8486" y="3891"/>
                    <a:pt x="8765" y="4361"/>
                  </a:cubicBezTo>
                  <a:lnTo>
                    <a:pt x="8882" y="4156"/>
                  </a:lnTo>
                  <a:cubicBezTo>
                    <a:pt x="9102" y="3701"/>
                    <a:pt x="9440" y="3304"/>
                    <a:pt x="9851" y="3010"/>
                  </a:cubicBezTo>
                  <a:cubicBezTo>
                    <a:pt x="10321" y="2702"/>
                    <a:pt x="10835" y="2511"/>
                    <a:pt x="11378" y="2438"/>
                  </a:cubicBezTo>
                  <a:cubicBezTo>
                    <a:pt x="11774" y="2379"/>
                    <a:pt x="12171" y="2394"/>
                    <a:pt x="12538" y="2497"/>
                  </a:cubicBezTo>
                  <a:cubicBezTo>
                    <a:pt x="12978" y="2570"/>
                    <a:pt x="13345" y="2878"/>
                    <a:pt x="13507" y="3304"/>
                  </a:cubicBezTo>
                  <a:cubicBezTo>
                    <a:pt x="13595" y="3539"/>
                    <a:pt x="13668" y="3803"/>
                    <a:pt x="13771" y="4038"/>
                  </a:cubicBezTo>
                  <a:cubicBezTo>
                    <a:pt x="13977" y="4508"/>
                    <a:pt x="14197" y="4978"/>
                    <a:pt x="14402" y="5448"/>
                  </a:cubicBezTo>
                  <a:cubicBezTo>
                    <a:pt x="14667" y="5991"/>
                    <a:pt x="14872" y="6563"/>
                    <a:pt x="15004" y="7151"/>
                  </a:cubicBezTo>
                  <a:cubicBezTo>
                    <a:pt x="15034" y="7165"/>
                    <a:pt x="15078" y="7165"/>
                    <a:pt x="15107" y="7165"/>
                  </a:cubicBezTo>
                  <a:cubicBezTo>
                    <a:pt x="15870" y="7077"/>
                    <a:pt x="16648" y="7283"/>
                    <a:pt x="17250" y="7767"/>
                  </a:cubicBezTo>
                  <a:cubicBezTo>
                    <a:pt x="17471" y="7929"/>
                    <a:pt x="17661" y="8090"/>
                    <a:pt x="17867" y="8266"/>
                  </a:cubicBezTo>
                  <a:cubicBezTo>
                    <a:pt x="18117" y="8472"/>
                    <a:pt x="18351" y="8692"/>
                    <a:pt x="18601" y="8868"/>
                  </a:cubicBezTo>
                  <a:cubicBezTo>
                    <a:pt x="19085" y="9206"/>
                    <a:pt x="19423" y="9720"/>
                    <a:pt x="19555" y="10292"/>
                  </a:cubicBezTo>
                  <a:cubicBezTo>
                    <a:pt x="19702" y="10982"/>
                    <a:pt x="19658" y="11687"/>
                    <a:pt x="19438" y="12348"/>
                  </a:cubicBezTo>
                  <a:cubicBezTo>
                    <a:pt x="19174" y="13155"/>
                    <a:pt x="18763" y="13918"/>
                    <a:pt x="18234" y="14579"/>
                  </a:cubicBezTo>
                  <a:cubicBezTo>
                    <a:pt x="18484" y="15475"/>
                    <a:pt x="18851" y="16267"/>
                    <a:pt x="19643" y="16796"/>
                  </a:cubicBezTo>
                  <a:cubicBezTo>
                    <a:pt x="19937" y="16987"/>
                    <a:pt x="20201" y="17207"/>
                    <a:pt x="20466" y="17412"/>
                  </a:cubicBezTo>
                  <a:cubicBezTo>
                    <a:pt x="20656" y="17559"/>
                    <a:pt x="20788" y="17735"/>
                    <a:pt x="20847" y="17956"/>
                  </a:cubicBezTo>
                  <a:cubicBezTo>
                    <a:pt x="20921" y="18249"/>
                    <a:pt x="20803" y="18455"/>
                    <a:pt x="20495" y="18470"/>
                  </a:cubicBezTo>
                  <a:cubicBezTo>
                    <a:pt x="20187" y="18484"/>
                    <a:pt x="19878" y="18484"/>
                    <a:pt x="19570" y="18455"/>
                  </a:cubicBezTo>
                  <a:cubicBezTo>
                    <a:pt x="18425" y="18323"/>
                    <a:pt x="17280" y="18176"/>
                    <a:pt x="16135" y="18205"/>
                  </a:cubicBezTo>
                  <a:cubicBezTo>
                    <a:pt x="15445" y="18205"/>
                    <a:pt x="14769" y="18264"/>
                    <a:pt x="14079" y="18323"/>
                  </a:cubicBezTo>
                  <a:cubicBezTo>
                    <a:pt x="13507" y="18381"/>
                    <a:pt x="12934" y="18440"/>
                    <a:pt x="12362" y="18528"/>
                  </a:cubicBezTo>
                  <a:cubicBezTo>
                    <a:pt x="11716" y="18616"/>
                    <a:pt x="11070" y="18734"/>
                    <a:pt x="10424" y="18837"/>
                  </a:cubicBezTo>
                  <a:cubicBezTo>
                    <a:pt x="9514" y="18969"/>
                    <a:pt x="8589" y="19174"/>
                    <a:pt x="7664" y="19145"/>
                  </a:cubicBezTo>
                  <a:cubicBezTo>
                    <a:pt x="7047" y="19145"/>
                    <a:pt x="6445" y="18998"/>
                    <a:pt x="5887" y="18734"/>
                  </a:cubicBezTo>
                  <a:cubicBezTo>
                    <a:pt x="5520" y="18543"/>
                    <a:pt x="5109" y="18381"/>
                    <a:pt x="4698" y="18279"/>
                  </a:cubicBezTo>
                  <a:cubicBezTo>
                    <a:pt x="4434" y="18220"/>
                    <a:pt x="4155" y="18249"/>
                    <a:pt x="3905" y="18381"/>
                  </a:cubicBezTo>
                  <a:cubicBezTo>
                    <a:pt x="3876" y="18411"/>
                    <a:pt x="3832" y="18425"/>
                    <a:pt x="3788" y="18440"/>
                  </a:cubicBezTo>
                  <a:close/>
                  <a:moveTo>
                    <a:pt x="12964" y="11423"/>
                  </a:moveTo>
                  <a:cubicBezTo>
                    <a:pt x="12626" y="11437"/>
                    <a:pt x="12347" y="11437"/>
                    <a:pt x="12068" y="11467"/>
                  </a:cubicBezTo>
                  <a:cubicBezTo>
                    <a:pt x="11466" y="11540"/>
                    <a:pt x="10864" y="11658"/>
                    <a:pt x="10277" y="11848"/>
                  </a:cubicBezTo>
                  <a:cubicBezTo>
                    <a:pt x="9939" y="11966"/>
                    <a:pt x="9602" y="12113"/>
                    <a:pt x="9264" y="12259"/>
                  </a:cubicBezTo>
                  <a:cubicBezTo>
                    <a:pt x="9029" y="12377"/>
                    <a:pt x="8853" y="12568"/>
                    <a:pt x="8779" y="12817"/>
                  </a:cubicBezTo>
                  <a:cubicBezTo>
                    <a:pt x="8412" y="13728"/>
                    <a:pt x="7928" y="14594"/>
                    <a:pt x="7355" y="15387"/>
                  </a:cubicBezTo>
                  <a:cubicBezTo>
                    <a:pt x="6768" y="16179"/>
                    <a:pt x="6108" y="16899"/>
                    <a:pt x="5227" y="17354"/>
                  </a:cubicBezTo>
                  <a:cubicBezTo>
                    <a:pt x="5109" y="17412"/>
                    <a:pt x="5051" y="17515"/>
                    <a:pt x="5065" y="17633"/>
                  </a:cubicBezTo>
                  <a:cubicBezTo>
                    <a:pt x="5080" y="17882"/>
                    <a:pt x="5212" y="18117"/>
                    <a:pt x="5418" y="18264"/>
                  </a:cubicBezTo>
                  <a:cubicBezTo>
                    <a:pt x="5990" y="18719"/>
                    <a:pt x="6680" y="18983"/>
                    <a:pt x="7414" y="19027"/>
                  </a:cubicBezTo>
                  <a:cubicBezTo>
                    <a:pt x="8236" y="19042"/>
                    <a:pt x="9058" y="18969"/>
                    <a:pt x="9866" y="18807"/>
                  </a:cubicBezTo>
                  <a:cubicBezTo>
                    <a:pt x="10512" y="18704"/>
                    <a:pt x="11158" y="18587"/>
                    <a:pt x="11804" y="18499"/>
                  </a:cubicBezTo>
                  <a:cubicBezTo>
                    <a:pt x="12435" y="18411"/>
                    <a:pt x="13096" y="18308"/>
                    <a:pt x="13756" y="18249"/>
                  </a:cubicBezTo>
                  <a:cubicBezTo>
                    <a:pt x="14314" y="18191"/>
                    <a:pt x="14843" y="18132"/>
                    <a:pt x="15401" y="18117"/>
                  </a:cubicBezTo>
                  <a:cubicBezTo>
                    <a:pt x="15944" y="18103"/>
                    <a:pt x="16546" y="18103"/>
                    <a:pt x="17118" y="18117"/>
                  </a:cubicBezTo>
                  <a:cubicBezTo>
                    <a:pt x="17603" y="18132"/>
                    <a:pt x="18102" y="18191"/>
                    <a:pt x="18586" y="18249"/>
                  </a:cubicBezTo>
                  <a:cubicBezTo>
                    <a:pt x="19071" y="18293"/>
                    <a:pt x="19570" y="18352"/>
                    <a:pt x="20069" y="18396"/>
                  </a:cubicBezTo>
                  <a:cubicBezTo>
                    <a:pt x="20231" y="18396"/>
                    <a:pt x="20392" y="18381"/>
                    <a:pt x="20554" y="18352"/>
                  </a:cubicBezTo>
                  <a:cubicBezTo>
                    <a:pt x="20700" y="18323"/>
                    <a:pt x="20759" y="18235"/>
                    <a:pt x="20759" y="18073"/>
                  </a:cubicBezTo>
                  <a:cubicBezTo>
                    <a:pt x="20744" y="17941"/>
                    <a:pt x="20656" y="17809"/>
                    <a:pt x="20524" y="17780"/>
                  </a:cubicBezTo>
                  <a:cubicBezTo>
                    <a:pt x="20157" y="17647"/>
                    <a:pt x="19805" y="17515"/>
                    <a:pt x="19453" y="17383"/>
                  </a:cubicBezTo>
                  <a:cubicBezTo>
                    <a:pt x="18880" y="17192"/>
                    <a:pt x="18351" y="16899"/>
                    <a:pt x="17911" y="16502"/>
                  </a:cubicBezTo>
                  <a:cubicBezTo>
                    <a:pt x="17353" y="16003"/>
                    <a:pt x="16898" y="15401"/>
                    <a:pt x="16560" y="14755"/>
                  </a:cubicBezTo>
                  <a:cubicBezTo>
                    <a:pt x="16340" y="14344"/>
                    <a:pt x="16135" y="13933"/>
                    <a:pt x="15914" y="13522"/>
                  </a:cubicBezTo>
                  <a:cubicBezTo>
                    <a:pt x="15665" y="13038"/>
                    <a:pt x="15357" y="12582"/>
                    <a:pt x="14990" y="12171"/>
                  </a:cubicBezTo>
                  <a:cubicBezTo>
                    <a:pt x="14681" y="11819"/>
                    <a:pt x="14270" y="11584"/>
                    <a:pt x="13815" y="11496"/>
                  </a:cubicBezTo>
                  <a:cubicBezTo>
                    <a:pt x="13507" y="11437"/>
                    <a:pt x="13198" y="11452"/>
                    <a:pt x="12949" y="11423"/>
                  </a:cubicBezTo>
                  <a:close/>
                  <a:moveTo>
                    <a:pt x="9484" y="9118"/>
                  </a:moveTo>
                  <a:cubicBezTo>
                    <a:pt x="9484" y="8795"/>
                    <a:pt x="9455" y="8472"/>
                    <a:pt x="9411" y="8164"/>
                  </a:cubicBezTo>
                  <a:cubicBezTo>
                    <a:pt x="9279" y="7400"/>
                    <a:pt x="9000" y="6681"/>
                    <a:pt x="8589" y="6049"/>
                  </a:cubicBezTo>
                  <a:cubicBezTo>
                    <a:pt x="8104" y="5271"/>
                    <a:pt x="7649" y="4493"/>
                    <a:pt x="7223" y="3701"/>
                  </a:cubicBezTo>
                  <a:cubicBezTo>
                    <a:pt x="6827" y="2981"/>
                    <a:pt x="6636" y="2174"/>
                    <a:pt x="6651" y="1366"/>
                  </a:cubicBezTo>
                  <a:cubicBezTo>
                    <a:pt x="6651" y="1131"/>
                    <a:pt x="6621" y="896"/>
                    <a:pt x="6577" y="676"/>
                  </a:cubicBezTo>
                  <a:cubicBezTo>
                    <a:pt x="6548" y="441"/>
                    <a:pt x="6372" y="265"/>
                    <a:pt x="6137" y="236"/>
                  </a:cubicBezTo>
                  <a:cubicBezTo>
                    <a:pt x="5931" y="192"/>
                    <a:pt x="5711" y="309"/>
                    <a:pt x="5608" y="500"/>
                  </a:cubicBezTo>
                  <a:cubicBezTo>
                    <a:pt x="5491" y="691"/>
                    <a:pt x="5388" y="896"/>
                    <a:pt x="5329" y="1117"/>
                  </a:cubicBezTo>
                  <a:cubicBezTo>
                    <a:pt x="5183" y="1675"/>
                    <a:pt x="5080" y="2218"/>
                    <a:pt x="4977" y="2776"/>
                  </a:cubicBezTo>
                  <a:cubicBezTo>
                    <a:pt x="4830" y="3612"/>
                    <a:pt x="4742" y="4479"/>
                    <a:pt x="4581" y="5315"/>
                  </a:cubicBezTo>
                  <a:cubicBezTo>
                    <a:pt x="4243" y="7121"/>
                    <a:pt x="3861" y="8927"/>
                    <a:pt x="3509" y="10733"/>
                  </a:cubicBezTo>
                  <a:cubicBezTo>
                    <a:pt x="3406" y="11320"/>
                    <a:pt x="3348" y="11922"/>
                    <a:pt x="3259" y="12524"/>
                  </a:cubicBezTo>
                  <a:cubicBezTo>
                    <a:pt x="3215" y="12891"/>
                    <a:pt x="3215" y="13258"/>
                    <a:pt x="3259" y="13639"/>
                  </a:cubicBezTo>
                  <a:cubicBezTo>
                    <a:pt x="3274" y="14520"/>
                    <a:pt x="3480" y="15387"/>
                    <a:pt x="3847" y="16194"/>
                  </a:cubicBezTo>
                  <a:cubicBezTo>
                    <a:pt x="3964" y="16458"/>
                    <a:pt x="4111" y="16708"/>
                    <a:pt x="4302" y="16928"/>
                  </a:cubicBezTo>
                  <a:cubicBezTo>
                    <a:pt x="4595" y="17295"/>
                    <a:pt x="5124" y="17368"/>
                    <a:pt x="5491" y="17075"/>
                  </a:cubicBezTo>
                  <a:cubicBezTo>
                    <a:pt x="5961" y="16767"/>
                    <a:pt x="6386" y="16385"/>
                    <a:pt x="6768" y="15959"/>
                  </a:cubicBezTo>
                  <a:cubicBezTo>
                    <a:pt x="7664" y="14873"/>
                    <a:pt x="8383" y="13639"/>
                    <a:pt x="8868" y="12304"/>
                  </a:cubicBezTo>
                  <a:cubicBezTo>
                    <a:pt x="9264" y="11291"/>
                    <a:pt x="9469" y="10204"/>
                    <a:pt x="9484" y="9118"/>
                  </a:cubicBezTo>
                  <a:close/>
                  <a:moveTo>
                    <a:pt x="9014" y="12274"/>
                  </a:moveTo>
                  <a:cubicBezTo>
                    <a:pt x="9279" y="12142"/>
                    <a:pt x="9499" y="12025"/>
                    <a:pt x="9734" y="11937"/>
                  </a:cubicBezTo>
                  <a:cubicBezTo>
                    <a:pt x="10791" y="11540"/>
                    <a:pt x="11907" y="11320"/>
                    <a:pt x="13037" y="11291"/>
                  </a:cubicBezTo>
                  <a:cubicBezTo>
                    <a:pt x="13257" y="11291"/>
                    <a:pt x="13477" y="11188"/>
                    <a:pt x="13624" y="11012"/>
                  </a:cubicBezTo>
                  <a:cubicBezTo>
                    <a:pt x="14138" y="10439"/>
                    <a:pt x="14505" y="9764"/>
                    <a:pt x="14725" y="9030"/>
                  </a:cubicBezTo>
                  <a:cubicBezTo>
                    <a:pt x="14843" y="8677"/>
                    <a:pt x="14901" y="8296"/>
                    <a:pt x="14916" y="7929"/>
                  </a:cubicBezTo>
                  <a:cubicBezTo>
                    <a:pt x="14916" y="7356"/>
                    <a:pt x="14813" y="6798"/>
                    <a:pt x="14608" y="6284"/>
                  </a:cubicBezTo>
                  <a:cubicBezTo>
                    <a:pt x="14226" y="5286"/>
                    <a:pt x="13712" y="4346"/>
                    <a:pt x="13375" y="3348"/>
                  </a:cubicBezTo>
                  <a:cubicBezTo>
                    <a:pt x="13242" y="2966"/>
                    <a:pt x="12934" y="2688"/>
                    <a:pt x="12538" y="2614"/>
                  </a:cubicBezTo>
                  <a:cubicBezTo>
                    <a:pt x="12112" y="2497"/>
                    <a:pt x="11672" y="2482"/>
                    <a:pt x="11246" y="2570"/>
                  </a:cubicBezTo>
                  <a:cubicBezTo>
                    <a:pt x="10732" y="2643"/>
                    <a:pt x="10248" y="2849"/>
                    <a:pt x="9822" y="3157"/>
                  </a:cubicBezTo>
                  <a:cubicBezTo>
                    <a:pt x="9367" y="3524"/>
                    <a:pt x="9014" y="3994"/>
                    <a:pt x="8809" y="4552"/>
                  </a:cubicBezTo>
                  <a:cubicBezTo>
                    <a:pt x="9866" y="7092"/>
                    <a:pt x="9910" y="9661"/>
                    <a:pt x="9000" y="12274"/>
                  </a:cubicBezTo>
                  <a:close/>
                  <a:moveTo>
                    <a:pt x="15019" y="7312"/>
                  </a:moveTo>
                  <a:cubicBezTo>
                    <a:pt x="15136" y="8854"/>
                    <a:pt x="14578" y="10131"/>
                    <a:pt x="13565" y="11261"/>
                  </a:cubicBezTo>
                  <a:lnTo>
                    <a:pt x="13874" y="11320"/>
                  </a:lnTo>
                  <a:cubicBezTo>
                    <a:pt x="14211" y="11349"/>
                    <a:pt x="14564" y="11393"/>
                    <a:pt x="14901" y="11467"/>
                  </a:cubicBezTo>
                  <a:cubicBezTo>
                    <a:pt x="16414" y="11863"/>
                    <a:pt x="17573" y="12671"/>
                    <a:pt x="18087" y="14227"/>
                  </a:cubicBezTo>
                  <a:cubicBezTo>
                    <a:pt x="18102" y="14285"/>
                    <a:pt x="18146" y="14344"/>
                    <a:pt x="18175" y="14432"/>
                  </a:cubicBezTo>
                  <a:cubicBezTo>
                    <a:pt x="18234" y="14359"/>
                    <a:pt x="18278" y="14330"/>
                    <a:pt x="18307" y="14285"/>
                  </a:cubicBezTo>
                  <a:cubicBezTo>
                    <a:pt x="18689" y="13757"/>
                    <a:pt x="18997" y="13184"/>
                    <a:pt x="19218" y="12582"/>
                  </a:cubicBezTo>
                  <a:cubicBezTo>
                    <a:pt x="19379" y="12186"/>
                    <a:pt x="19482" y="11775"/>
                    <a:pt x="19511" y="11364"/>
                  </a:cubicBezTo>
                  <a:cubicBezTo>
                    <a:pt x="19555" y="10909"/>
                    <a:pt x="19497" y="10454"/>
                    <a:pt x="19350" y="10028"/>
                  </a:cubicBezTo>
                  <a:cubicBezTo>
                    <a:pt x="19247" y="9690"/>
                    <a:pt x="19056" y="9397"/>
                    <a:pt x="18792" y="9176"/>
                  </a:cubicBezTo>
                  <a:cubicBezTo>
                    <a:pt x="18307" y="8765"/>
                    <a:pt x="17808" y="8369"/>
                    <a:pt x="17324" y="7958"/>
                  </a:cubicBezTo>
                  <a:cubicBezTo>
                    <a:pt x="16869" y="7576"/>
                    <a:pt x="16311" y="7327"/>
                    <a:pt x="15709" y="7253"/>
                  </a:cubicBezTo>
                  <a:cubicBezTo>
                    <a:pt x="15474" y="7209"/>
                    <a:pt x="15239" y="7239"/>
                    <a:pt x="15019" y="7327"/>
                  </a:cubicBezTo>
                  <a:close/>
                  <a:moveTo>
                    <a:pt x="14255" y="11481"/>
                  </a:moveTo>
                  <a:cubicBezTo>
                    <a:pt x="14270" y="11496"/>
                    <a:pt x="14285" y="11511"/>
                    <a:pt x="14314" y="11525"/>
                  </a:cubicBezTo>
                  <a:cubicBezTo>
                    <a:pt x="14843" y="11790"/>
                    <a:pt x="15268" y="12201"/>
                    <a:pt x="15562" y="12715"/>
                  </a:cubicBezTo>
                  <a:cubicBezTo>
                    <a:pt x="15826" y="13140"/>
                    <a:pt x="16076" y="13595"/>
                    <a:pt x="16325" y="14051"/>
                  </a:cubicBezTo>
                  <a:cubicBezTo>
                    <a:pt x="16531" y="14418"/>
                    <a:pt x="16707" y="14785"/>
                    <a:pt x="16927" y="15137"/>
                  </a:cubicBezTo>
                  <a:cubicBezTo>
                    <a:pt x="17588" y="16194"/>
                    <a:pt x="18484" y="16987"/>
                    <a:pt x="19702" y="17339"/>
                  </a:cubicBezTo>
                  <a:cubicBezTo>
                    <a:pt x="19922" y="17398"/>
                    <a:pt x="20128" y="17501"/>
                    <a:pt x="20348" y="17574"/>
                  </a:cubicBezTo>
                  <a:cubicBezTo>
                    <a:pt x="20392" y="17589"/>
                    <a:pt x="20436" y="17603"/>
                    <a:pt x="20480" y="17618"/>
                  </a:cubicBezTo>
                  <a:cubicBezTo>
                    <a:pt x="20392" y="17486"/>
                    <a:pt x="20275" y="17383"/>
                    <a:pt x="20143" y="17280"/>
                  </a:cubicBezTo>
                  <a:cubicBezTo>
                    <a:pt x="19922" y="17119"/>
                    <a:pt x="19702" y="16957"/>
                    <a:pt x="19482" y="16811"/>
                  </a:cubicBezTo>
                  <a:cubicBezTo>
                    <a:pt x="18968" y="16429"/>
                    <a:pt x="18586" y="15915"/>
                    <a:pt x="18366" y="15328"/>
                  </a:cubicBezTo>
                  <a:cubicBezTo>
                    <a:pt x="18219" y="14931"/>
                    <a:pt x="18087" y="14535"/>
                    <a:pt x="17940" y="14139"/>
                  </a:cubicBezTo>
                  <a:cubicBezTo>
                    <a:pt x="17808" y="13757"/>
                    <a:pt x="17617" y="13405"/>
                    <a:pt x="17383" y="13082"/>
                  </a:cubicBezTo>
                  <a:cubicBezTo>
                    <a:pt x="16575" y="12098"/>
                    <a:pt x="15489" y="11658"/>
                    <a:pt x="14255" y="11496"/>
                  </a:cubicBezTo>
                  <a:close/>
                  <a:moveTo>
                    <a:pt x="3127" y="12215"/>
                  </a:moveTo>
                  <a:cubicBezTo>
                    <a:pt x="3303" y="11276"/>
                    <a:pt x="3465" y="10380"/>
                    <a:pt x="3641" y="9485"/>
                  </a:cubicBezTo>
                  <a:cubicBezTo>
                    <a:pt x="3788" y="8854"/>
                    <a:pt x="3685" y="8208"/>
                    <a:pt x="3362" y="7664"/>
                  </a:cubicBezTo>
                  <a:cubicBezTo>
                    <a:pt x="2966" y="7018"/>
                    <a:pt x="2511" y="6402"/>
                    <a:pt x="1997" y="5829"/>
                  </a:cubicBezTo>
                  <a:cubicBezTo>
                    <a:pt x="1395" y="5154"/>
                    <a:pt x="1013" y="4317"/>
                    <a:pt x="881" y="3422"/>
                  </a:cubicBezTo>
                  <a:cubicBezTo>
                    <a:pt x="822" y="3040"/>
                    <a:pt x="690" y="2658"/>
                    <a:pt x="514" y="2306"/>
                  </a:cubicBezTo>
                  <a:cubicBezTo>
                    <a:pt x="441" y="2159"/>
                    <a:pt x="367" y="2042"/>
                    <a:pt x="176" y="2042"/>
                  </a:cubicBezTo>
                  <a:cubicBezTo>
                    <a:pt x="88" y="2159"/>
                    <a:pt x="59" y="2320"/>
                    <a:pt x="132" y="2453"/>
                  </a:cubicBezTo>
                  <a:cubicBezTo>
                    <a:pt x="191" y="2717"/>
                    <a:pt x="265" y="2981"/>
                    <a:pt x="382" y="3245"/>
                  </a:cubicBezTo>
                  <a:cubicBezTo>
                    <a:pt x="602" y="3745"/>
                    <a:pt x="852" y="4244"/>
                    <a:pt x="1087" y="4758"/>
                  </a:cubicBezTo>
                  <a:cubicBezTo>
                    <a:pt x="1542" y="5741"/>
                    <a:pt x="1997" y="6739"/>
                    <a:pt x="2261" y="7811"/>
                  </a:cubicBezTo>
                  <a:cubicBezTo>
                    <a:pt x="2555" y="8956"/>
                    <a:pt x="2775" y="10131"/>
                    <a:pt x="2966" y="11291"/>
                  </a:cubicBezTo>
                  <a:cubicBezTo>
                    <a:pt x="3025" y="11614"/>
                    <a:pt x="3069" y="11907"/>
                    <a:pt x="3113" y="12230"/>
                  </a:cubicBezTo>
                  <a:close/>
                  <a:moveTo>
                    <a:pt x="6768" y="955"/>
                  </a:moveTo>
                  <a:cubicBezTo>
                    <a:pt x="6768" y="999"/>
                    <a:pt x="6753" y="1043"/>
                    <a:pt x="6753" y="1087"/>
                  </a:cubicBezTo>
                  <a:cubicBezTo>
                    <a:pt x="6709" y="1924"/>
                    <a:pt x="6886" y="2761"/>
                    <a:pt x="7253" y="3524"/>
                  </a:cubicBezTo>
                  <a:cubicBezTo>
                    <a:pt x="7664" y="4346"/>
                    <a:pt x="8134" y="5139"/>
                    <a:pt x="8633" y="5917"/>
                  </a:cubicBezTo>
                  <a:cubicBezTo>
                    <a:pt x="8970" y="6416"/>
                    <a:pt x="9235" y="6974"/>
                    <a:pt x="9381" y="7547"/>
                  </a:cubicBezTo>
                  <a:cubicBezTo>
                    <a:pt x="9411" y="7664"/>
                    <a:pt x="9455" y="7767"/>
                    <a:pt x="9484" y="7885"/>
                  </a:cubicBezTo>
                  <a:lnTo>
                    <a:pt x="9543" y="7870"/>
                  </a:lnTo>
                  <a:cubicBezTo>
                    <a:pt x="9469" y="7400"/>
                    <a:pt x="9411" y="6916"/>
                    <a:pt x="9308" y="6446"/>
                  </a:cubicBezTo>
                  <a:cubicBezTo>
                    <a:pt x="9058" y="5242"/>
                    <a:pt x="8574" y="4082"/>
                    <a:pt x="7869" y="3069"/>
                  </a:cubicBezTo>
                  <a:cubicBezTo>
                    <a:pt x="7458" y="2482"/>
                    <a:pt x="7106" y="1836"/>
                    <a:pt x="6856" y="1161"/>
                  </a:cubicBezTo>
                  <a:cubicBezTo>
                    <a:pt x="6842" y="1117"/>
                    <a:pt x="6812" y="1073"/>
                    <a:pt x="6768" y="970"/>
                  </a:cubicBezTo>
                  <a:close/>
                  <a:moveTo>
                    <a:pt x="3436" y="7488"/>
                  </a:moveTo>
                  <a:cubicBezTo>
                    <a:pt x="3436" y="7459"/>
                    <a:pt x="3436" y="7444"/>
                    <a:pt x="3436" y="7429"/>
                  </a:cubicBezTo>
                  <a:cubicBezTo>
                    <a:pt x="3392" y="7312"/>
                    <a:pt x="3348" y="7195"/>
                    <a:pt x="3303" y="7062"/>
                  </a:cubicBezTo>
                  <a:cubicBezTo>
                    <a:pt x="3025" y="6255"/>
                    <a:pt x="2481" y="5594"/>
                    <a:pt x="2056" y="4875"/>
                  </a:cubicBezTo>
                  <a:cubicBezTo>
                    <a:pt x="1747" y="4376"/>
                    <a:pt x="1410" y="3891"/>
                    <a:pt x="1087" y="3407"/>
                  </a:cubicBezTo>
                  <a:cubicBezTo>
                    <a:pt x="1057" y="3363"/>
                    <a:pt x="1013" y="3319"/>
                    <a:pt x="969" y="3275"/>
                  </a:cubicBezTo>
                  <a:cubicBezTo>
                    <a:pt x="999" y="3407"/>
                    <a:pt x="1013" y="3480"/>
                    <a:pt x="1028" y="3554"/>
                  </a:cubicBezTo>
                  <a:cubicBezTo>
                    <a:pt x="1131" y="4244"/>
                    <a:pt x="1410" y="4890"/>
                    <a:pt x="1835" y="5433"/>
                  </a:cubicBezTo>
                  <a:cubicBezTo>
                    <a:pt x="1997" y="5609"/>
                    <a:pt x="2129" y="5815"/>
                    <a:pt x="2276" y="6005"/>
                  </a:cubicBezTo>
                  <a:cubicBezTo>
                    <a:pt x="2643" y="6505"/>
                    <a:pt x="3039" y="6989"/>
                    <a:pt x="3421" y="748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30"/>
            <p:cNvSpPr/>
            <p:nvPr/>
          </p:nvSpPr>
          <p:spPr>
            <a:xfrm>
              <a:off x="7458050" y="3405350"/>
              <a:ext cx="179125" cy="54325"/>
            </a:xfrm>
            <a:custGeom>
              <a:rect b="b" l="l" r="r" t="t"/>
              <a:pathLst>
                <a:path extrusionOk="0" h="2173" w="7165">
                  <a:moveTo>
                    <a:pt x="0" y="2011"/>
                  </a:moveTo>
                  <a:cubicBezTo>
                    <a:pt x="59" y="1997"/>
                    <a:pt x="118" y="1997"/>
                    <a:pt x="177" y="1997"/>
                  </a:cubicBezTo>
                  <a:cubicBezTo>
                    <a:pt x="1366" y="2158"/>
                    <a:pt x="2496" y="1879"/>
                    <a:pt x="3597" y="1468"/>
                  </a:cubicBezTo>
                  <a:cubicBezTo>
                    <a:pt x="4287" y="1204"/>
                    <a:pt x="4948" y="910"/>
                    <a:pt x="5623" y="631"/>
                  </a:cubicBezTo>
                  <a:cubicBezTo>
                    <a:pt x="6137" y="426"/>
                    <a:pt x="6651" y="206"/>
                    <a:pt x="7165" y="0"/>
                  </a:cubicBezTo>
                  <a:cubicBezTo>
                    <a:pt x="6783" y="191"/>
                    <a:pt x="6401" y="397"/>
                    <a:pt x="6020" y="573"/>
                  </a:cubicBezTo>
                  <a:cubicBezTo>
                    <a:pt x="5330" y="881"/>
                    <a:pt x="4640" y="1160"/>
                    <a:pt x="3950" y="1439"/>
                  </a:cubicBezTo>
                  <a:cubicBezTo>
                    <a:pt x="3304" y="1718"/>
                    <a:pt x="2628" y="1923"/>
                    <a:pt x="1924" y="2055"/>
                  </a:cubicBezTo>
                  <a:cubicBezTo>
                    <a:pt x="1307" y="2158"/>
                    <a:pt x="676" y="2173"/>
                    <a:pt x="59" y="2085"/>
                  </a:cubicBezTo>
                  <a:cubicBezTo>
                    <a:pt x="30" y="2070"/>
                    <a:pt x="15" y="2055"/>
                    <a:pt x="0" y="205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30"/>
            <p:cNvSpPr/>
            <p:nvPr/>
          </p:nvSpPr>
          <p:spPr>
            <a:xfrm>
              <a:off x="7471250" y="3194675"/>
              <a:ext cx="70875" cy="190875"/>
            </a:xfrm>
            <a:custGeom>
              <a:rect b="b" l="l" r="r" t="t"/>
              <a:pathLst>
                <a:path extrusionOk="0" h="7635" w="2835">
                  <a:moveTo>
                    <a:pt x="2834" y="15"/>
                  </a:moveTo>
                  <a:cubicBezTo>
                    <a:pt x="2776" y="294"/>
                    <a:pt x="2732" y="588"/>
                    <a:pt x="2673" y="866"/>
                  </a:cubicBezTo>
                  <a:cubicBezTo>
                    <a:pt x="2526" y="1498"/>
                    <a:pt x="2409" y="2144"/>
                    <a:pt x="2232" y="2760"/>
                  </a:cubicBezTo>
                  <a:cubicBezTo>
                    <a:pt x="2056" y="3377"/>
                    <a:pt x="1836" y="3979"/>
                    <a:pt x="1572" y="4566"/>
                  </a:cubicBezTo>
                  <a:cubicBezTo>
                    <a:pt x="1102" y="5564"/>
                    <a:pt x="588" y="6548"/>
                    <a:pt x="104" y="7532"/>
                  </a:cubicBezTo>
                  <a:cubicBezTo>
                    <a:pt x="74" y="7576"/>
                    <a:pt x="45" y="7620"/>
                    <a:pt x="1" y="7634"/>
                  </a:cubicBezTo>
                  <a:cubicBezTo>
                    <a:pt x="30" y="7561"/>
                    <a:pt x="60" y="7502"/>
                    <a:pt x="89" y="7429"/>
                  </a:cubicBezTo>
                  <a:cubicBezTo>
                    <a:pt x="588" y="6401"/>
                    <a:pt x="1102" y="5374"/>
                    <a:pt x="1572" y="4331"/>
                  </a:cubicBezTo>
                  <a:cubicBezTo>
                    <a:pt x="2012" y="3333"/>
                    <a:pt x="2335" y="2276"/>
                    <a:pt x="2511" y="1204"/>
                  </a:cubicBezTo>
                  <a:cubicBezTo>
                    <a:pt x="2599" y="793"/>
                    <a:pt x="2702" y="397"/>
                    <a:pt x="279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30"/>
            <p:cNvSpPr/>
            <p:nvPr/>
          </p:nvSpPr>
          <p:spPr>
            <a:xfrm>
              <a:off x="7470150" y="3466275"/>
              <a:ext cx="122625" cy="15075"/>
            </a:xfrm>
            <a:custGeom>
              <a:rect b="b" l="l" r="r" t="t"/>
              <a:pathLst>
                <a:path extrusionOk="0" h="603" w="4905">
                  <a:moveTo>
                    <a:pt x="2365" y="176"/>
                  </a:moveTo>
                  <a:cubicBezTo>
                    <a:pt x="2042" y="206"/>
                    <a:pt x="1719" y="279"/>
                    <a:pt x="1381" y="294"/>
                  </a:cubicBezTo>
                  <a:cubicBezTo>
                    <a:pt x="1058" y="308"/>
                    <a:pt x="735" y="294"/>
                    <a:pt x="412" y="323"/>
                  </a:cubicBezTo>
                  <a:cubicBezTo>
                    <a:pt x="779" y="441"/>
                    <a:pt x="1175" y="499"/>
                    <a:pt x="1572" y="470"/>
                  </a:cubicBezTo>
                  <a:cubicBezTo>
                    <a:pt x="2658" y="470"/>
                    <a:pt x="3745" y="308"/>
                    <a:pt x="4787" y="15"/>
                  </a:cubicBezTo>
                  <a:cubicBezTo>
                    <a:pt x="4831" y="0"/>
                    <a:pt x="4875" y="0"/>
                    <a:pt x="4904" y="30"/>
                  </a:cubicBezTo>
                  <a:cubicBezTo>
                    <a:pt x="4493" y="132"/>
                    <a:pt x="4082" y="264"/>
                    <a:pt x="3656" y="353"/>
                  </a:cubicBezTo>
                  <a:cubicBezTo>
                    <a:pt x="2908" y="514"/>
                    <a:pt x="2130" y="602"/>
                    <a:pt x="1366" y="587"/>
                  </a:cubicBezTo>
                  <a:cubicBezTo>
                    <a:pt x="1161" y="587"/>
                    <a:pt x="970" y="573"/>
                    <a:pt x="779" y="543"/>
                  </a:cubicBezTo>
                  <a:cubicBezTo>
                    <a:pt x="559" y="499"/>
                    <a:pt x="339" y="441"/>
                    <a:pt x="104" y="397"/>
                  </a:cubicBezTo>
                  <a:lnTo>
                    <a:pt x="192" y="294"/>
                  </a:lnTo>
                  <a:lnTo>
                    <a:pt x="1" y="235"/>
                  </a:lnTo>
                  <a:lnTo>
                    <a:pt x="1" y="191"/>
                  </a:lnTo>
                  <a:cubicBezTo>
                    <a:pt x="265" y="206"/>
                    <a:pt x="515" y="220"/>
                    <a:pt x="764" y="220"/>
                  </a:cubicBezTo>
                  <a:cubicBezTo>
                    <a:pt x="1014" y="220"/>
                    <a:pt x="1307" y="206"/>
                    <a:pt x="1572" y="191"/>
                  </a:cubicBezTo>
                  <a:cubicBezTo>
                    <a:pt x="1851" y="176"/>
                    <a:pt x="2100" y="147"/>
                    <a:pt x="2350" y="1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30"/>
            <p:cNvSpPr/>
            <p:nvPr/>
          </p:nvSpPr>
          <p:spPr>
            <a:xfrm>
              <a:off x="7420975" y="3241650"/>
              <a:ext cx="30850" cy="174725"/>
            </a:xfrm>
            <a:custGeom>
              <a:rect b="b" l="l" r="r" t="t"/>
              <a:pathLst>
                <a:path extrusionOk="0" h="6989" w="1234">
                  <a:moveTo>
                    <a:pt x="1234" y="0"/>
                  </a:moveTo>
                  <a:cubicBezTo>
                    <a:pt x="1043" y="632"/>
                    <a:pt x="837" y="1263"/>
                    <a:pt x="661" y="1880"/>
                  </a:cubicBezTo>
                  <a:cubicBezTo>
                    <a:pt x="456" y="2614"/>
                    <a:pt x="309" y="3362"/>
                    <a:pt x="236" y="4126"/>
                  </a:cubicBezTo>
                  <a:cubicBezTo>
                    <a:pt x="133" y="5051"/>
                    <a:pt x="206" y="6005"/>
                    <a:pt x="485" y="6900"/>
                  </a:cubicBezTo>
                  <a:cubicBezTo>
                    <a:pt x="485" y="6930"/>
                    <a:pt x="485" y="6945"/>
                    <a:pt x="441" y="6989"/>
                  </a:cubicBezTo>
                  <a:cubicBezTo>
                    <a:pt x="353" y="6607"/>
                    <a:pt x="221" y="6225"/>
                    <a:pt x="177" y="5843"/>
                  </a:cubicBezTo>
                  <a:cubicBezTo>
                    <a:pt x="1" y="4552"/>
                    <a:pt x="191" y="3304"/>
                    <a:pt x="529" y="2070"/>
                  </a:cubicBezTo>
                  <a:cubicBezTo>
                    <a:pt x="705" y="1410"/>
                    <a:pt x="955" y="764"/>
                    <a:pt x="1175" y="103"/>
                  </a:cubicBezTo>
                  <a:cubicBezTo>
                    <a:pt x="1175" y="74"/>
                    <a:pt x="1204" y="30"/>
                    <a:pt x="12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30"/>
            <p:cNvSpPr/>
            <p:nvPr/>
          </p:nvSpPr>
          <p:spPr>
            <a:xfrm>
              <a:off x="7629075" y="3175950"/>
              <a:ext cx="73075" cy="113800"/>
            </a:xfrm>
            <a:custGeom>
              <a:rect b="b" l="l" r="r" t="t"/>
              <a:pathLst>
                <a:path extrusionOk="0" h="4552" w="2923">
                  <a:moveTo>
                    <a:pt x="1" y="4522"/>
                  </a:moveTo>
                  <a:lnTo>
                    <a:pt x="133" y="4375"/>
                  </a:lnTo>
                  <a:cubicBezTo>
                    <a:pt x="749" y="3730"/>
                    <a:pt x="1307" y="3040"/>
                    <a:pt x="1836" y="2305"/>
                  </a:cubicBezTo>
                  <a:cubicBezTo>
                    <a:pt x="2262" y="1704"/>
                    <a:pt x="2599" y="1028"/>
                    <a:pt x="2790" y="309"/>
                  </a:cubicBezTo>
                  <a:cubicBezTo>
                    <a:pt x="2819" y="191"/>
                    <a:pt x="2849" y="89"/>
                    <a:pt x="2893" y="1"/>
                  </a:cubicBezTo>
                  <a:cubicBezTo>
                    <a:pt x="2922" y="191"/>
                    <a:pt x="2893" y="382"/>
                    <a:pt x="2834" y="558"/>
                  </a:cubicBezTo>
                  <a:cubicBezTo>
                    <a:pt x="2599" y="1307"/>
                    <a:pt x="2218" y="1997"/>
                    <a:pt x="1748" y="2614"/>
                  </a:cubicBezTo>
                  <a:cubicBezTo>
                    <a:pt x="1263" y="3216"/>
                    <a:pt x="808" y="3847"/>
                    <a:pt x="221" y="4375"/>
                  </a:cubicBezTo>
                  <a:cubicBezTo>
                    <a:pt x="148" y="4434"/>
                    <a:pt x="89" y="4493"/>
                    <a:pt x="30" y="455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30"/>
            <p:cNvSpPr/>
            <p:nvPr/>
          </p:nvSpPr>
          <p:spPr>
            <a:xfrm>
              <a:off x="7460250" y="3333775"/>
              <a:ext cx="73425" cy="112325"/>
            </a:xfrm>
            <a:custGeom>
              <a:rect b="b" l="l" r="r" t="t"/>
              <a:pathLst>
                <a:path extrusionOk="0" h="4493" w="2937">
                  <a:moveTo>
                    <a:pt x="1" y="4449"/>
                  </a:moveTo>
                  <a:cubicBezTo>
                    <a:pt x="30" y="4405"/>
                    <a:pt x="59" y="4375"/>
                    <a:pt x="89" y="4346"/>
                  </a:cubicBezTo>
                  <a:cubicBezTo>
                    <a:pt x="793" y="3788"/>
                    <a:pt x="1351" y="3083"/>
                    <a:pt x="1748" y="2276"/>
                  </a:cubicBezTo>
                  <a:cubicBezTo>
                    <a:pt x="2115" y="1586"/>
                    <a:pt x="2452" y="881"/>
                    <a:pt x="2790" y="191"/>
                  </a:cubicBezTo>
                  <a:cubicBezTo>
                    <a:pt x="2819" y="118"/>
                    <a:pt x="2878" y="59"/>
                    <a:pt x="2937" y="0"/>
                  </a:cubicBezTo>
                  <a:cubicBezTo>
                    <a:pt x="2805" y="294"/>
                    <a:pt x="2687" y="602"/>
                    <a:pt x="2555" y="896"/>
                  </a:cubicBezTo>
                  <a:cubicBezTo>
                    <a:pt x="2188" y="1689"/>
                    <a:pt x="1777" y="2467"/>
                    <a:pt x="1322" y="3201"/>
                  </a:cubicBezTo>
                  <a:cubicBezTo>
                    <a:pt x="1013" y="3656"/>
                    <a:pt x="646" y="4038"/>
                    <a:pt x="221" y="4361"/>
                  </a:cubicBezTo>
                  <a:cubicBezTo>
                    <a:pt x="162" y="4419"/>
                    <a:pt x="89" y="4449"/>
                    <a:pt x="30" y="44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30"/>
            <p:cNvSpPr/>
            <p:nvPr/>
          </p:nvSpPr>
          <p:spPr>
            <a:xfrm>
              <a:off x="7701750" y="3443500"/>
              <a:ext cx="133625" cy="10325"/>
            </a:xfrm>
            <a:custGeom>
              <a:rect b="b" l="l" r="r" t="t"/>
              <a:pathLst>
                <a:path extrusionOk="0" h="413" w="5345">
                  <a:moveTo>
                    <a:pt x="5330" y="412"/>
                  </a:moveTo>
                  <a:cubicBezTo>
                    <a:pt x="5227" y="383"/>
                    <a:pt x="5124" y="368"/>
                    <a:pt x="5036" y="353"/>
                  </a:cubicBezTo>
                  <a:cubicBezTo>
                    <a:pt x="4596" y="236"/>
                    <a:pt x="4141" y="177"/>
                    <a:pt x="3685" y="162"/>
                  </a:cubicBezTo>
                  <a:cubicBezTo>
                    <a:pt x="3260" y="148"/>
                    <a:pt x="2819" y="118"/>
                    <a:pt x="2379" y="133"/>
                  </a:cubicBezTo>
                  <a:cubicBezTo>
                    <a:pt x="1733" y="133"/>
                    <a:pt x="1087" y="177"/>
                    <a:pt x="426" y="206"/>
                  </a:cubicBezTo>
                  <a:lnTo>
                    <a:pt x="1" y="206"/>
                  </a:lnTo>
                  <a:cubicBezTo>
                    <a:pt x="1175" y="45"/>
                    <a:pt x="2379" y="1"/>
                    <a:pt x="3568" y="60"/>
                  </a:cubicBezTo>
                  <a:cubicBezTo>
                    <a:pt x="4038" y="89"/>
                    <a:pt x="4522" y="148"/>
                    <a:pt x="5007" y="236"/>
                  </a:cubicBezTo>
                  <a:cubicBezTo>
                    <a:pt x="5110" y="265"/>
                    <a:pt x="5227" y="309"/>
                    <a:pt x="5344" y="35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30"/>
            <p:cNvSpPr/>
            <p:nvPr/>
          </p:nvSpPr>
          <p:spPr>
            <a:xfrm>
              <a:off x="7702125" y="3279825"/>
              <a:ext cx="76350" cy="26075"/>
            </a:xfrm>
            <a:custGeom>
              <a:rect b="b" l="l" r="r" t="t"/>
              <a:pathLst>
                <a:path extrusionOk="0" h="1043" w="3054">
                  <a:moveTo>
                    <a:pt x="3054" y="59"/>
                  </a:moveTo>
                  <a:cubicBezTo>
                    <a:pt x="2658" y="206"/>
                    <a:pt x="2261" y="367"/>
                    <a:pt x="1850" y="514"/>
                  </a:cubicBezTo>
                  <a:cubicBezTo>
                    <a:pt x="1454" y="646"/>
                    <a:pt x="1057" y="764"/>
                    <a:pt x="661" y="896"/>
                  </a:cubicBezTo>
                  <a:cubicBezTo>
                    <a:pt x="1219" y="925"/>
                    <a:pt x="1733" y="690"/>
                    <a:pt x="2320" y="573"/>
                  </a:cubicBezTo>
                  <a:cubicBezTo>
                    <a:pt x="1982" y="734"/>
                    <a:pt x="1615" y="852"/>
                    <a:pt x="1248" y="940"/>
                  </a:cubicBezTo>
                  <a:cubicBezTo>
                    <a:pt x="1116" y="969"/>
                    <a:pt x="984" y="984"/>
                    <a:pt x="852" y="1013"/>
                  </a:cubicBezTo>
                  <a:cubicBezTo>
                    <a:pt x="734" y="1043"/>
                    <a:pt x="602" y="999"/>
                    <a:pt x="543" y="896"/>
                  </a:cubicBezTo>
                  <a:lnTo>
                    <a:pt x="15" y="925"/>
                  </a:lnTo>
                  <a:cubicBezTo>
                    <a:pt x="15" y="910"/>
                    <a:pt x="15" y="881"/>
                    <a:pt x="0" y="852"/>
                  </a:cubicBezTo>
                  <a:cubicBezTo>
                    <a:pt x="1072" y="764"/>
                    <a:pt x="2041" y="367"/>
                    <a:pt x="30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30"/>
            <p:cNvSpPr/>
            <p:nvPr/>
          </p:nvSpPr>
          <p:spPr>
            <a:xfrm>
              <a:off x="7432000" y="3312475"/>
              <a:ext cx="16175" cy="128850"/>
            </a:xfrm>
            <a:custGeom>
              <a:rect b="b" l="l" r="r" t="t"/>
              <a:pathLst>
                <a:path extrusionOk="0" h="5154" w="647">
                  <a:moveTo>
                    <a:pt x="426" y="45"/>
                  </a:moveTo>
                  <a:cubicBezTo>
                    <a:pt x="29" y="1763"/>
                    <a:pt x="0" y="3466"/>
                    <a:pt x="646" y="5154"/>
                  </a:cubicBezTo>
                  <a:cubicBezTo>
                    <a:pt x="617" y="5110"/>
                    <a:pt x="587" y="5066"/>
                    <a:pt x="558" y="5022"/>
                  </a:cubicBezTo>
                  <a:cubicBezTo>
                    <a:pt x="338" y="4552"/>
                    <a:pt x="206" y="4053"/>
                    <a:pt x="162" y="3554"/>
                  </a:cubicBezTo>
                  <a:cubicBezTo>
                    <a:pt x="118" y="3025"/>
                    <a:pt x="73" y="2497"/>
                    <a:pt x="73" y="1953"/>
                  </a:cubicBezTo>
                  <a:cubicBezTo>
                    <a:pt x="88" y="1307"/>
                    <a:pt x="191" y="662"/>
                    <a:pt x="396" y="45"/>
                  </a:cubicBezTo>
                  <a:cubicBezTo>
                    <a:pt x="396" y="30"/>
                    <a:pt x="411" y="16"/>
                    <a:pt x="4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30"/>
            <p:cNvSpPr/>
            <p:nvPr/>
          </p:nvSpPr>
          <p:spPr>
            <a:xfrm>
              <a:off x="7574400" y="3144025"/>
              <a:ext cx="51400" cy="120400"/>
            </a:xfrm>
            <a:custGeom>
              <a:rect b="b" l="l" r="r" t="t"/>
              <a:pathLst>
                <a:path extrusionOk="0" h="4816" w="2056">
                  <a:moveTo>
                    <a:pt x="2056" y="0"/>
                  </a:moveTo>
                  <a:cubicBezTo>
                    <a:pt x="1806" y="411"/>
                    <a:pt x="1586" y="837"/>
                    <a:pt x="1322" y="1248"/>
                  </a:cubicBezTo>
                  <a:cubicBezTo>
                    <a:pt x="925" y="1821"/>
                    <a:pt x="720" y="2481"/>
                    <a:pt x="514" y="3142"/>
                  </a:cubicBezTo>
                  <a:cubicBezTo>
                    <a:pt x="338" y="3685"/>
                    <a:pt x="191" y="4258"/>
                    <a:pt x="0" y="4816"/>
                  </a:cubicBezTo>
                  <a:cubicBezTo>
                    <a:pt x="15" y="4728"/>
                    <a:pt x="30" y="4639"/>
                    <a:pt x="59" y="4551"/>
                  </a:cubicBezTo>
                  <a:cubicBezTo>
                    <a:pt x="323" y="3553"/>
                    <a:pt x="543" y="2540"/>
                    <a:pt x="999" y="1601"/>
                  </a:cubicBezTo>
                  <a:cubicBezTo>
                    <a:pt x="1278" y="1028"/>
                    <a:pt x="1630" y="485"/>
                    <a:pt x="20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30"/>
            <p:cNvSpPr/>
            <p:nvPr/>
          </p:nvSpPr>
          <p:spPr>
            <a:xfrm>
              <a:off x="7541725" y="3312125"/>
              <a:ext cx="89225" cy="42600"/>
            </a:xfrm>
            <a:custGeom>
              <a:rect b="b" l="l" r="r" t="t"/>
              <a:pathLst>
                <a:path extrusionOk="0" h="1704" w="3569">
                  <a:moveTo>
                    <a:pt x="3568" y="0"/>
                  </a:moveTo>
                  <a:cubicBezTo>
                    <a:pt x="2320" y="426"/>
                    <a:pt x="1072" y="837"/>
                    <a:pt x="30" y="1703"/>
                  </a:cubicBezTo>
                  <a:lnTo>
                    <a:pt x="1" y="1674"/>
                  </a:lnTo>
                  <a:cubicBezTo>
                    <a:pt x="15" y="1630"/>
                    <a:pt x="45" y="1586"/>
                    <a:pt x="89" y="1556"/>
                  </a:cubicBezTo>
                  <a:cubicBezTo>
                    <a:pt x="382" y="1351"/>
                    <a:pt x="676" y="1116"/>
                    <a:pt x="999" y="940"/>
                  </a:cubicBezTo>
                  <a:cubicBezTo>
                    <a:pt x="1777" y="529"/>
                    <a:pt x="2614" y="206"/>
                    <a:pt x="3465" y="0"/>
                  </a:cubicBezTo>
                  <a:cubicBezTo>
                    <a:pt x="3495" y="0"/>
                    <a:pt x="3539" y="0"/>
                    <a:pt x="356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30"/>
            <p:cNvSpPr/>
            <p:nvPr/>
          </p:nvSpPr>
          <p:spPr>
            <a:xfrm>
              <a:off x="7665775" y="3407550"/>
              <a:ext cx="100600" cy="21675"/>
            </a:xfrm>
            <a:custGeom>
              <a:rect b="b" l="l" r="r" t="t"/>
              <a:pathLst>
                <a:path extrusionOk="0" h="867" w="4024">
                  <a:moveTo>
                    <a:pt x="4023" y="74"/>
                  </a:moveTo>
                  <a:cubicBezTo>
                    <a:pt x="2643" y="132"/>
                    <a:pt x="1337" y="543"/>
                    <a:pt x="1" y="866"/>
                  </a:cubicBezTo>
                  <a:cubicBezTo>
                    <a:pt x="148" y="808"/>
                    <a:pt x="280" y="764"/>
                    <a:pt x="412" y="720"/>
                  </a:cubicBezTo>
                  <a:cubicBezTo>
                    <a:pt x="559" y="661"/>
                    <a:pt x="706" y="617"/>
                    <a:pt x="852" y="573"/>
                  </a:cubicBezTo>
                  <a:cubicBezTo>
                    <a:pt x="1586" y="397"/>
                    <a:pt x="2306" y="220"/>
                    <a:pt x="3040" y="59"/>
                  </a:cubicBezTo>
                  <a:cubicBezTo>
                    <a:pt x="3319" y="15"/>
                    <a:pt x="3583" y="0"/>
                    <a:pt x="3862" y="0"/>
                  </a:cubicBezTo>
                  <a:cubicBezTo>
                    <a:pt x="3921" y="0"/>
                    <a:pt x="3965" y="15"/>
                    <a:pt x="4023"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30"/>
            <p:cNvSpPr/>
            <p:nvPr/>
          </p:nvSpPr>
          <p:spPr>
            <a:xfrm>
              <a:off x="7426125" y="3141825"/>
              <a:ext cx="38925" cy="111225"/>
            </a:xfrm>
            <a:custGeom>
              <a:rect b="b" l="l" r="r" t="t"/>
              <a:pathLst>
                <a:path extrusionOk="0" h="4449" w="1557">
                  <a:moveTo>
                    <a:pt x="1556" y="0"/>
                  </a:moveTo>
                  <a:cubicBezTo>
                    <a:pt x="1219" y="1556"/>
                    <a:pt x="543" y="2966"/>
                    <a:pt x="59" y="4449"/>
                  </a:cubicBezTo>
                  <a:lnTo>
                    <a:pt x="0" y="4434"/>
                  </a:lnTo>
                  <a:cubicBezTo>
                    <a:pt x="176" y="3949"/>
                    <a:pt x="338" y="3450"/>
                    <a:pt x="499" y="2980"/>
                  </a:cubicBezTo>
                  <a:cubicBezTo>
                    <a:pt x="675" y="2496"/>
                    <a:pt x="866" y="1982"/>
                    <a:pt x="1057" y="1483"/>
                  </a:cubicBezTo>
                  <a:cubicBezTo>
                    <a:pt x="1233" y="984"/>
                    <a:pt x="1395" y="499"/>
                    <a:pt x="15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30"/>
            <p:cNvSpPr/>
            <p:nvPr/>
          </p:nvSpPr>
          <p:spPr>
            <a:xfrm>
              <a:off x="7562650" y="3217425"/>
              <a:ext cx="42975" cy="93250"/>
            </a:xfrm>
            <a:custGeom>
              <a:rect b="b" l="l" r="r" t="t"/>
              <a:pathLst>
                <a:path extrusionOk="0" h="3730" w="1719">
                  <a:moveTo>
                    <a:pt x="0" y="3729"/>
                  </a:moveTo>
                  <a:cubicBezTo>
                    <a:pt x="617" y="2526"/>
                    <a:pt x="1160" y="1292"/>
                    <a:pt x="1659" y="59"/>
                  </a:cubicBezTo>
                  <a:cubicBezTo>
                    <a:pt x="1674" y="30"/>
                    <a:pt x="1689" y="15"/>
                    <a:pt x="1718" y="1"/>
                  </a:cubicBezTo>
                  <a:cubicBezTo>
                    <a:pt x="1278" y="1307"/>
                    <a:pt x="705" y="2555"/>
                    <a:pt x="0" y="372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30"/>
            <p:cNvSpPr/>
            <p:nvPr/>
          </p:nvSpPr>
          <p:spPr>
            <a:xfrm>
              <a:off x="7389050" y="3183300"/>
              <a:ext cx="17275" cy="106825"/>
            </a:xfrm>
            <a:custGeom>
              <a:rect b="b" l="l" r="r" t="t"/>
              <a:pathLst>
                <a:path extrusionOk="0" h="4273" w="691">
                  <a:moveTo>
                    <a:pt x="690" y="4272"/>
                  </a:moveTo>
                  <a:cubicBezTo>
                    <a:pt x="602" y="3538"/>
                    <a:pt x="514" y="2819"/>
                    <a:pt x="426" y="2100"/>
                  </a:cubicBezTo>
                  <a:cubicBezTo>
                    <a:pt x="323" y="1395"/>
                    <a:pt x="191" y="690"/>
                    <a:pt x="0" y="0"/>
                  </a:cubicBezTo>
                  <a:cubicBezTo>
                    <a:pt x="514" y="1380"/>
                    <a:pt x="588" y="2834"/>
                    <a:pt x="690" y="427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30"/>
            <p:cNvSpPr/>
            <p:nvPr/>
          </p:nvSpPr>
          <p:spPr>
            <a:xfrm>
              <a:off x="7581725" y="3074275"/>
              <a:ext cx="52525" cy="55450"/>
            </a:xfrm>
            <a:custGeom>
              <a:rect b="b" l="l" r="r" t="t"/>
              <a:pathLst>
                <a:path extrusionOk="0" h="2218" w="2101">
                  <a:moveTo>
                    <a:pt x="2100" y="1"/>
                  </a:moveTo>
                  <a:cubicBezTo>
                    <a:pt x="1998" y="162"/>
                    <a:pt x="1821" y="221"/>
                    <a:pt x="1704" y="339"/>
                  </a:cubicBezTo>
                  <a:cubicBezTo>
                    <a:pt x="1572" y="441"/>
                    <a:pt x="1440" y="559"/>
                    <a:pt x="1337" y="662"/>
                  </a:cubicBezTo>
                  <a:cubicBezTo>
                    <a:pt x="1219" y="779"/>
                    <a:pt x="1073" y="911"/>
                    <a:pt x="970" y="1029"/>
                  </a:cubicBezTo>
                  <a:cubicBezTo>
                    <a:pt x="852" y="1161"/>
                    <a:pt x="735" y="1264"/>
                    <a:pt x="617" y="1396"/>
                  </a:cubicBezTo>
                  <a:cubicBezTo>
                    <a:pt x="515" y="1528"/>
                    <a:pt x="397" y="1675"/>
                    <a:pt x="295" y="1807"/>
                  </a:cubicBezTo>
                  <a:cubicBezTo>
                    <a:pt x="192" y="1954"/>
                    <a:pt x="118" y="2071"/>
                    <a:pt x="1" y="2218"/>
                  </a:cubicBezTo>
                  <a:cubicBezTo>
                    <a:pt x="74" y="1675"/>
                    <a:pt x="1572" y="104"/>
                    <a:pt x="21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30"/>
            <p:cNvSpPr/>
            <p:nvPr/>
          </p:nvSpPr>
          <p:spPr>
            <a:xfrm>
              <a:off x="7590175" y="3251550"/>
              <a:ext cx="57650" cy="57650"/>
            </a:xfrm>
            <a:custGeom>
              <a:rect b="b" l="l" r="r" t="t"/>
              <a:pathLst>
                <a:path extrusionOk="0" h="2306" w="2306">
                  <a:moveTo>
                    <a:pt x="2305" y="1"/>
                  </a:moveTo>
                  <a:cubicBezTo>
                    <a:pt x="1894" y="720"/>
                    <a:pt x="1351" y="1351"/>
                    <a:pt x="720" y="1880"/>
                  </a:cubicBezTo>
                  <a:cubicBezTo>
                    <a:pt x="529" y="2071"/>
                    <a:pt x="279" y="2218"/>
                    <a:pt x="1" y="2306"/>
                  </a:cubicBezTo>
                  <a:cubicBezTo>
                    <a:pt x="1" y="2262"/>
                    <a:pt x="1" y="2232"/>
                    <a:pt x="15" y="2218"/>
                  </a:cubicBezTo>
                  <a:cubicBezTo>
                    <a:pt x="749" y="1821"/>
                    <a:pt x="1292" y="1205"/>
                    <a:pt x="1836" y="588"/>
                  </a:cubicBezTo>
                  <a:cubicBezTo>
                    <a:pt x="2012" y="412"/>
                    <a:pt x="2159" y="206"/>
                    <a:pt x="23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30"/>
            <p:cNvSpPr/>
            <p:nvPr/>
          </p:nvSpPr>
          <p:spPr>
            <a:xfrm>
              <a:off x="7506850" y="3117600"/>
              <a:ext cx="18025" cy="82600"/>
            </a:xfrm>
            <a:custGeom>
              <a:rect b="b" l="l" r="r" t="t"/>
              <a:pathLst>
                <a:path extrusionOk="0" h="3304" w="721">
                  <a:moveTo>
                    <a:pt x="1" y="3304"/>
                  </a:moveTo>
                  <a:cubicBezTo>
                    <a:pt x="192" y="2202"/>
                    <a:pt x="529" y="1145"/>
                    <a:pt x="618" y="0"/>
                  </a:cubicBezTo>
                  <a:cubicBezTo>
                    <a:pt x="691" y="147"/>
                    <a:pt x="720" y="323"/>
                    <a:pt x="676" y="485"/>
                  </a:cubicBezTo>
                  <a:cubicBezTo>
                    <a:pt x="515" y="1410"/>
                    <a:pt x="309" y="2320"/>
                    <a:pt x="45" y="3215"/>
                  </a:cubicBezTo>
                  <a:cubicBezTo>
                    <a:pt x="30" y="3245"/>
                    <a:pt x="16" y="3274"/>
                    <a:pt x="1" y="33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30"/>
            <p:cNvSpPr/>
            <p:nvPr/>
          </p:nvSpPr>
          <p:spPr>
            <a:xfrm>
              <a:off x="7469800" y="3018875"/>
              <a:ext cx="22400" cy="77100"/>
            </a:xfrm>
            <a:custGeom>
              <a:rect b="b" l="l" r="r" t="t"/>
              <a:pathLst>
                <a:path extrusionOk="0" h="3084" w="896">
                  <a:moveTo>
                    <a:pt x="44" y="3083"/>
                  </a:moveTo>
                  <a:cubicBezTo>
                    <a:pt x="0" y="2481"/>
                    <a:pt x="573" y="352"/>
                    <a:pt x="896" y="0"/>
                  </a:cubicBezTo>
                  <a:cubicBezTo>
                    <a:pt x="837" y="308"/>
                    <a:pt x="690" y="529"/>
                    <a:pt x="631" y="778"/>
                  </a:cubicBezTo>
                  <a:cubicBezTo>
                    <a:pt x="558" y="1028"/>
                    <a:pt x="485" y="1292"/>
                    <a:pt x="411" y="1542"/>
                  </a:cubicBezTo>
                  <a:cubicBezTo>
                    <a:pt x="353" y="1791"/>
                    <a:pt x="279" y="2055"/>
                    <a:pt x="220" y="2320"/>
                  </a:cubicBezTo>
                  <a:cubicBezTo>
                    <a:pt x="162" y="2584"/>
                    <a:pt x="103" y="2834"/>
                    <a:pt x="44" y="308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30"/>
            <p:cNvSpPr/>
            <p:nvPr/>
          </p:nvSpPr>
          <p:spPr>
            <a:xfrm>
              <a:off x="7513825" y="3357625"/>
              <a:ext cx="68300" cy="44075"/>
            </a:xfrm>
            <a:custGeom>
              <a:rect b="b" l="l" r="r" t="t"/>
              <a:pathLst>
                <a:path extrusionOk="0" h="1763" w="2732">
                  <a:moveTo>
                    <a:pt x="1" y="1762"/>
                  </a:moveTo>
                  <a:cubicBezTo>
                    <a:pt x="794" y="984"/>
                    <a:pt x="1733" y="470"/>
                    <a:pt x="2732" y="1"/>
                  </a:cubicBezTo>
                  <a:cubicBezTo>
                    <a:pt x="1807" y="573"/>
                    <a:pt x="852" y="1072"/>
                    <a:pt x="1" y="17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30"/>
            <p:cNvSpPr/>
            <p:nvPr/>
          </p:nvSpPr>
          <p:spPr>
            <a:xfrm>
              <a:off x="7465025" y="3246775"/>
              <a:ext cx="29375" cy="96925"/>
            </a:xfrm>
            <a:custGeom>
              <a:rect b="b" l="l" r="r" t="t"/>
              <a:pathLst>
                <a:path extrusionOk="0" h="3877" w="1175">
                  <a:moveTo>
                    <a:pt x="0" y="3877"/>
                  </a:moveTo>
                  <a:cubicBezTo>
                    <a:pt x="235" y="2614"/>
                    <a:pt x="705" y="1308"/>
                    <a:pt x="1175" y="1"/>
                  </a:cubicBezTo>
                  <a:cubicBezTo>
                    <a:pt x="778" y="1322"/>
                    <a:pt x="382" y="2658"/>
                    <a:pt x="0" y="387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30"/>
            <p:cNvSpPr/>
            <p:nvPr/>
          </p:nvSpPr>
          <p:spPr>
            <a:xfrm>
              <a:off x="7407025" y="3224025"/>
              <a:ext cx="5900" cy="84825"/>
            </a:xfrm>
            <a:custGeom>
              <a:rect b="b" l="l" r="r" t="t"/>
              <a:pathLst>
                <a:path extrusionOk="0" h="3393" w="236">
                  <a:moveTo>
                    <a:pt x="1" y="1"/>
                  </a:moveTo>
                  <a:cubicBezTo>
                    <a:pt x="236" y="1131"/>
                    <a:pt x="104" y="2262"/>
                    <a:pt x="118" y="3392"/>
                  </a:cubicBezTo>
                  <a:cubicBezTo>
                    <a:pt x="104" y="2834"/>
                    <a:pt x="74" y="2262"/>
                    <a:pt x="59" y="1704"/>
                  </a:cubicBezTo>
                  <a:cubicBezTo>
                    <a:pt x="45" y="1146"/>
                    <a:pt x="15" y="57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30"/>
            <p:cNvSpPr/>
            <p:nvPr/>
          </p:nvSpPr>
          <p:spPr>
            <a:xfrm>
              <a:off x="7478975" y="3378175"/>
              <a:ext cx="42225" cy="58400"/>
            </a:xfrm>
            <a:custGeom>
              <a:rect b="b" l="l" r="r" t="t"/>
              <a:pathLst>
                <a:path extrusionOk="0" h="2336" w="1689">
                  <a:moveTo>
                    <a:pt x="0" y="2291"/>
                  </a:moveTo>
                  <a:cubicBezTo>
                    <a:pt x="705" y="1616"/>
                    <a:pt x="1175" y="794"/>
                    <a:pt x="1689" y="1"/>
                  </a:cubicBezTo>
                  <a:cubicBezTo>
                    <a:pt x="1674" y="59"/>
                    <a:pt x="1644" y="118"/>
                    <a:pt x="1615" y="177"/>
                  </a:cubicBezTo>
                  <a:cubicBezTo>
                    <a:pt x="1307" y="779"/>
                    <a:pt x="940" y="1351"/>
                    <a:pt x="514" y="1880"/>
                  </a:cubicBezTo>
                  <a:cubicBezTo>
                    <a:pt x="411" y="1997"/>
                    <a:pt x="309" y="2115"/>
                    <a:pt x="191" y="2232"/>
                  </a:cubicBezTo>
                  <a:cubicBezTo>
                    <a:pt x="132" y="2262"/>
                    <a:pt x="74" y="2306"/>
                    <a:pt x="15" y="233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30"/>
            <p:cNvSpPr/>
            <p:nvPr/>
          </p:nvSpPr>
          <p:spPr>
            <a:xfrm>
              <a:off x="7656600" y="3327900"/>
              <a:ext cx="62050" cy="21675"/>
            </a:xfrm>
            <a:custGeom>
              <a:rect b="b" l="l" r="r" t="t"/>
              <a:pathLst>
                <a:path extrusionOk="0" h="867" w="2482">
                  <a:moveTo>
                    <a:pt x="2482" y="0"/>
                  </a:moveTo>
                  <a:cubicBezTo>
                    <a:pt x="1645" y="235"/>
                    <a:pt x="808" y="529"/>
                    <a:pt x="1" y="867"/>
                  </a:cubicBezTo>
                  <a:cubicBezTo>
                    <a:pt x="764" y="412"/>
                    <a:pt x="1616" y="133"/>
                    <a:pt x="24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30"/>
            <p:cNvSpPr/>
            <p:nvPr/>
          </p:nvSpPr>
          <p:spPr>
            <a:xfrm>
              <a:off x="7652200" y="3115025"/>
              <a:ext cx="24975" cy="51400"/>
            </a:xfrm>
            <a:custGeom>
              <a:rect b="b" l="l" r="r" t="t"/>
              <a:pathLst>
                <a:path extrusionOk="0" h="2056" w="999">
                  <a:moveTo>
                    <a:pt x="1" y="2056"/>
                  </a:moveTo>
                  <a:lnTo>
                    <a:pt x="955" y="1"/>
                  </a:lnTo>
                  <a:cubicBezTo>
                    <a:pt x="999" y="265"/>
                    <a:pt x="382" y="1630"/>
                    <a:pt x="1" y="205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30"/>
            <p:cNvSpPr/>
            <p:nvPr/>
          </p:nvSpPr>
          <p:spPr>
            <a:xfrm>
              <a:off x="7750575" y="3437650"/>
              <a:ext cx="55425" cy="4050"/>
            </a:xfrm>
            <a:custGeom>
              <a:rect b="b" l="l" r="r" t="t"/>
              <a:pathLst>
                <a:path extrusionOk="0" h="162" w="2217">
                  <a:moveTo>
                    <a:pt x="2217" y="162"/>
                  </a:moveTo>
                  <a:lnTo>
                    <a:pt x="0" y="103"/>
                  </a:lnTo>
                  <a:cubicBezTo>
                    <a:pt x="543" y="0"/>
                    <a:pt x="1850" y="15"/>
                    <a:pt x="2217" y="1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30"/>
            <p:cNvSpPr/>
            <p:nvPr/>
          </p:nvSpPr>
          <p:spPr>
            <a:xfrm>
              <a:off x="7598250" y="3114650"/>
              <a:ext cx="39300" cy="56200"/>
            </a:xfrm>
            <a:custGeom>
              <a:rect b="b" l="l" r="r" t="t"/>
              <a:pathLst>
                <a:path extrusionOk="0" h="2248" w="1572">
                  <a:moveTo>
                    <a:pt x="1" y="2218"/>
                  </a:moveTo>
                  <a:cubicBezTo>
                    <a:pt x="500" y="1528"/>
                    <a:pt x="852" y="764"/>
                    <a:pt x="1439" y="133"/>
                  </a:cubicBezTo>
                  <a:cubicBezTo>
                    <a:pt x="1469" y="89"/>
                    <a:pt x="1513" y="45"/>
                    <a:pt x="1527" y="1"/>
                  </a:cubicBezTo>
                  <a:lnTo>
                    <a:pt x="1571" y="45"/>
                  </a:lnTo>
                  <a:cubicBezTo>
                    <a:pt x="1307" y="412"/>
                    <a:pt x="1043" y="750"/>
                    <a:pt x="793" y="1117"/>
                  </a:cubicBezTo>
                  <a:cubicBezTo>
                    <a:pt x="529" y="1484"/>
                    <a:pt x="294" y="1865"/>
                    <a:pt x="59" y="224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30"/>
            <p:cNvSpPr/>
            <p:nvPr/>
          </p:nvSpPr>
          <p:spPr>
            <a:xfrm>
              <a:off x="7572925" y="3375600"/>
              <a:ext cx="78200" cy="28300"/>
            </a:xfrm>
            <a:custGeom>
              <a:rect b="b" l="l" r="r" t="t"/>
              <a:pathLst>
                <a:path extrusionOk="0" h="1132" w="3128">
                  <a:moveTo>
                    <a:pt x="15" y="1131"/>
                  </a:moveTo>
                  <a:cubicBezTo>
                    <a:pt x="74" y="1087"/>
                    <a:pt x="147" y="1043"/>
                    <a:pt x="235" y="999"/>
                  </a:cubicBezTo>
                  <a:cubicBezTo>
                    <a:pt x="1146" y="588"/>
                    <a:pt x="2100" y="309"/>
                    <a:pt x="3040" y="1"/>
                  </a:cubicBezTo>
                  <a:cubicBezTo>
                    <a:pt x="3054" y="1"/>
                    <a:pt x="3069" y="1"/>
                    <a:pt x="3128" y="1"/>
                  </a:cubicBezTo>
                  <a:cubicBezTo>
                    <a:pt x="2893" y="89"/>
                    <a:pt x="2687" y="148"/>
                    <a:pt x="2482" y="221"/>
                  </a:cubicBezTo>
                  <a:cubicBezTo>
                    <a:pt x="1689" y="500"/>
                    <a:pt x="881" y="735"/>
                    <a:pt x="118" y="1102"/>
                  </a:cubicBezTo>
                  <a:cubicBezTo>
                    <a:pt x="89" y="1117"/>
                    <a:pt x="45" y="1117"/>
                    <a:pt x="1" y="113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30"/>
            <p:cNvSpPr/>
            <p:nvPr/>
          </p:nvSpPr>
          <p:spPr>
            <a:xfrm>
              <a:off x="7600825" y="3075750"/>
              <a:ext cx="38925" cy="37475"/>
            </a:xfrm>
            <a:custGeom>
              <a:rect b="b" l="l" r="r" t="t"/>
              <a:pathLst>
                <a:path extrusionOk="0" h="1499" w="1557">
                  <a:moveTo>
                    <a:pt x="0" y="1498"/>
                  </a:moveTo>
                  <a:cubicBezTo>
                    <a:pt x="485" y="984"/>
                    <a:pt x="925" y="412"/>
                    <a:pt x="1512" y="1"/>
                  </a:cubicBezTo>
                  <a:cubicBezTo>
                    <a:pt x="1542" y="45"/>
                    <a:pt x="1556" y="45"/>
                    <a:pt x="1556" y="45"/>
                  </a:cubicBezTo>
                  <a:cubicBezTo>
                    <a:pt x="1556" y="59"/>
                    <a:pt x="1556" y="59"/>
                    <a:pt x="1556" y="74"/>
                  </a:cubicBezTo>
                  <a:cubicBezTo>
                    <a:pt x="1542" y="89"/>
                    <a:pt x="1542" y="103"/>
                    <a:pt x="1527" y="1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30"/>
            <p:cNvSpPr/>
            <p:nvPr/>
          </p:nvSpPr>
          <p:spPr>
            <a:xfrm>
              <a:off x="7415100" y="3197975"/>
              <a:ext cx="6275" cy="49950"/>
            </a:xfrm>
            <a:custGeom>
              <a:rect b="b" l="l" r="r" t="t"/>
              <a:pathLst>
                <a:path extrusionOk="0" h="1998" w="251">
                  <a:moveTo>
                    <a:pt x="1" y="0"/>
                  </a:moveTo>
                  <a:cubicBezTo>
                    <a:pt x="162" y="265"/>
                    <a:pt x="250" y="1410"/>
                    <a:pt x="148" y="1997"/>
                  </a:cubicBezTo>
                  <a:cubicBezTo>
                    <a:pt x="118" y="1351"/>
                    <a:pt x="59" y="690"/>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30"/>
            <p:cNvSpPr/>
            <p:nvPr/>
          </p:nvSpPr>
          <p:spPr>
            <a:xfrm>
              <a:off x="7719375" y="3204575"/>
              <a:ext cx="36350" cy="29400"/>
            </a:xfrm>
            <a:custGeom>
              <a:rect b="b" l="l" r="r" t="t"/>
              <a:pathLst>
                <a:path extrusionOk="0" h="1176" w="1454">
                  <a:moveTo>
                    <a:pt x="1454" y="15"/>
                  </a:moveTo>
                  <a:cubicBezTo>
                    <a:pt x="1292" y="133"/>
                    <a:pt x="1131" y="236"/>
                    <a:pt x="969" y="353"/>
                  </a:cubicBezTo>
                  <a:cubicBezTo>
                    <a:pt x="808" y="470"/>
                    <a:pt x="646" y="617"/>
                    <a:pt x="485" y="749"/>
                  </a:cubicBezTo>
                  <a:cubicBezTo>
                    <a:pt x="323" y="882"/>
                    <a:pt x="176" y="1014"/>
                    <a:pt x="0" y="1175"/>
                  </a:cubicBezTo>
                  <a:cubicBezTo>
                    <a:pt x="235" y="735"/>
                    <a:pt x="1145" y="1"/>
                    <a:pt x="1454"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30"/>
            <p:cNvSpPr/>
            <p:nvPr/>
          </p:nvSpPr>
          <p:spPr>
            <a:xfrm>
              <a:off x="7505400" y="3271750"/>
              <a:ext cx="23875" cy="59850"/>
            </a:xfrm>
            <a:custGeom>
              <a:rect b="b" l="l" r="r" t="t"/>
              <a:pathLst>
                <a:path extrusionOk="0" h="2394" w="955">
                  <a:moveTo>
                    <a:pt x="955" y="0"/>
                  </a:moveTo>
                  <a:cubicBezTo>
                    <a:pt x="720" y="837"/>
                    <a:pt x="411" y="1630"/>
                    <a:pt x="0" y="23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30"/>
            <p:cNvSpPr/>
            <p:nvPr/>
          </p:nvSpPr>
          <p:spPr>
            <a:xfrm>
              <a:off x="7783975" y="3317625"/>
              <a:ext cx="35625" cy="14325"/>
            </a:xfrm>
            <a:custGeom>
              <a:rect b="b" l="l" r="r" t="t"/>
              <a:pathLst>
                <a:path extrusionOk="0" h="573" w="1425">
                  <a:moveTo>
                    <a:pt x="1424" y="0"/>
                  </a:moveTo>
                  <a:cubicBezTo>
                    <a:pt x="1292" y="221"/>
                    <a:pt x="499" y="558"/>
                    <a:pt x="0" y="57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30"/>
            <p:cNvSpPr/>
            <p:nvPr/>
          </p:nvSpPr>
          <p:spPr>
            <a:xfrm>
              <a:off x="7756075" y="3231750"/>
              <a:ext cx="36350" cy="17625"/>
            </a:xfrm>
            <a:custGeom>
              <a:rect b="b" l="l" r="r" t="t"/>
              <a:pathLst>
                <a:path extrusionOk="0" h="705" w="1454">
                  <a:moveTo>
                    <a:pt x="1454" y="73"/>
                  </a:moveTo>
                  <a:lnTo>
                    <a:pt x="0" y="705"/>
                  </a:lnTo>
                  <a:cubicBezTo>
                    <a:pt x="441" y="411"/>
                    <a:pt x="925" y="176"/>
                    <a:pt x="14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30"/>
            <p:cNvSpPr/>
            <p:nvPr/>
          </p:nvSpPr>
          <p:spPr>
            <a:xfrm>
              <a:off x="7499150" y="3084200"/>
              <a:ext cx="7000" cy="38925"/>
            </a:xfrm>
            <a:custGeom>
              <a:rect b="b" l="l" r="r" t="t"/>
              <a:pathLst>
                <a:path extrusionOk="0" h="1557" w="280">
                  <a:moveTo>
                    <a:pt x="1" y="1557"/>
                  </a:moveTo>
                  <a:lnTo>
                    <a:pt x="250" y="0"/>
                  </a:lnTo>
                  <a:cubicBezTo>
                    <a:pt x="280" y="529"/>
                    <a:pt x="192" y="1057"/>
                    <a:pt x="1" y="155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30"/>
            <p:cNvSpPr/>
            <p:nvPr/>
          </p:nvSpPr>
          <p:spPr>
            <a:xfrm>
              <a:off x="7524850" y="3362025"/>
              <a:ext cx="32325" cy="22425"/>
            </a:xfrm>
            <a:custGeom>
              <a:rect b="b" l="l" r="r" t="t"/>
              <a:pathLst>
                <a:path extrusionOk="0" h="897" w="1293">
                  <a:moveTo>
                    <a:pt x="1292" y="1"/>
                  </a:moveTo>
                  <a:lnTo>
                    <a:pt x="30" y="896"/>
                  </a:lnTo>
                  <a:lnTo>
                    <a:pt x="0" y="852"/>
                  </a:lnTo>
                  <a:cubicBezTo>
                    <a:pt x="382" y="500"/>
                    <a:pt x="822" y="221"/>
                    <a:pt x="129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30"/>
            <p:cNvSpPr/>
            <p:nvPr/>
          </p:nvSpPr>
          <p:spPr>
            <a:xfrm>
              <a:off x="7486675" y="3024750"/>
              <a:ext cx="11025" cy="34875"/>
            </a:xfrm>
            <a:custGeom>
              <a:rect b="b" l="l" r="r" t="t"/>
              <a:pathLst>
                <a:path extrusionOk="0" h="1395" w="441">
                  <a:moveTo>
                    <a:pt x="1" y="1395"/>
                  </a:moveTo>
                  <a:cubicBezTo>
                    <a:pt x="59" y="910"/>
                    <a:pt x="191" y="440"/>
                    <a:pt x="382" y="0"/>
                  </a:cubicBezTo>
                  <a:lnTo>
                    <a:pt x="441" y="29"/>
                  </a:lnTo>
                  <a:cubicBezTo>
                    <a:pt x="309" y="484"/>
                    <a:pt x="162" y="940"/>
                    <a:pt x="1" y="139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30"/>
            <p:cNvSpPr/>
            <p:nvPr/>
          </p:nvSpPr>
          <p:spPr>
            <a:xfrm>
              <a:off x="7771475" y="3332675"/>
              <a:ext cx="30125" cy="8100"/>
            </a:xfrm>
            <a:custGeom>
              <a:rect b="b" l="l" r="r" t="t"/>
              <a:pathLst>
                <a:path extrusionOk="0" h="324" w="1205">
                  <a:moveTo>
                    <a:pt x="1" y="279"/>
                  </a:moveTo>
                  <a:lnTo>
                    <a:pt x="1205" y="0"/>
                  </a:lnTo>
                  <a:cubicBezTo>
                    <a:pt x="955" y="132"/>
                    <a:pt x="706" y="235"/>
                    <a:pt x="427" y="294"/>
                  </a:cubicBezTo>
                  <a:cubicBezTo>
                    <a:pt x="324" y="309"/>
                    <a:pt x="206" y="323"/>
                    <a:pt x="89" y="323"/>
                  </a:cubicBezTo>
                  <a:cubicBezTo>
                    <a:pt x="60" y="323"/>
                    <a:pt x="30" y="294"/>
                    <a:pt x="1" y="27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30"/>
            <p:cNvSpPr/>
            <p:nvPr/>
          </p:nvSpPr>
          <p:spPr>
            <a:xfrm>
              <a:off x="7659550" y="3409000"/>
              <a:ext cx="41500" cy="14725"/>
            </a:xfrm>
            <a:custGeom>
              <a:rect b="b" l="l" r="r" t="t"/>
              <a:pathLst>
                <a:path extrusionOk="0" h="589" w="1660">
                  <a:moveTo>
                    <a:pt x="0" y="588"/>
                  </a:moveTo>
                  <a:cubicBezTo>
                    <a:pt x="529" y="324"/>
                    <a:pt x="1087" y="133"/>
                    <a:pt x="16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30"/>
            <p:cNvSpPr/>
            <p:nvPr/>
          </p:nvSpPr>
          <p:spPr>
            <a:xfrm>
              <a:off x="7690750" y="3333400"/>
              <a:ext cx="30100" cy="10675"/>
            </a:xfrm>
            <a:custGeom>
              <a:rect b="b" l="l" r="r" t="t"/>
              <a:pathLst>
                <a:path extrusionOk="0" h="427" w="1204">
                  <a:moveTo>
                    <a:pt x="0" y="368"/>
                  </a:moveTo>
                  <a:lnTo>
                    <a:pt x="1175" y="1"/>
                  </a:lnTo>
                  <a:lnTo>
                    <a:pt x="1204" y="59"/>
                  </a:lnTo>
                  <a:cubicBezTo>
                    <a:pt x="1013" y="147"/>
                    <a:pt x="822" y="206"/>
                    <a:pt x="631" y="250"/>
                  </a:cubicBezTo>
                  <a:lnTo>
                    <a:pt x="15" y="42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30"/>
            <p:cNvSpPr/>
            <p:nvPr/>
          </p:nvSpPr>
          <p:spPr>
            <a:xfrm>
              <a:off x="7525225" y="3135200"/>
              <a:ext cx="5150" cy="25350"/>
            </a:xfrm>
            <a:custGeom>
              <a:rect b="b" l="l" r="r" t="t"/>
              <a:pathLst>
                <a:path extrusionOk="0" h="1014" w="206">
                  <a:moveTo>
                    <a:pt x="191" y="16"/>
                  </a:moveTo>
                  <a:cubicBezTo>
                    <a:pt x="206" y="353"/>
                    <a:pt x="132" y="691"/>
                    <a:pt x="0" y="1014"/>
                  </a:cubicBezTo>
                  <a:cubicBezTo>
                    <a:pt x="59" y="676"/>
                    <a:pt x="103" y="339"/>
                    <a:pt x="1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30"/>
            <p:cNvSpPr/>
            <p:nvPr/>
          </p:nvSpPr>
          <p:spPr>
            <a:xfrm>
              <a:off x="7742125" y="3206050"/>
              <a:ext cx="19850" cy="13225"/>
            </a:xfrm>
            <a:custGeom>
              <a:rect b="b" l="l" r="r" t="t"/>
              <a:pathLst>
                <a:path extrusionOk="0" h="529" w="794">
                  <a:moveTo>
                    <a:pt x="793" y="59"/>
                  </a:moveTo>
                  <a:lnTo>
                    <a:pt x="0" y="529"/>
                  </a:lnTo>
                  <a:cubicBezTo>
                    <a:pt x="221" y="309"/>
                    <a:pt x="470" y="118"/>
                    <a:pt x="7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30"/>
            <p:cNvSpPr/>
            <p:nvPr/>
          </p:nvSpPr>
          <p:spPr>
            <a:xfrm>
              <a:off x="7669825" y="3124200"/>
              <a:ext cx="10300" cy="21675"/>
            </a:xfrm>
            <a:custGeom>
              <a:rect b="b" l="l" r="r" t="t"/>
              <a:pathLst>
                <a:path extrusionOk="0" h="867" w="412">
                  <a:moveTo>
                    <a:pt x="411" y="30"/>
                  </a:moveTo>
                  <a:cubicBezTo>
                    <a:pt x="323" y="324"/>
                    <a:pt x="206" y="602"/>
                    <a:pt x="44" y="867"/>
                  </a:cubicBezTo>
                  <a:lnTo>
                    <a:pt x="0" y="852"/>
                  </a:lnTo>
                  <a:cubicBezTo>
                    <a:pt x="118" y="573"/>
                    <a:pt x="235" y="294"/>
                    <a:pt x="35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30"/>
            <p:cNvSpPr/>
            <p:nvPr/>
          </p:nvSpPr>
          <p:spPr>
            <a:xfrm>
              <a:off x="7777350" y="3346625"/>
              <a:ext cx="11775" cy="3675"/>
            </a:xfrm>
            <a:custGeom>
              <a:rect b="b" l="l" r="r" t="t"/>
              <a:pathLst>
                <a:path extrusionOk="0" h="147" w="471">
                  <a:moveTo>
                    <a:pt x="471" y="74"/>
                  </a:moveTo>
                  <a:lnTo>
                    <a:pt x="1" y="147"/>
                  </a:lnTo>
                  <a:lnTo>
                    <a:pt x="1" y="74"/>
                  </a:lnTo>
                  <a:lnTo>
                    <a:pt x="45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30"/>
            <p:cNvSpPr/>
            <p:nvPr/>
          </p:nvSpPr>
          <p:spPr>
            <a:xfrm>
              <a:off x="7557150" y="3403875"/>
              <a:ext cx="16175" cy="8100"/>
            </a:xfrm>
            <a:custGeom>
              <a:rect b="b" l="l" r="r" t="t"/>
              <a:pathLst>
                <a:path extrusionOk="0" h="324" w="647">
                  <a:moveTo>
                    <a:pt x="632" y="0"/>
                  </a:moveTo>
                  <a:cubicBezTo>
                    <a:pt x="441" y="103"/>
                    <a:pt x="235" y="206"/>
                    <a:pt x="30" y="323"/>
                  </a:cubicBezTo>
                  <a:lnTo>
                    <a:pt x="0" y="265"/>
                  </a:lnTo>
                  <a:lnTo>
                    <a:pt x="64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30"/>
            <p:cNvSpPr/>
            <p:nvPr/>
          </p:nvSpPr>
          <p:spPr>
            <a:xfrm>
              <a:off x="7657350" y="3369375"/>
              <a:ext cx="11400" cy="4425"/>
            </a:xfrm>
            <a:custGeom>
              <a:rect b="b" l="l" r="r" t="t"/>
              <a:pathLst>
                <a:path extrusionOk="0" h="177" w="456">
                  <a:moveTo>
                    <a:pt x="0" y="147"/>
                  </a:moveTo>
                  <a:lnTo>
                    <a:pt x="455" y="0"/>
                  </a:lnTo>
                  <a:lnTo>
                    <a:pt x="455" y="30"/>
                  </a:lnTo>
                  <a:lnTo>
                    <a:pt x="0" y="17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30"/>
            <p:cNvSpPr/>
            <p:nvPr/>
          </p:nvSpPr>
          <p:spPr>
            <a:xfrm>
              <a:off x="7279300" y="3629950"/>
              <a:ext cx="510550" cy="146850"/>
            </a:xfrm>
            <a:custGeom>
              <a:rect b="b" l="l" r="r" t="t"/>
              <a:pathLst>
                <a:path extrusionOk="0" h="5874" w="20422">
                  <a:moveTo>
                    <a:pt x="1" y="5815"/>
                  </a:moveTo>
                  <a:lnTo>
                    <a:pt x="148" y="5712"/>
                  </a:lnTo>
                  <a:cubicBezTo>
                    <a:pt x="705" y="5301"/>
                    <a:pt x="1278" y="4890"/>
                    <a:pt x="1836" y="4464"/>
                  </a:cubicBezTo>
                  <a:cubicBezTo>
                    <a:pt x="2467" y="3994"/>
                    <a:pt x="3128" y="3539"/>
                    <a:pt x="3715" y="2996"/>
                  </a:cubicBezTo>
                  <a:cubicBezTo>
                    <a:pt x="4200" y="2541"/>
                    <a:pt x="4699" y="2100"/>
                    <a:pt x="5227" y="1689"/>
                  </a:cubicBezTo>
                  <a:cubicBezTo>
                    <a:pt x="5726" y="1293"/>
                    <a:pt x="6255" y="940"/>
                    <a:pt x="6813" y="632"/>
                  </a:cubicBezTo>
                  <a:cubicBezTo>
                    <a:pt x="7503" y="265"/>
                    <a:pt x="8266" y="45"/>
                    <a:pt x="9044" y="30"/>
                  </a:cubicBezTo>
                  <a:cubicBezTo>
                    <a:pt x="10028" y="1"/>
                    <a:pt x="11012" y="177"/>
                    <a:pt x="11907" y="544"/>
                  </a:cubicBezTo>
                  <a:cubicBezTo>
                    <a:pt x="13067" y="1014"/>
                    <a:pt x="14227" y="1454"/>
                    <a:pt x="15357" y="1939"/>
                  </a:cubicBezTo>
                  <a:cubicBezTo>
                    <a:pt x="15930" y="2174"/>
                    <a:pt x="16473" y="2453"/>
                    <a:pt x="17001" y="2761"/>
                  </a:cubicBezTo>
                  <a:cubicBezTo>
                    <a:pt x="17706" y="3187"/>
                    <a:pt x="18367" y="3656"/>
                    <a:pt x="19057" y="4082"/>
                  </a:cubicBezTo>
                  <a:cubicBezTo>
                    <a:pt x="19600" y="4435"/>
                    <a:pt x="19996" y="4934"/>
                    <a:pt x="20393" y="5418"/>
                  </a:cubicBezTo>
                  <a:cubicBezTo>
                    <a:pt x="20407" y="5433"/>
                    <a:pt x="20407" y="5462"/>
                    <a:pt x="20422" y="5521"/>
                  </a:cubicBezTo>
                  <a:cubicBezTo>
                    <a:pt x="20349" y="5506"/>
                    <a:pt x="20275" y="5477"/>
                    <a:pt x="20202" y="5448"/>
                  </a:cubicBezTo>
                  <a:cubicBezTo>
                    <a:pt x="19218" y="4963"/>
                    <a:pt x="18235" y="4449"/>
                    <a:pt x="17266" y="3965"/>
                  </a:cubicBezTo>
                  <a:cubicBezTo>
                    <a:pt x="16590" y="3627"/>
                    <a:pt x="15900" y="3333"/>
                    <a:pt x="15240" y="2981"/>
                  </a:cubicBezTo>
                  <a:cubicBezTo>
                    <a:pt x="14755" y="2717"/>
                    <a:pt x="14256" y="2511"/>
                    <a:pt x="13742" y="2335"/>
                  </a:cubicBezTo>
                  <a:cubicBezTo>
                    <a:pt x="13111" y="2130"/>
                    <a:pt x="12465" y="2027"/>
                    <a:pt x="11819" y="2012"/>
                  </a:cubicBezTo>
                  <a:cubicBezTo>
                    <a:pt x="11202" y="2012"/>
                    <a:pt x="10586" y="1997"/>
                    <a:pt x="9984" y="2027"/>
                  </a:cubicBezTo>
                  <a:cubicBezTo>
                    <a:pt x="8839" y="2071"/>
                    <a:pt x="7723" y="2276"/>
                    <a:pt x="6637" y="2614"/>
                  </a:cubicBezTo>
                  <a:cubicBezTo>
                    <a:pt x="5213" y="3055"/>
                    <a:pt x="3818" y="3612"/>
                    <a:pt x="2497" y="4288"/>
                  </a:cubicBezTo>
                  <a:cubicBezTo>
                    <a:pt x="1718" y="4713"/>
                    <a:pt x="970" y="5183"/>
                    <a:pt x="280" y="5726"/>
                  </a:cubicBezTo>
                  <a:cubicBezTo>
                    <a:pt x="206" y="5770"/>
                    <a:pt x="118" y="5815"/>
                    <a:pt x="45" y="5873"/>
                  </a:cubicBezTo>
                  <a:cubicBezTo>
                    <a:pt x="30" y="5844"/>
                    <a:pt x="15" y="5829"/>
                    <a:pt x="1" y="5815"/>
                  </a:cubicBezTo>
                  <a:close/>
                  <a:moveTo>
                    <a:pt x="2849" y="3862"/>
                  </a:moveTo>
                  <a:lnTo>
                    <a:pt x="2878" y="3891"/>
                  </a:lnTo>
                  <a:lnTo>
                    <a:pt x="3084" y="3774"/>
                  </a:lnTo>
                  <a:cubicBezTo>
                    <a:pt x="3700" y="3436"/>
                    <a:pt x="4332" y="3084"/>
                    <a:pt x="4963" y="2761"/>
                  </a:cubicBezTo>
                  <a:cubicBezTo>
                    <a:pt x="5183" y="2629"/>
                    <a:pt x="5433" y="2541"/>
                    <a:pt x="5682" y="2438"/>
                  </a:cubicBezTo>
                  <a:cubicBezTo>
                    <a:pt x="7048" y="1836"/>
                    <a:pt x="8516" y="1469"/>
                    <a:pt x="10013" y="1337"/>
                  </a:cubicBezTo>
                  <a:cubicBezTo>
                    <a:pt x="10791" y="1278"/>
                    <a:pt x="11569" y="1337"/>
                    <a:pt x="12333" y="1498"/>
                  </a:cubicBezTo>
                  <a:cubicBezTo>
                    <a:pt x="12450" y="1528"/>
                    <a:pt x="12568" y="1542"/>
                    <a:pt x="12700" y="1557"/>
                  </a:cubicBezTo>
                  <a:cubicBezTo>
                    <a:pt x="12670" y="1513"/>
                    <a:pt x="12641" y="1454"/>
                    <a:pt x="12582" y="1425"/>
                  </a:cubicBezTo>
                  <a:cubicBezTo>
                    <a:pt x="12215" y="1205"/>
                    <a:pt x="11848" y="970"/>
                    <a:pt x="11467" y="735"/>
                  </a:cubicBezTo>
                  <a:cubicBezTo>
                    <a:pt x="10850" y="353"/>
                    <a:pt x="10145" y="148"/>
                    <a:pt x="9411" y="148"/>
                  </a:cubicBezTo>
                  <a:cubicBezTo>
                    <a:pt x="8560" y="148"/>
                    <a:pt x="7738" y="250"/>
                    <a:pt x="6974" y="662"/>
                  </a:cubicBezTo>
                  <a:cubicBezTo>
                    <a:pt x="5917" y="1249"/>
                    <a:pt x="4948" y="1968"/>
                    <a:pt x="4082" y="2790"/>
                  </a:cubicBezTo>
                  <a:cubicBezTo>
                    <a:pt x="3715" y="3113"/>
                    <a:pt x="3348" y="3422"/>
                    <a:pt x="2996" y="3745"/>
                  </a:cubicBezTo>
                  <a:close/>
                  <a:moveTo>
                    <a:pt x="19292" y="4846"/>
                  </a:moveTo>
                  <a:lnTo>
                    <a:pt x="19321" y="4816"/>
                  </a:lnTo>
                  <a:cubicBezTo>
                    <a:pt x="19321" y="4816"/>
                    <a:pt x="19306" y="4802"/>
                    <a:pt x="19292" y="4787"/>
                  </a:cubicBezTo>
                  <a:cubicBezTo>
                    <a:pt x="19218" y="4728"/>
                    <a:pt x="19145" y="4669"/>
                    <a:pt x="19071" y="4611"/>
                  </a:cubicBezTo>
                  <a:cubicBezTo>
                    <a:pt x="18205" y="4038"/>
                    <a:pt x="17324" y="3510"/>
                    <a:pt x="16399" y="3025"/>
                  </a:cubicBezTo>
                  <a:cubicBezTo>
                    <a:pt x="15959" y="2790"/>
                    <a:pt x="15504" y="2614"/>
                    <a:pt x="15019" y="2497"/>
                  </a:cubicBezTo>
                  <a:cubicBezTo>
                    <a:pt x="14535" y="2365"/>
                    <a:pt x="14065" y="2188"/>
                    <a:pt x="13610" y="1983"/>
                  </a:cubicBezTo>
                  <a:cubicBezTo>
                    <a:pt x="13346" y="1865"/>
                    <a:pt x="13082" y="1763"/>
                    <a:pt x="12803" y="1689"/>
                  </a:cubicBezTo>
                  <a:cubicBezTo>
                    <a:pt x="11746" y="1440"/>
                    <a:pt x="10644" y="1366"/>
                    <a:pt x="9558" y="1498"/>
                  </a:cubicBezTo>
                  <a:cubicBezTo>
                    <a:pt x="8619" y="1601"/>
                    <a:pt x="7679" y="1821"/>
                    <a:pt x="6783" y="2130"/>
                  </a:cubicBezTo>
                  <a:cubicBezTo>
                    <a:pt x="5976" y="2394"/>
                    <a:pt x="5198" y="2746"/>
                    <a:pt x="4464" y="3157"/>
                  </a:cubicBezTo>
                  <a:cubicBezTo>
                    <a:pt x="4273" y="3260"/>
                    <a:pt x="4082" y="3333"/>
                    <a:pt x="3891" y="3436"/>
                  </a:cubicBezTo>
                  <a:cubicBezTo>
                    <a:pt x="3833" y="3466"/>
                    <a:pt x="3788" y="3495"/>
                    <a:pt x="3759" y="3539"/>
                  </a:cubicBezTo>
                  <a:cubicBezTo>
                    <a:pt x="3833" y="3524"/>
                    <a:pt x="3921" y="3510"/>
                    <a:pt x="3979" y="3480"/>
                  </a:cubicBezTo>
                  <a:cubicBezTo>
                    <a:pt x="4567" y="3245"/>
                    <a:pt x="5139" y="2981"/>
                    <a:pt x="5726" y="2776"/>
                  </a:cubicBezTo>
                  <a:cubicBezTo>
                    <a:pt x="6945" y="2335"/>
                    <a:pt x="8222" y="2071"/>
                    <a:pt x="9514" y="1953"/>
                  </a:cubicBezTo>
                  <a:cubicBezTo>
                    <a:pt x="10395" y="1880"/>
                    <a:pt x="11290" y="1865"/>
                    <a:pt x="12186" y="1939"/>
                  </a:cubicBezTo>
                  <a:cubicBezTo>
                    <a:pt x="12759" y="1983"/>
                    <a:pt x="13331" y="2086"/>
                    <a:pt x="13874" y="2276"/>
                  </a:cubicBezTo>
                  <a:cubicBezTo>
                    <a:pt x="14462" y="2467"/>
                    <a:pt x="15019" y="2717"/>
                    <a:pt x="15548" y="3010"/>
                  </a:cubicBezTo>
                  <a:cubicBezTo>
                    <a:pt x="16429" y="3466"/>
                    <a:pt x="17324" y="3877"/>
                    <a:pt x="18205" y="4317"/>
                  </a:cubicBezTo>
                  <a:close/>
                  <a:moveTo>
                    <a:pt x="11305" y="441"/>
                  </a:moveTo>
                  <a:lnTo>
                    <a:pt x="11276" y="500"/>
                  </a:lnTo>
                  <a:cubicBezTo>
                    <a:pt x="11951" y="896"/>
                    <a:pt x="12641" y="1322"/>
                    <a:pt x="13331" y="1704"/>
                  </a:cubicBezTo>
                  <a:cubicBezTo>
                    <a:pt x="13860" y="2012"/>
                    <a:pt x="14432" y="2232"/>
                    <a:pt x="15034" y="2379"/>
                  </a:cubicBezTo>
                  <a:cubicBezTo>
                    <a:pt x="15445" y="2497"/>
                    <a:pt x="15871" y="2629"/>
                    <a:pt x="16282" y="2761"/>
                  </a:cubicBezTo>
                  <a:cubicBezTo>
                    <a:pt x="16399" y="2805"/>
                    <a:pt x="16517" y="2878"/>
                    <a:pt x="16649" y="2937"/>
                  </a:cubicBezTo>
                  <a:cubicBezTo>
                    <a:pt x="16869" y="3025"/>
                    <a:pt x="17089" y="3099"/>
                    <a:pt x="17310" y="3187"/>
                  </a:cubicBezTo>
                  <a:cubicBezTo>
                    <a:pt x="17148" y="3025"/>
                    <a:pt x="16972" y="2878"/>
                    <a:pt x="16781" y="2761"/>
                  </a:cubicBezTo>
                  <a:cubicBezTo>
                    <a:pt x="16341" y="2526"/>
                    <a:pt x="15900" y="2276"/>
                    <a:pt x="15445" y="2086"/>
                  </a:cubicBezTo>
                  <a:cubicBezTo>
                    <a:pt x="14197" y="1572"/>
                    <a:pt x="12920" y="1073"/>
                    <a:pt x="11657" y="559"/>
                  </a:cubicBezTo>
                  <a:cubicBezTo>
                    <a:pt x="11540" y="515"/>
                    <a:pt x="11423" y="485"/>
                    <a:pt x="11305" y="441"/>
                  </a:cubicBezTo>
                  <a:close/>
                  <a:moveTo>
                    <a:pt x="17075" y="3260"/>
                  </a:moveTo>
                  <a:cubicBezTo>
                    <a:pt x="18088" y="3818"/>
                    <a:pt x="19042" y="4435"/>
                    <a:pt x="19938" y="5139"/>
                  </a:cubicBezTo>
                  <a:cubicBezTo>
                    <a:pt x="19703" y="4596"/>
                    <a:pt x="17868" y="3407"/>
                    <a:pt x="17075" y="326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30"/>
            <p:cNvSpPr/>
            <p:nvPr/>
          </p:nvSpPr>
          <p:spPr>
            <a:xfrm>
              <a:off x="7175800" y="3241275"/>
              <a:ext cx="170325" cy="457700"/>
            </a:xfrm>
            <a:custGeom>
              <a:rect b="b" l="l" r="r" t="t"/>
              <a:pathLst>
                <a:path extrusionOk="0" h="18308" w="6813">
                  <a:moveTo>
                    <a:pt x="1" y="1"/>
                  </a:moveTo>
                  <a:cubicBezTo>
                    <a:pt x="382" y="471"/>
                    <a:pt x="764" y="940"/>
                    <a:pt x="1161" y="1410"/>
                  </a:cubicBezTo>
                  <a:cubicBezTo>
                    <a:pt x="2012" y="2467"/>
                    <a:pt x="2805" y="3539"/>
                    <a:pt x="3554" y="4669"/>
                  </a:cubicBezTo>
                  <a:cubicBezTo>
                    <a:pt x="4317" y="5814"/>
                    <a:pt x="4963" y="7048"/>
                    <a:pt x="5447" y="8340"/>
                  </a:cubicBezTo>
                  <a:cubicBezTo>
                    <a:pt x="5917" y="9529"/>
                    <a:pt x="6284" y="10762"/>
                    <a:pt x="6548" y="12024"/>
                  </a:cubicBezTo>
                  <a:cubicBezTo>
                    <a:pt x="6666" y="12656"/>
                    <a:pt x="6739" y="13302"/>
                    <a:pt x="6769" y="13948"/>
                  </a:cubicBezTo>
                  <a:cubicBezTo>
                    <a:pt x="6783" y="14652"/>
                    <a:pt x="6813" y="15372"/>
                    <a:pt x="6798" y="16091"/>
                  </a:cubicBezTo>
                  <a:cubicBezTo>
                    <a:pt x="6813" y="16722"/>
                    <a:pt x="6695" y="17354"/>
                    <a:pt x="6475" y="17956"/>
                  </a:cubicBezTo>
                  <a:cubicBezTo>
                    <a:pt x="6402" y="18073"/>
                    <a:pt x="6328" y="18190"/>
                    <a:pt x="6255" y="18308"/>
                  </a:cubicBezTo>
                  <a:lnTo>
                    <a:pt x="6211" y="18279"/>
                  </a:lnTo>
                  <a:cubicBezTo>
                    <a:pt x="6225" y="18205"/>
                    <a:pt x="6240" y="18132"/>
                    <a:pt x="6270" y="18058"/>
                  </a:cubicBezTo>
                  <a:cubicBezTo>
                    <a:pt x="6431" y="17574"/>
                    <a:pt x="6504" y="17045"/>
                    <a:pt x="6460" y="16532"/>
                  </a:cubicBezTo>
                  <a:cubicBezTo>
                    <a:pt x="6372" y="14799"/>
                    <a:pt x="5829" y="13184"/>
                    <a:pt x="4992" y="11672"/>
                  </a:cubicBezTo>
                  <a:cubicBezTo>
                    <a:pt x="4611" y="10982"/>
                    <a:pt x="4185" y="10321"/>
                    <a:pt x="3759" y="9661"/>
                  </a:cubicBezTo>
                  <a:cubicBezTo>
                    <a:pt x="3612" y="9411"/>
                    <a:pt x="3421" y="9206"/>
                    <a:pt x="3275" y="8956"/>
                  </a:cubicBezTo>
                  <a:cubicBezTo>
                    <a:pt x="2614" y="7899"/>
                    <a:pt x="1968" y="6827"/>
                    <a:pt x="1528" y="5653"/>
                  </a:cubicBezTo>
                  <a:cubicBezTo>
                    <a:pt x="1205" y="4699"/>
                    <a:pt x="926" y="3715"/>
                    <a:pt x="705" y="2717"/>
                  </a:cubicBezTo>
                  <a:cubicBezTo>
                    <a:pt x="544" y="1909"/>
                    <a:pt x="324" y="1117"/>
                    <a:pt x="74" y="338"/>
                  </a:cubicBezTo>
                  <a:cubicBezTo>
                    <a:pt x="45" y="221"/>
                    <a:pt x="15" y="104"/>
                    <a:pt x="1" y="1"/>
                  </a:cubicBezTo>
                  <a:close/>
                  <a:moveTo>
                    <a:pt x="412" y="882"/>
                  </a:moveTo>
                  <a:lnTo>
                    <a:pt x="368" y="896"/>
                  </a:lnTo>
                  <a:cubicBezTo>
                    <a:pt x="382" y="926"/>
                    <a:pt x="382" y="955"/>
                    <a:pt x="382" y="984"/>
                  </a:cubicBezTo>
                  <a:cubicBezTo>
                    <a:pt x="573" y="1718"/>
                    <a:pt x="749" y="2452"/>
                    <a:pt x="940" y="3201"/>
                  </a:cubicBezTo>
                  <a:cubicBezTo>
                    <a:pt x="1175" y="4273"/>
                    <a:pt x="1513" y="5330"/>
                    <a:pt x="1953" y="6343"/>
                  </a:cubicBezTo>
                  <a:cubicBezTo>
                    <a:pt x="2467" y="7415"/>
                    <a:pt x="3054" y="8457"/>
                    <a:pt x="3744" y="9426"/>
                  </a:cubicBezTo>
                  <a:cubicBezTo>
                    <a:pt x="4244" y="10160"/>
                    <a:pt x="4699" y="10923"/>
                    <a:pt x="5124" y="11687"/>
                  </a:cubicBezTo>
                  <a:cubicBezTo>
                    <a:pt x="5653" y="12626"/>
                    <a:pt x="6064" y="13639"/>
                    <a:pt x="6314" y="14696"/>
                  </a:cubicBezTo>
                  <a:cubicBezTo>
                    <a:pt x="6387" y="15019"/>
                    <a:pt x="6431" y="15357"/>
                    <a:pt x="6504" y="15695"/>
                  </a:cubicBezTo>
                  <a:cubicBezTo>
                    <a:pt x="6534" y="15636"/>
                    <a:pt x="6548" y="15577"/>
                    <a:pt x="6534" y="15533"/>
                  </a:cubicBezTo>
                  <a:cubicBezTo>
                    <a:pt x="6519" y="15284"/>
                    <a:pt x="6519" y="15034"/>
                    <a:pt x="6490" y="14799"/>
                  </a:cubicBezTo>
                  <a:cubicBezTo>
                    <a:pt x="6416" y="14168"/>
                    <a:pt x="6358" y="13537"/>
                    <a:pt x="6225" y="12905"/>
                  </a:cubicBezTo>
                  <a:cubicBezTo>
                    <a:pt x="5726" y="10644"/>
                    <a:pt x="4831" y="8472"/>
                    <a:pt x="3583" y="6519"/>
                  </a:cubicBezTo>
                  <a:cubicBezTo>
                    <a:pt x="2497" y="4787"/>
                    <a:pt x="1410" y="3040"/>
                    <a:pt x="559" y="1175"/>
                  </a:cubicBezTo>
                  <a:cubicBezTo>
                    <a:pt x="515" y="1072"/>
                    <a:pt x="456" y="984"/>
                    <a:pt x="412" y="882"/>
                  </a:cubicBezTo>
                  <a:close/>
                  <a:moveTo>
                    <a:pt x="559" y="882"/>
                  </a:moveTo>
                  <a:lnTo>
                    <a:pt x="529" y="911"/>
                  </a:lnTo>
                  <a:cubicBezTo>
                    <a:pt x="544" y="955"/>
                    <a:pt x="559" y="984"/>
                    <a:pt x="573" y="1028"/>
                  </a:cubicBezTo>
                  <a:cubicBezTo>
                    <a:pt x="1161" y="2232"/>
                    <a:pt x="1807" y="3407"/>
                    <a:pt x="2511" y="4552"/>
                  </a:cubicBezTo>
                  <a:cubicBezTo>
                    <a:pt x="2952" y="5286"/>
                    <a:pt x="3421" y="5991"/>
                    <a:pt x="3847" y="6725"/>
                  </a:cubicBezTo>
                  <a:cubicBezTo>
                    <a:pt x="4258" y="7400"/>
                    <a:pt x="4625" y="8105"/>
                    <a:pt x="4948" y="8824"/>
                  </a:cubicBezTo>
                  <a:cubicBezTo>
                    <a:pt x="5315" y="9646"/>
                    <a:pt x="5638" y="10483"/>
                    <a:pt x="5917" y="11334"/>
                  </a:cubicBezTo>
                  <a:cubicBezTo>
                    <a:pt x="6225" y="12318"/>
                    <a:pt x="6446" y="13331"/>
                    <a:pt x="6563" y="14359"/>
                  </a:cubicBezTo>
                  <a:cubicBezTo>
                    <a:pt x="6607" y="14799"/>
                    <a:pt x="6637" y="15225"/>
                    <a:pt x="6681" y="15665"/>
                  </a:cubicBezTo>
                  <a:cubicBezTo>
                    <a:pt x="6695" y="15636"/>
                    <a:pt x="6710" y="15592"/>
                    <a:pt x="6710" y="15548"/>
                  </a:cubicBezTo>
                  <a:cubicBezTo>
                    <a:pt x="6681" y="14961"/>
                    <a:pt x="6681" y="14359"/>
                    <a:pt x="6637" y="13771"/>
                  </a:cubicBezTo>
                  <a:cubicBezTo>
                    <a:pt x="6593" y="13170"/>
                    <a:pt x="6519" y="12582"/>
                    <a:pt x="6416" y="11995"/>
                  </a:cubicBezTo>
                  <a:cubicBezTo>
                    <a:pt x="6167" y="10777"/>
                    <a:pt x="5814" y="9587"/>
                    <a:pt x="5345" y="8442"/>
                  </a:cubicBezTo>
                  <a:cubicBezTo>
                    <a:pt x="4875" y="7180"/>
                    <a:pt x="4273" y="5991"/>
                    <a:pt x="3539" y="4890"/>
                  </a:cubicBezTo>
                  <a:cubicBezTo>
                    <a:pt x="2893" y="3950"/>
                    <a:pt x="2276" y="3010"/>
                    <a:pt x="1572" y="2115"/>
                  </a:cubicBezTo>
                  <a:cubicBezTo>
                    <a:pt x="1249" y="1704"/>
                    <a:pt x="911" y="1293"/>
                    <a:pt x="559" y="88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30"/>
            <p:cNvSpPr/>
            <p:nvPr/>
          </p:nvSpPr>
          <p:spPr>
            <a:xfrm>
              <a:off x="7075975" y="3449750"/>
              <a:ext cx="362275" cy="1505200"/>
            </a:xfrm>
            <a:custGeom>
              <a:rect b="b" l="l" r="r" t="t"/>
              <a:pathLst>
                <a:path extrusionOk="0" h="60208" w="14491">
                  <a:moveTo>
                    <a:pt x="1880" y="60207"/>
                  </a:moveTo>
                  <a:cubicBezTo>
                    <a:pt x="1880" y="59840"/>
                    <a:pt x="1880" y="59473"/>
                    <a:pt x="1894" y="59106"/>
                  </a:cubicBezTo>
                  <a:cubicBezTo>
                    <a:pt x="1924" y="58166"/>
                    <a:pt x="1968" y="57227"/>
                    <a:pt x="2027" y="56287"/>
                  </a:cubicBezTo>
                  <a:cubicBezTo>
                    <a:pt x="2129" y="54482"/>
                    <a:pt x="2276" y="52676"/>
                    <a:pt x="2203" y="50855"/>
                  </a:cubicBezTo>
                  <a:cubicBezTo>
                    <a:pt x="2173" y="49930"/>
                    <a:pt x="2100" y="48991"/>
                    <a:pt x="2027" y="48066"/>
                  </a:cubicBezTo>
                  <a:cubicBezTo>
                    <a:pt x="1924" y="46803"/>
                    <a:pt x="1762" y="45555"/>
                    <a:pt x="1527" y="44308"/>
                  </a:cubicBezTo>
                  <a:cubicBezTo>
                    <a:pt x="1410" y="43647"/>
                    <a:pt x="1263" y="42986"/>
                    <a:pt x="1131" y="42326"/>
                  </a:cubicBezTo>
                  <a:cubicBezTo>
                    <a:pt x="852" y="40770"/>
                    <a:pt x="558" y="39199"/>
                    <a:pt x="309" y="37642"/>
                  </a:cubicBezTo>
                  <a:cubicBezTo>
                    <a:pt x="103" y="36277"/>
                    <a:pt x="1" y="34897"/>
                    <a:pt x="15" y="33517"/>
                  </a:cubicBezTo>
                  <a:cubicBezTo>
                    <a:pt x="15" y="32563"/>
                    <a:pt x="89" y="31623"/>
                    <a:pt x="191" y="30669"/>
                  </a:cubicBezTo>
                  <a:cubicBezTo>
                    <a:pt x="368" y="29039"/>
                    <a:pt x="661" y="27439"/>
                    <a:pt x="1072" y="25868"/>
                  </a:cubicBezTo>
                  <a:cubicBezTo>
                    <a:pt x="1439" y="24444"/>
                    <a:pt x="1938" y="23050"/>
                    <a:pt x="2540" y="21714"/>
                  </a:cubicBezTo>
                  <a:cubicBezTo>
                    <a:pt x="3172" y="20216"/>
                    <a:pt x="3862" y="18748"/>
                    <a:pt x="4772" y="17397"/>
                  </a:cubicBezTo>
                  <a:cubicBezTo>
                    <a:pt x="5433" y="16429"/>
                    <a:pt x="6137" y="15504"/>
                    <a:pt x="6842" y="14564"/>
                  </a:cubicBezTo>
                  <a:cubicBezTo>
                    <a:pt x="7180" y="14094"/>
                    <a:pt x="7517" y="13624"/>
                    <a:pt x="7899" y="13169"/>
                  </a:cubicBezTo>
                  <a:cubicBezTo>
                    <a:pt x="8560" y="12347"/>
                    <a:pt x="9176" y="11496"/>
                    <a:pt x="9749" y="10600"/>
                  </a:cubicBezTo>
                  <a:cubicBezTo>
                    <a:pt x="10189" y="9925"/>
                    <a:pt x="10615" y="9220"/>
                    <a:pt x="11011" y="8501"/>
                  </a:cubicBezTo>
                  <a:cubicBezTo>
                    <a:pt x="11892" y="6886"/>
                    <a:pt x="12626" y="5198"/>
                    <a:pt x="13184" y="3465"/>
                  </a:cubicBezTo>
                  <a:cubicBezTo>
                    <a:pt x="13551" y="2335"/>
                    <a:pt x="13991" y="1234"/>
                    <a:pt x="14388" y="118"/>
                  </a:cubicBezTo>
                  <a:cubicBezTo>
                    <a:pt x="14403" y="74"/>
                    <a:pt x="14447" y="30"/>
                    <a:pt x="14491" y="1"/>
                  </a:cubicBezTo>
                  <a:cubicBezTo>
                    <a:pt x="14491" y="45"/>
                    <a:pt x="14491" y="89"/>
                    <a:pt x="14491" y="118"/>
                  </a:cubicBezTo>
                  <a:cubicBezTo>
                    <a:pt x="14300" y="676"/>
                    <a:pt x="14094" y="1219"/>
                    <a:pt x="13903" y="1762"/>
                  </a:cubicBezTo>
                  <a:cubicBezTo>
                    <a:pt x="13536" y="2805"/>
                    <a:pt x="13169" y="3862"/>
                    <a:pt x="12802" y="4904"/>
                  </a:cubicBezTo>
                  <a:cubicBezTo>
                    <a:pt x="12377" y="6078"/>
                    <a:pt x="11848" y="7224"/>
                    <a:pt x="11246" y="8325"/>
                  </a:cubicBezTo>
                  <a:cubicBezTo>
                    <a:pt x="10497" y="9705"/>
                    <a:pt x="9661" y="11011"/>
                    <a:pt x="8736" y="12274"/>
                  </a:cubicBezTo>
                  <a:cubicBezTo>
                    <a:pt x="8574" y="12494"/>
                    <a:pt x="8413" y="12729"/>
                    <a:pt x="8237" y="12964"/>
                  </a:cubicBezTo>
                  <a:cubicBezTo>
                    <a:pt x="7679" y="13668"/>
                    <a:pt x="7150" y="14388"/>
                    <a:pt x="6578" y="15078"/>
                  </a:cubicBezTo>
                  <a:cubicBezTo>
                    <a:pt x="4669" y="17397"/>
                    <a:pt x="3304" y="20025"/>
                    <a:pt x="2203" y="22785"/>
                  </a:cubicBezTo>
                  <a:cubicBezTo>
                    <a:pt x="1806" y="23769"/>
                    <a:pt x="1469" y="24767"/>
                    <a:pt x="1190" y="25795"/>
                  </a:cubicBezTo>
                  <a:cubicBezTo>
                    <a:pt x="984" y="26558"/>
                    <a:pt x="823" y="27336"/>
                    <a:pt x="676" y="28115"/>
                  </a:cubicBezTo>
                  <a:cubicBezTo>
                    <a:pt x="529" y="28937"/>
                    <a:pt x="397" y="29773"/>
                    <a:pt x="309" y="30610"/>
                  </a:cubicBezTo>
                  <a:cubicBezTo>
                    <a:pt x="147" y="32093"/>
                    <a:pt x="103" y="33576"/>
                    <a:pt x="191" y="35073"/>
                  </a:cubicBezTo>
                  <a:cubicBezTo>
                    <a:pt x="279" y="36600"/>
                    <a:pt x="470" y="38127"/>
                    <a:pt x="764" y="39624"/>
                  </a:cubicBezTo>
                  <a:cubicBezTo>
                    <a:pt x="867" y="40182"/>
                    <a:pt x="984" y="40725"/>
                    <a:pt x="1087" y="41283"/>
                  </a:cubicBezTo>
                  <a:cubicBezTo>
                    <a:pt x="1322" y="42619"/>
                    <a:pt x="1586" y="43941"/>
                    <a:pt x="1821" y="45277"/>
                  </a:cubicBezTo>
                  <a:cubicBezTo>
                    <a:pt x="1953" y="46113"/>
                    <a:pt x="2027" y="46965"/>
                    <a:pt x="2129" y="47802"/>
                  </a:cubicBezTo>
                  <a:cubicBezTo>
                    <a:pt x="2305" y="49578"/>
                    <a:pt x="2364" y="51354"/>
                    <a:pt x="2305" y="53131"/>
                  </a:cubicBezTo>
                  <a:cubicBezTo>
                    <a:pt x="2291" y="53865"/>
                    <a:pt x="2232" y="54599"/>
                    <a:pt x="2188" y="55348"/>
                  </a:cubicBezTo>
                  <a:cubicBezTo>
                    <a:pt x="2129" y="56273"/>
                    <a:pt x="2071" y="57197"/>
                    <a:pt x="2027" y="58137"/>
                  </a:cubicBezTo>
                  <a:cubicBezTo>
                    <a:pt x="1997" y="58739"/>
                    <a:pt x="1997" y="59341"/>
                    <a:pt x="1982" y="59943"/>
                  </a:cubicBezTo>
                  <a:lnTo>
                    <a:pt x="1982" y="6020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2291" name="Shape 2291"/>
        <p:cNvGrpSpPr/>
        <p:nvPr/>
      </p:nvGrpSpPr>
      <p:grpSpPr>
        <a:xfrm>
          <a:off x="0" y="0"/>
          <a:ext cx="0" cy="0"/>
          <a:chOff x="0" y="0"/>
          <a:chExt cx="0" cy="0"/>
        </a:xfrm>
      </p:grpSpPr>
      <p:sp>
        <p:nvSpPr>
          <p:cNvPr id="2292" name="Google Shape;2292;p31"/>
          <p:cNvSpPr/>
          <p:nvPr/>
        </p:nvSpPr>
        <p:spPr>
          <a:xfrm rot="-9689061">
            <a:off x="6782018" y="4710410"/>
            <a:ext cx="2036029" cy="1936027"/>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accent2"/>
          </a:solidFill>
          <a:ln cap="flat" cmpd="sng" w="1524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31"/>
          <p:cNvSpPr/>
          <p:nvPr/>
        </p:nvSpPr>
        <p:spPr>
          <a:xfrm>
            <a:off x="6885534" y="4779275"/>
            <a:ext cx="2258456" cy="572691"/>
          </a:xfrm>
          <a:custGeom>
            <a:rect b="b" l="l" r="r" t="t"/>
            <a:pathLst>
              <a:path extrusionOk="0" h="10405" w="41033">
                <a:moveTo>
                  <a:pt x="26766" y="0"/>
                </a:moveTo>
                <a:cubicBezTo>
                  <a:pt x="17069" y="0"/>
                  <a:pt x="10257" y="5849"/>
                  <a:pt x="0" y="10405"/>
                </a:cubicBezTo>
                <a:lnTo>
                  <a:pt x="41032" y="10405"/>
                </a:lnTo>
                <a:cubicBezTo>
                  <a:pt x="41032" y="4326"/>
                  <a:pt x="35212" y="1195"/>
                  <a:pt x="31914" y="526"/>
                </a:cubicBezTo>
                <a:cubicBezTo>
                  <a:pt x="30097" y="164"/>
                  <a:pt x="28391" y="0"/>
                  <a:pt x="267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31"/>
          <p:cNvSpPr/>
          <p:nvPr/>
        </p:nvSpPr>
        <p:spPr>
          <a:xfrm>
            <a:off x="-475199" y="-92571"/>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31"/>
          <p:cNvSpPr/>
          <p:nvPr/>
        </p:nvSpPr>
        <p:spPr>
          <a:xfrm>
            <a:off x="-705824" y="-229374"/>
            <a:ext cx="2475672" cy="1673902"/>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31"/>
          <p:cNvSpPr/>
          <p:nvPr/>
        </p:nvSpPr>
        <p:spPr>
          <a:xfrm>
            <a:off x="-307300" y="4684700"/>
            <a:ext cx="2907941" cy="1494126"/>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31"/>
          <p:cNvSpPr/>
          <p:nvPr/>
        </p:nvSpPr>
        <p:spPr>
          <a:xfrm rot="10800000">
            <a:off x="6747931" y="-268926"/>
            <a:ext cx="2651819" cy="803926"/>
          </a:xfrm>
          <a:custGeom>
            <a:rect b="b" l="l" r="r" t="t"/>
            <a:pathLst>
              <a:path extrusionOk="0" h="3035" w="27933">
                <a:moveTo>
                  <a:pt x="13444" y="1"/>
                </a:moveTo>
                <a:cubicBezTo>
                  <a:pt x="7207" y="1"/>
                  <a:pt x="2370" y="1683"/>
                  <a:pt x="1" y="3034"/>
                </a:cubicBezTo>
                <a:lnTo>
                  <a:pt x="27933" y="3034"/>
                </a:lnTo>
                <a:cubicBezTo>
                  <a:pt x="22673" y="794"/>
                  <a:pt x="17728" y="1"/>
                  <a:pt x="134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98" name="Google Shape;2298;p31"/>
          <p:cNvGrpSpPr/>
          <p:nvPr/>
        </p:nvGrpSpPr>
        <p:grpSpPr>
          <a:xfrm rot="9894669">
            <a:off x="7797626" y="-601539"/>
            <a:ext cx="2030527" cy="1335962"/>
            <a:chOff x="4244506" y="1369380"/>
            <a:chExt cx="1506355" cy="991089"/>
          </a:xfrm>
        </p:grpSpPr>
        <p:sp>
          <p:nvSpPr>
            <p:cNvPr id="2299" name="Google Shape;2299;p31"/>
            <p:cNvSpPr/>
            <p:nvPr/>
          </p:nvSpPr>
          <p:spPr>
            <a:xfrm>
              <a:off x="5405835" y="1729069"/>
              <a:ext cx="143838" cy="58986"/>
            </a:xfrm>
            <a:custGeom>
              <a:rect b="b" l="l" r="r" t="t"/>
              <a:pathLst>
                <a:path extrusionOk="0" h="4075" w="9937">
                  <a:moveTo>
                    <a:pt x="149" y="1"/>
                  </a:moveTo>
                  <a:lnTo>
                    <a:pt x="1" y="267"/>
                  </a:lnTo>
                  <a:cubicBezTo>
                    <a:pt x="208" y="474"/>
                    <a:pt x="385" y="681"/>
                    <a:pt x="563" y="858"/>
                  </a:cubicBezTo>
                  <a:cubicBezTo>
                    <a:pt x="1302" y="1568"/>
                    <a:pt x="2130" y="2100"/>
                    <a:pt x="3076" y="2514"/>
                  </a:cubicBezTo>
                  <a:cubicBezTo>
                    <a:pt x="4525" y="3135"/>
                    <a:pt x="6033" y="3608"/>
                    <a:pt x="7601" y="3875"/>
                  </a:cubicBezTo>
                  <a:cubicBezTo>
                    <a:pt x="8177" y="4008"/>
                    <a:pt x="8771" y="4074"/>
                    <a:pt x="9356" y="4074"/>
                  </a:cubicBezTo>
                  <a:cubicBezTo>
                    <a:pt x="9551" y="4074"/>
                    <a:pt x="9745" y="4067"/>
                    <a:pt x="9937" y="4052"/>
                  </a:cubicBezTo>
                  <a:cubicBezTo>
                    <a:pt x="8695" y="3934"/>
                    <a:pt x="7453" y="3668"/>
                    <a:pt x="6240" y="3313"/>
                  </a:cubicBezTo>
                  <a:cubicBezTo>
                    <a:pt x="4821" y="2987"/>
                    <a:pt x="3431" y="2455"/>
                    <a:pt x="2159" y="1716"/>
                  </a:cubicBezTo>
                  <a:cubicBezTo>
                    <a:pt x="1745" y="1479"/>
                    <a:pt x="1361" y="1154"/>
                    <a:pt x="947" y="888"/>
                  </a:cubicBezTo>
                  <a:lnTo>
                    <a:pt x="1006" y="829"/>
                  </a:lnTo>
                  <a:cubicBezTo>
                    <a:pt x="3401" y="1952"/>
                    <a:pt x="4466" y="2366"/>
                    <a:pt x="5058" y="2366"/>
                  </a:cubicBezTo>
                  <a:cubicBezTo>
                    <a:pt x="4466" y="2130"/>
                    <a:pt x="3934" y="1923"/>
                    <a:pt x="3372" y="1686"/>
                  </a:cubicBezTo>
                  <a:cubicBezTo>
                    <a:pt x="2810" y="1450"/>
                    <a:pt x="2248" y="1213"/>
                    <a:pt x="1716" y="917"/>
                  </a:cubicBezTo>
                  <a:cubicBezTo>
                    <a:pt x="1184" y="651"/>
                    <a:pt x="681" y="326"/>
                    <a:pt x="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31"/>
            <p:cNvSpPr/>
            <p:nvPr/>
          </p:nvSpPr>
          <p:spPr>
            <a:xfrm>
              <a:off x="5401985" y="1697398"/>
              <a:ext cx="181517" cy="17023"/>
            </a:xfrm>
            <a:custGeom>
              <a:rect b="b" l="l" r="r" t="t"/>
              <a:pathLst>
                <a:path extrusionOk="0" h="1176" w="12540">
                  <a:moveTo>
                    <a:pt x="12539" y="0"/>
                  </a:moveTo>
                  <a:cubicBezTo>
                    <a:pt x="12391" y="0"/>
                    <a:pt x="12243" y="0"/>
                    <a:pt x="12096" y="59"/>
                  </a:cubicBezTo>
                  <a:cubicBezTo>
                    <a:pt x="10794" y="266"/>
                    <a:pt x="9493" y="533"/>
                    <a:pt x="8192" y="651"/>
                  </a:cubicBezTo>
                  <a:cubicBezTo>
                    <a:pt x="6968" y="816"/>
                    <a:pt x="5726" y="905"/>
                    <a:pt x="4479" y="905"/>
                  </a:cubicBezTo>
                  <a:cubicBezTo>
                    <a:pt x="4160" y="905"/>
                    <a:pt x="3840" y="899"/>
                    <a:pt x="3520" y="887"/>
                  </a:cubicBezTo>
                  <a:cubicBezTo>
                    <a:pt x="2485" y="858"/>
                    <a:pt x="1450" y="651"/>
                    <a:pt x="474" y="266"/>
                  </a:cubicBezTo>
                  <a:cubicBezTo>
                    <a:pt x="355" y="207"/>
                    <a:pt x="208" y="148"/>
                    <a:pt x="89" y="89"/>
                  </a:cubicBezTo>
                  <a:lnTo>
                    <a:pt x="1" y="207"/>
                  </a:lnTo>
                  <a:cubicBezTo>
                    <a:pt x="267" y="414"/>
                    <a:pt x="592" y="592"/>
                    <a:pt x="917" y="680"/>
                  </a:cubicBezTo>
                  <a:cubicBezTo>
                    <a:pt x="1899" y="1000"/>
                    <a:pt x="2922" y="1176"/>
                    <a:pt x="3952" y="1176"/>
                  </a:cubicBezTo>
                  <a:cubicBezTo>
                    <a:pt x="4162" y="1176"/>
                    <a:pt x="4373" y="1169"/>
                    <a:pt x="4584" y="1154"/>
                  </a:cubicBezTo>
                  <a:cubicBezTo>
                    <a:pt x="6595" y="1065"/>
                    <a:pt x="8606" y="858"/>
                    <a:pt x="10558" y="473"/>
                  </a:cubicBezTo>
                  <a:cubicBezTo>
                    <a:pt x="11238" y="355"/>
                    <a:pt x="11889" y="178"/>
                    <a:pt x="125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31"/>
            <p:cNvSpPr/>
            <p:nvPr/>
          </p:nvSpPr>
          <p:spPr>
            <a:xfrm>
              <a:off x="5488878" y="1819813"/>
              <a:ext cx="145126" cy="37794"/>
            </a:xfrm>
            <a:custGeom>
              <a:rect b="b" l="l" r="r" t="t"/>
              <a:pathLst>
                <a:path extrusionOk="0" h="2611" w="10026">
                  <a:moveTo>
                    <a:pt x="1" y="1"/>
                  </a:moveTo>
                  <a:lnTo>
                    <a:pt x="1" y="1"/>
                  </a:lnTo>
                  <a:cubicBezTo>
                    <a:pt x="30" y="119"/>
                    <a:pt x="119" y="119"/>
                    <a:pt x="178" y="178"/>
                  </a:cubicBezTo>
                  <a:cubicBezTo>
                    <a:pt x="1124" y="888"/>
                    <a:pt x="2219" y="1391"/>
                    <a:pt x="3372" y="1716"/>
                  </a:cubicBezTo>
                  <a:cubicBezTo>
                    <a:pt x="4525" y="2041"/>
                    <a:pt x="5708" y="2278"/>
                    <a:pt x="6891" y="2396"/>
                  </a:cubicBezTo>
                  <a:cubicBezTo>
                    <a:pt x="7758" y="2545"/>
                    <a:pt x="8646" y="2611"/>
                    <a:pt x="9520" y="2611"/>
                  </a:cubicBezTo>
                  <a:cubicBezTo>
                    <a:pt x="9689" y="2611"/>
                    <a:pt x="9858" y="2608"/>
                    <a:pt x="10026" y="2603"/>
                  </a:cubicBezTo>
                  <a:cubicBezTo>
                    <a:pt x="6684" y="2248"/>
                    <a:pt x="3165" y="192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31"/>
            <p:cNvSpPr/>
            <p:nvPr/>
          </p:nvSpPr>
          <p:spPr>
            <a:xfrm>
              <a:off x="5404547" y="1539866"/>
              <a:ext cx="77933" cy="119448"/>
            </a:xfrm>
            <a:custGeom>
              <a:rect b="b" l="l" r="r" t="t"/>
              <a:pathLst>
                <a:path extrusionOk="0" h="8252" w="5384">
                  <a:moveTo>
                    <a:pt x="5383" y="1"/>
                  </a:moveTo>
                  <a:lnTo>
                    <a:pt x="5383" y="1"/>
                  </a:lnTo>
                  <a:cubicBezTo>
                    <a:pt x="3313" y="1331"/>
                    <a:pt x="1627" y="3224"/>
                    <a:pt x="592" y="5501"/>
                  </a:cubicBezTo>
                  <a:cubicBezTo>
                    <a:pt x="208" y="6359"/>
                    <a:pt x="1" y="7305"/>
                    <a:pt x="1" y="8251"/>
                  </a:cubicBezTo>
                  <a:cubicBezTo>
                    <a:pt x="504" y="4643"/>
                    <a:pt x="2751" y="2189"/>
                    <a:pt x="53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31"/>
            <p:cNvSpPr/>
            <p:nvPr/>
          </p:nvSpPr>
          <p:spPr>
            <a:xfrm>
              <a:off x="5538108" y="1518458"/>
              <a:ext cx="80495" cy="92061"/>
            </a:xfrm>
            <a:custGeom>
              <a:rect b="b" l="l" r="r" t="t"/>
              <a:pathLst>
                <a:path extrusionOk="0" h="6360" w="5561">
                  <a:moveTo>
                    <a:pt x="5560" y="1"/>
                  </a:moveTo>
                  <a:cubicBezTo>
                    <a:pt x="5442" y="90"/>
                    <a:pt x="5383" y="149"/>
                    <a:pt x="5324" y="208"/>
                  </a:cubicBezTo>
                  <a:cubicBezTo>
                    <a:pt x="3934" y="1450"/>
                    <a:pt x="2632" y="2810"/>
                    <a:pt x="1450" y="4259"/>
                  </a:cubicBezTo>
                  <a:cubicBezTo>
                    <a:pt x="1006" y="4821"/>
                    <a:pt x="622" y="5383"/>
                    <a:pt x="208" y="5945"/>
                  </a:cubicBezTo>
                  <a:cubicBezTo>
                    <a:pt x="119" y="6063"/>
                    <a:pt x="1" y="6182"/>
                    <a:pt x="60" y="6359"/>
                  </a:cubicBezTo>
                  <a:lnTo>
                    <a:pt x="119" y="6359"/>
                  </a:lnTo>
                  <a:cubicBezTo>
                    <a:pt x="1745" y="4171"/>
                    <a:pt x="3520" y="2101"/>
                    <a:pt x="5471" y="178"/>
                  </a:cubicBezTo>
                  <a:cubicBezTo>
                    <a:pt x="5501" y="119"/>
                    <a:pt x="5531" y="60"/>
                    <a:pt x="55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31"/>
            <p:cNvSpPr/>
            <p:nvPr/>
          </p:nvSpPr>
          <p:spPr>
            <a:xfrm>
              <a:off x="5418255" y="1456823"/>
              <a:ext cx="85200" cy="98473"/>
            </a:xfrm>
            <a:custGeom>
              <a:rect b="b" l="l" r="r" t="t"/>
              <a:pathLst>
                <a:path extrusionOk="0" h="6803" w="5886">
                  <a:moveTo>
                    <a:pt x="5826" y="1"/>
                  </a:moveTo>
                  <a:cubicBezTo>
                    <a:pt x="5175" y="503"/>
                    <a:pt x="4466" y="947"/>
                    <a:pt x="3874" y="1509"/>
                  </a:cubicBezTo>
                  <a:cubicBezTo>
                    <a:pt x="2336" y="2958"/>
                    <a:pt x="1183" y="4732"/>
                    <a:pt x="119" y="6506"/>
                  </a:cubicBezTo>
                  <a:cubicBezTo>
                    <a:pt x="59" y="6595"/>
                    <a:pt x="30" y="6713"/>
                    <a:pt x="0" y="6802"/>
                  </a:cubicBezTo>
                  <a:cubicBezTo>
                    <a:pt x="148" y="6566"/>
                    <a:pt x="355" y="6329"/>
                    <a:pt x="533" y="6063"/>
                  </a:cubicBezTo>
                  <a:cubicBezTo>
                    <a:pt x="1449" y="4614"/>
                    <a:pt x="2514" y="3253"/>
                    <a:pt x="3697" y="1982"/>
                  </a:cubicBezTo>
                  <a:cubicBezTo>
                    <a:pt x="4022" y="1627"/>
                    <a:pt x="4407" y="1331"/>
                    <a:pt x="4761" y="1036"/>
                  </a:cubicBezTo>
                  <a:lnTo>
                    <a:pt x="5885" y="60"/>
                  </a:lnTo>
                  <a:lnTo>
                    <a:pt x="582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31"/>
            <p:cNvSpPr/>
            <p:nvPr/>
          </p:nvSpPr>
          <p:spPr>
            <a:xfrm>
              <a:off x="5358328" y="1675135"/>
              <a:ext cx="49229" cy="54383"/>
            </a:xfrm>
            <a:custGeom>
              <a:rect b="b" l="l" r="r" t="t"/>
              <a:pathLst>
                <a:path extrusionOk="0" h="3757" w="3401">
                  <a:moveTo>
                    <a:pt x="3283" y="0"/>
                  </a:moveTo>
                  <a:cubicBezTo>
                    <a:pt x="1804" y="888"/>
                    <a:pt x="651" y="2189"/>
                    <a:pt x="0" y="3756"/>
                  </a:cubicBezTo>
                  <a:cubicBezTo>
                    <a:pt x="325" y="3313"/>
                    <a:pt x="621" y="2839"/>
                    <a:pt x="976" y="2425"/>
                  </a:cubicBezTo>
                  <a:cubicBezTo>
                    <a:pt x="1686" y="1509"/>
                    <a:pt x="1834" y="1390"/>
                    <a:pt x="2129" y="1302"/>
                  </a:cubicBezTo>
                  <a:lnTo>
                    <a:pt x="2129" y="1302"/>
                  </a:lnTo>
                  <a:lnTo>
                    <a:pt x="1301" y="2366"/>
                  </a:lnTo>
                  <a:lnTo>
                    <a:pt x="1360" y="2396"/>
                  </a:lnTo>
                  <a:lnTo>
                    <a:pt x="3105" y="681"/>
                  </a:lnTo>
                  <a:lnTo>
                    <a:pt x="2987" y="592"/>
                  </a:lnTo>
                  <a:cubicBezTo>
                    <a:pt x="3046" y="414"/>
                    <a:pt x="3401" y="385"/>
                    <a:pt x="32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31"/>
            <p:cNvSpPr/>
            <p:nvPr/>
          </p:nvSpPr>
          <p:spPr>
            <a:xfrm>
              <a:off x="5467484" y="1529169"/>
              <a:ext cx="78339" cy="60361"/>
            </a:xfrm>
            <a:custGeom>
              <a:rect b="b" l="l" r="r" t="t"/>
              <a:pathLst>
                <a:path extrusionOk="0" h="4170" w="5412">
                  <a:moveTo>
                    <a:pt x="5382" y="0"/>
                  </a:moveTo>
                  <a:cubicBezTo>
                    <a:pt x="5234" y="30"/>
                    <a:pt x="5087" y="89"/>
                    <a:pt x="4939" y="148"/>
                  </a:cubicBezTo>
                  <a:cubicBezTo>
                    <a:pt x="4318" y="473"/>
                    <a:pt x="3697" y="858"/>
                    <a:pt x="3135" y="1272"/>
                  </a:cubicBezTo>
                  <a:cubicBezTo>
                    <a:pt x="2514" y="1715"/>
                    <a:pt x="1922" y="2189"/>
                    <a:pt x="1390" y="2721"/>
                  </a:cubicBezTo>
                  <a:cubicBezTo>
                    <a:pt x="887" y="3165"/>
                    <a:pt x="444" y="3667"/>
                    <a:pt x="0" y="4170"/>
                  </a:cubicBezTo>
                  <a:cubicBezTo>
                    <a:pt x="887" y="3460"/>
                    <a:pt x="1715" y="2721"/>
                    <a:pt x="2573" y="1982"/>
                  </a:cubicBezTo>
                  <a:cubicBezTo>
                    <a:pt x="3460" y="1272"/>
                    <a:pt x="4406" y="651"/>
                    <a:pt x="5412" y="178"/>
                  </a:cubicBezTo>
                  <a:lnTo>
                    <a:pt x="538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31"/>
            <p:cNvSpPr/>
            <p:nvPr/>
          </p:nvSpPr>
          <p:spPr>
            <a:xfrm>
              <a:off x="5563367" y="1741908"/>
              <a:ext cx="109590" cy="10118"/>
            </a:xfrm>
            <a:custGeom>
              <a:rect b="b" l="l" r="r" t="t"/>
              <a:pathLst>
                <a:path extrusionOk="0" h="699" w="7571">
                  <a:moveTo>
                    <a:pt x="7571" y="1"/>
                  </a:moveTo>
                  <a:cubicBezTo>
                    <a:pt x="5057" y="474"/>
                    <a:pt x="2514" y="563"/>
                    <a:pt x="0" y="622"/>
                  </a:cubicBezTo>
                  <a:cubicBezTo>
                    <a:pt x="776" y="667"/>
                    <a:pt x="1551" y="698"/>
                    <a:pt x="2324" y="698"/>
                  </a:cubicBezTo>
                  <a:cubicBezTo>
                    <a:pt x="4089" y="698"/>
                    <a:pt x="5844" y="535"/>
                    <a:pt x="75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31"/>
            <p:cNvSpPr/>
            <p:nvPr/>
          </p:nvSpPr>
          <p:spPr>
            <a:xfrm>
              <a:off x="5604881" y="1817251"/>
              <a:ext cx="90773" cy="11566"/>
            </a:xfrm>
            <a:custGeom>
              <a:rect b="b" l="l" r="r" t="t"/>
              <a:pathLst>
                <a:path extrusionOk="0" h="799" w="6271">
                  <a:moveTo>
                    <a:pt x="6270" y="0"/>
                  </a:moveTo>
                  <a:lnTo>
                    <a:pt x="6270" y="0"/>
                  </a:lnTo>
                  <a:cubicBezTo>
                    <a:pt x="5501" y="148"/>
                    <a:pt x="4880" y="296"/>
                    <a:pt x="4171" y="385"/>
                  </a:cubicBezTo>
                  <a:cubicBezTo>
                    <a:pt x="3461" y="474"/>
                    <a:pt x="2721" y="503"/>
                    <a:pt x="2041" y="533"/>
                  </a:cubicBezTo>
                  <a:cubicBezTo>
                    <a:pt x="1332" y="592"/>
                    <a:pt x="651" y="592"/>
                    <a:pt x="1" y="622"/>
                  </a:cubicBezTo>
                  <a:cubicBezTo>
                    <a:pt x="410" y="743"/>
                    <a:pt x="1064" y="799"/>
                    <a:pt x="1801" y="799"/>
                  </a:cubicBezTo>
                  <a:cubicBezTo>
                    <a:pt x="3569" y="799"/>
                    <a:pt x="5811" y="481"/>
                    <a:pt x="627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31"/>
            <p:cNvSpPr/>
            <p:nvPr/>
          </p:nvSpPr>
          <p:spPr>
            <a:xfrm>
              <a:off x="5491455" y="1678566"/>
              <a:ext cx="111298" cy="23551"/>
            </a:xfrm>
            <a:custGeom>
              <a:rect b="b" l="l" r="r" t="t"/>
              <a:pathLst>
                <a:path extrusionOk="0" h="1627" w="7689">
                  <a:moveTo>
                    <a:pt x="7689" y="0"/>
                  </a:moveTo>
                  <a:lnTo>
                    <a:pt x="7689" y="0"/>
                  </a:lnTo>
                  <a:cubicBezTo>
                    <a:pt x="5175" y="739"/>
                    <a:pt x="2603" y="1301"/>
                    <a:pt x="0" y="1627"/>
                  </a:cubicBezTo>
                  <a:cubicBezTo>
                    <a:pt x="2632" y="1538"/>
                    <a:pt x="5234" y="976"/>
                    <a:pt x="76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31"/>
            <p:cNvSpPr/>
            <p:nvPr/>
          </p:nvSpPr>
          <p:spPr>
            <a:xfrm>
              <a:off x="5422105" y="1632752"/>
              <a:ext cx="75357" cy="53239"/>
            </a:xfrm>
            <a:custGeom>
              <a:rect b="b" l="l" r="r" t="t"/>
              <a:pathLst>
                <a:path extrusionOk="0" h="3678" w="5206">
                  <a:moveTo>
                    <a:pt x="5205" y="1"/>
                  </a:moveTo>
                  <a:cubicBezTo>
                    <a:pt x="4466" y="681"/>
                    <a:pt x="3786" y="1361"/>
                    <a:pt x="3046" y="1982"/>
                  </a:cubicBezTo>
                  <a:cubicBezTo>
                    <a:pt x="2396" y="2544"/>
                    <a:pt x="1686" y="3017"/>
                    <a:pt x="917" y="3372"/>
                  </a:cubicBezTo>
                  <a:cubicBezTo>
                    <a:pt x="621" y="3490"/>
                    <a:pt x="296" y="3579"/>
                    <a:pt x="0" y="3668"/>
                  </a:cubicBezTo>
                  <a:cubicBezTo>
                    <a:pt x="80" y="3674"/>
                    <a:pt x="159" y="3678"/>
                    <a:pt x="238" y="3678"/>
                  </a:cubicBezTo>
                  <a:cubicBezTo>
                    <a:pt x="867" y="3678"/>
                    <a:pt x="1483" y="3470"/>
                    <a:pt x="1982" y="3076"/>
                  </a:cubicBezTo>
                  <a:cubicBezTo>
                    <a:pt x="2544" y="2692"/>
                    <a:pt x="3046" y="2248"/>
                    <a:pt x="3549" y="1805"/>
                  </a:cubicBezTo>
                  <a:cubicBezTo>
                    <a:pt x="4170" y="1272"/>
                    <a:pt x="4732" y="651"/>
                    <a:pt x="52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31"/>
            <p:cNvSpPr/>
            <p:nvPr/>
          </p:nvSpPr>
          <p:spPr>
            <a:xfrm>
              <a:off x="5538542" y="1861776"/>
              <a:ext cx="19700" cy="71926"/>
            </a:xfrm>
            <a:custGeom>
              <a:rect b="b" l="l" r="r" t="t"/>
              <a:pathLst>
                <a:path extrusionOk="0" h="4969" w="1361">
                  <a:moveTo>
                    <a:pt x="0" y="0"/>
                  </a:moveTo>
                  <a:lnTo>
                    <a:pt x="0" y="0"/>
                  </a:lnTo>
                  <a:cubicBezTo>
                    <a:pt x="562" y="1597"/>
                    <a:pt x="946" y="3283"/>
                    <a:pt x="1065" y="4968"/>
                  </a:cubicBezTo>
                  <a:cubicBezTo>
                    <a:pt x="1360" y="4643"/>
                    <a:pt x="1272" y="4258"/>
                    <a:pt x="1242" y="3904"/>
                  </a:cubicBezTo>
                  <a:cubicBezTo>
                    <a:pt x="1183" y="3519"/>
                    <a:pt x="1094" y="3135"/>
                    <a:pt x="1006" y="2750"/>
                  </a:cubicBezTo>
                  <a:cubicBezTo>
                    <a:pt x="769" y="1952"/>
                    <a:pt x="503" y="1153"/>
                    <a:pt x="266" y="384"/>
                  </a:cubicBezTo>
                  <a:cubicBezTo>
                    <a:pt x="207" y="237"/>
                    <a:pt x="118" y="118"/>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31"/>
            <p:cNvSpPr/>
            <p:nvPr/>
          </p:nvSpPr>
          <p:spPr>
            <a:xfrm>
              <a:off x="5495725" y="1437137"/>
              <a:ext cx="59521" cy="46248"/>
            </a:xfrm>
            <a:custGeom>
              <a:rect b="b" l="l" r="r" t="t"/>
              <a:pathLst>
                <a:path extrusionOk="0" h="3195" w="4112">
                  <a:moveTo>
                    <a:pt x="4052" y="0"/>
                  </a:moveTo>
                  <a:cubicBezTo>
                    <a:pt x="3934" y="59"/>
                    <a:pt x="3786" y="118"/>
                    <a:pt x="3668" y="207"/>
                  </a:cubicBezTo>
                  <a:cubicBezTo>
                    <a:pt x="3106" y="621"/>
                    <a:pt x="2515" y="1065"/>
                    <a:pt x="1923" y="1508"/>
                  </a:cubicBezTo>
                  <a:cubicBezTo>
                    <a:pt x="1539" y="1804"/>
                    <a:pt x="1184" y="2100"/>
                    <a:pt x="799" y="2396"/>
                  </a:cubicBezTo>
                  <a:cubicBezTo>
                    <a:pt x="533" y="2632"/>
                    <a:pt x="267" y="2898"/>
                    <a:pt x="1" y="3135"/>
                  </a:cubicBezTo>
                  <a:lnTo>
                    <a:pt x="30" y="3194"/>
                  </a:lnTo>
                  <a:cubicBezTo>
                    <a:pt x="533" y="2839"/>
                    <a:pt x="1036" y="2514"/>
                    <a:pt x="1509" y="2159"/>
                  </a:cubicBezTo>
                  <a:cubicBezTo>
                    <a:pt x="2337" y="1538"/>
                    <a:pt x="3136" y="917"/>
                    <a:pt x="3964" y="266"/>
                  </a:cubicBezTo>
                  <a:cubicBezTo>
                    <a:pt x="4023" y="207"/>
                    <a:pt x="4082" y="148"/>
                    <a:pt x="4111" y="59"/>
                  </a:cubicBezTo>
                  <a:lnTo>
                    <a:pt x="405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31"/>
            <p:cNvSpPr/>
            <p:nvPr/>
          </p:nvSpPr>
          <p:spPr>
            <a:xfrm>
              <a:off x="5566783" y="1470951"/>
              <a:ext cx="41109" cy="53514"/>
            </a:xfrm>
            <a:custGeom>
              <a:rect b="b" l="l" r="r" t="t"/>
              <a:pathLst>
                <a:path extrusionOk="0" h="3697" w="2840">
                  <a:moveTo>
                    <a:pt x="2840" y="0"/>
                  </a:moveTo>
                  <a:lnTo>
                    <a:pt x="2840" y="0"/>
                  </a:lnTo>
                  <a:cubicBezTo>
                    <a:pt x="2041" y="207"/>
                    <a:pt x="533" y="2159"/>
                    <a:pt x="1" y="3697"/>
                  </a:cubicBezTo>
                  <a:cubicBezTo>
                    <a:pt x="208" y="3372"/>
                    <a:pt x="415" y="3017"/>
                    <a:pt x="651" y="2692"/>
                  </a:cubicBezTo>
                  <a:cubicBezTo>
                    <a:pt x="858" y="2366"/>
                    <a:pt x="1095" y="2041"/>
                    <a:pt x="1332" y="1745"/>
                  </a:cubicBezTo>
                  <a:cubicBezTo>
                    <a:pt x="1568" y="1420"/>
                    <a:pt x="1805" y="1095"/>
                    <a:pt x="2071" y="799"/>
                  </a:cubicBezTo>
                  <a:cubicBezTo>
                    <a:pt x="2308" y="533"/>
                    <a:pt x="2574" y="267"/>
                    <a:pt x="28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31"/>
            <p:cNvSpPr/>
            <p:nvPr/>
          </p:nvSpPr>
          <p:spPr>
            <a:xfrm>
              <a:off x="5500010" y="1737204"/>
              <a:ext cx="98473" cy="4603"/>
            </a:xfrm>
            <a:custGeom>
              <a:rect b="b" l="l" r="r" t="t"/>
              <a:pathLst>
                <a:path extrusionOk="0" h="318" w="6803">
                  <a:moveTo>
                    <a:pt x="1" y="0"/>
                  </a:moveTo>
                  <a:cubicBezTo>
                    <a:pt x="1606" y="212"/>
                    <a:pt x="3226" y="317"/>
                    <a:pt x="4851" y="317"/>
                  </a:cubicBezTo>
                  <a:cubicBezTo>
                    <a:pt x="5501" y="317"/>
                    <a:pt x="6152" y="300"/>
                    <a:pt x="6802" y="267"/>
                  </a:cubicBezTo>
                  <a:lnTo>
                    <a:pt x="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31"/>
            <p:cNvSpPr/>
            <p:nvPr/>
          </p:nvSpPr>
          <p:spPr>
            <a:xfrm>
              <a:off x="5461911" y="1803557"/>
              <a:ext cx="18427" cy="68930"/>
            </a:xfrm>
            <a:custGeom>
              <a:rect b="b" l="l" r="r" t="t"/>
              <a:pathLst>
                <a:path extrusionOk="0" h="4762" w="1273">
                  <a:moveTo>
                    <a:pt x="119" y="0"/>
                  </a:moveTo>
                  <a:lnTo>
                    <a:pt x="119" y="0"/>
                  </a:lnTo>
                  <a:cubicBezTo>
                    <a:pt x="1" y="1006"/>
                    <a:pt x="799" y="4140"/>
                    <a:pt x="1272" y="4761"/>
                  </a:cubicBezTo>
                  <a:cubicBezTo>
                    <a:pt x="1154" y="4288"/>
                    <a:pt x="977" y="3756"/>
                    <a:pt x="858" y="3224"/>
                  </a:cubicBezTo>
                  <a:cubicBezTo>
                    <a:pt x="740" y="2691"/>
                    <a:pt x="651" y="2100"/>
                    <a:pt x="503" y="1597"/>
                  </a:cubicBezTo>
                  <a:cubicBezTo>
                    <a:pt x="326" y="1065"/>
                    <a:pt x="415" y="503"/>
                    <a:pt x="1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31"/>
            <p:cNvSpPr/>
            <p:nvPr/>
          </p:nvSpPr>
          <p:spPr>
            <a:xfrm>
              <a:off x="5372876" y="1716230"/>
              <a:ext cx="20989" cy="68076"/>
            </a:xfrm>
            <a:custGeom>
              <a:rect b="b" l="l" r="r" t="t"/>
              <a:pathLst>
                <a:path extrusionOk="0" h="4703" w="1450">
                  <a:moveTo>
                    <a:pt x="1450" y="0"/>
                  </a:moveTo>
                  <a:lnTo>
                    <a:pt x="1450" y="0"/>
                  </a:lnTo>
                  <a:cubicBezTo>
                    <a:pt x="829" y="503"/>
                    <a:pt x="1" y="3342"/>
                    <a:pt x="89" y="4702"/>
                  </a:cubicBezTo>
                  <a:cubicBezTo>
                    <a:pt x="296" y="3874"/>
                    <a:pt x="444" y="3076"/>
                    <a:pt x="681" y="2307"/>
                  </a:cubicBezTo>
                  <a:cubicBezTo>
                    <a:pt x="888" y="1509"/>
                    <a:pt x="1184" y="769"/>
                    <a:pt x="14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31"/>
            <p:cNvSpPr/>
            <p:nvPr/>
          </p:nvSpPr>
          <p:spPr>
            <a:xfrm>
              <a:off x="5321504" y="1690971"/>
              <a:ext cx="40689" cy="38547"/>
            </a:xfrm>
            <a:custGeom>
              <a:rect b="b" l="l" r="r" t="t"/>
              <a:pathLst>
                <a:path extrusionOk="0" h="2663" w="2811">
                  <a:moveTo>
                    <a:pt x="2810" y="1"/>
                  </a:moveTo>
                  <a:cubicBezTo>
                    <a:pt x="2692" y="30"/>
                    <a:pt x="2574" y="60"/>
                    <a:pt x="2455" y="148"/>
                  </a:cubicBezTo>
                  <a:cubicBezTo>
                    <a:pt x="1834" y="622"/>
                    <a:pt x="1184" y="1124"/>
                    <a:pt x="563" y="1627"/>
                  </a:cubicBezTo>
                  <a:cubicBezTo>
                    <a:pt x="385" y="1775"/>
                    <a:pt x="238" y="1982"/>
                    <a:pt x="119" y="2189"/>
                  </a:cubicBezTo>
                  <a:cubicBezTo>
                    <a:pt x="60" y="2337"/>
                    <a:pt x="31" y="2485"/>
                    <a:pt x="1" y="2633"/>
                  </a:cubicBezTo>
                  <a:lnTo>
                    <a:pt x="119" y="2662"/>
                  </a:lnTo>
                  <a:cubicBezTo>
                    <a:pt x="740" y="1479"/>
                    <a:pt x="1864" y="829"/>
                    <a:pt x="28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31"/>
            <p:cNvSpPr/>
            <p:nvPr/>
          </p:nvSpPr>
          <p:spPr>
            <a:xfrm>
              <a:off x="5549239" y="1565545"/>
              <a:ext cx="37678" cy="39401"/>
            </a:xfrm>
            <a:custGeom>
              <a:rect b="b" l="l" r="r" t="t"/>
              <a:pathLst>
                <a:path extrusionOk="0" h="2722" w="2603">
                  <a:moveTo>
                    <a:pt x="2603" y="1"/>
                  </a:moveTo>
                  <a:cubicBezTo>
                    <a:pt x="1627" y="740"/>
                    <a:pt x="740" y="1627"/>
                    <a:pt x="0" y="2603"/>
                  </a:cubicBezTo>
                  <a:lnTo>
                    <a:pt x="148" y="2722"/>
                  </a:lnTo>
                  <a:cubicBezTo>
                    <a:pt x="267" y="2662"/>
                    <a:pt x="355" y="2574"/>
                    <a:pt x="474" y="2485"/>
                  </a:cubicBezTo>
                  <a:cubicBezTo>
                    <a:pt x="621" y="2278"/>
                    <a:pt x="740" y="2041"/>
                    <a:pt x="917" y="1834"/>
                  </a:cubicBezTo>
                  <a:cubicBezTo>
                    <a:pt x="1390" y="1302"/>
                    <a:pt x="1863" y="799"/>
                    <a:pt x="2366" y="297"/>
                  </a:cubicBezTo>
                  <a:cubicBezTo>
                    <a:pt x="2455" y="178"/>
                    <a:pt x="2514" y="90"/>
                    <a:pt x="26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31"/>
            <p:cNvSpPr/>
            <p:nvPr/>
          </p:nvSpPr>
          <p:spPr>
            <a:xfrm>
              <a:off x="5508999" y="1536870"/>
              <a:ext cx="39821" cy="24839"/>
            </a:xfrm>
            <a:custGeom>
              <a:rect b="b" l="l" r="r" t="t"/>
              <a:pathLst>
                <a:path extrusionOk="0" h="1716" w="2751">
                  <a:moveTo>
                    <a:pt x="2751" y="1"/>
                  </a:moveTo>
                  <a:lnTo>
                    <a:pt x="2751" y="1"/>
                  </a:lnTo>
                  <a:cubicBezTo>
                    <a:pt x="2159" y="30"/>
                    <a:pt x="385" y="1183"/>
                    <a:pt x="1" y="1716"/>
                  </a:cubicBezTo>
                  <a:cubicBezTo>
                    <a:pt x="888" y="1065"/>
                    <a:pt x="1864" y="622"/>
                    <a:pt x="27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31"/>
            <p:cNvSpPr/>
            <p:nvPr/>
          </p:nvSpPr>
          <p:spPr>
            <a:xfrm>
              <a:off x="5657961" y="1807408"/>
              <a:ext cx="42817" cy="7932"/>
            </a:xfrm>
            <a:custGeom>
              <a:rect b="b" l="l" r="r" t="t"/>
              <a:pathLst>
                <a:path extrusionOk="0" h="548" w="2958">
                  <a:moveTo>
                    <a:pt x="2958" y="0"/>
                  </a:moveTo>
                  <a:lnTo>
                    <a:pt x="1" y="533"/>
                  </a:lnTo>
                  <a:cubicBezTo>
                    <a:pt x="166" y="542"/>
                    <a:pt x="331" y="547"/>
                    <a:pt x="496" y="547"/>
                  </a:cubicBezTo>
                  <a:cubicBezTo>
                    <a:pt x="1335" y="547"/>
                    <a:pt x="2167" y="420"/>
                    <a:pt x="2958" y="148"/>
                  </a:cubicBezTo>
                  <a:lnTo>
                    <a:pt x="295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31"/>
            <p:cNvSpPr/>
            <p:nvPr/>
          </p:nvSpPr>
          <p:spPr>
            <a:xfrm>
              <a:off x="5629286" y="1556990"/>
              <a:ext cx="32540" cy="23131"/>
            </a:xfrm>
            <a:custGeom>
              <a:rect b="b" l="l" r="r" t="t"/>
              <a:pathLst>
                <a:path extrusionOk="0" h="1598" w="2248">
                  <a:moveTo>
                    <a:pt x="2248" y="0"/>
                  </a:moveTo>
                  <a:lnTo>
                    <a:pt x="0" y="1597"/>
                  </a:lnTo>
                  <a:cubicBezTo>
                    <a:pt x="917" y="1302"/>
                    <a:pt x="2130" y="474"/>
                    <a:pt x="22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31"/>
            <p:cNvSpPr/>
            <p:nvPr/>
          </p:nvSpPr>
          <p:spPr>
            <a:xfrm>
              <a:off x="5362179" y="1579673"/>
              <a:ext cx="23985" cy="29978"/>
            </a:xfrm>
            <a:custGeom>
              <a:rect b="b" l="l" r="r" t="t"/>
              <a:pathLst>
                <a:path extrusionOk="0" h="2071" w="1657">
                  <a:moveTo>
                    <a:pt x="59" y="1"/>
                  </a:moveTo>
                  <a:cubicBezTo>
                    <a:pt x="0" y="740"/>
                    <a:pt x="887" y="1834"/>
                    <a:pt x="1656" y="2071"/>
                  </a:cubicBezTo>
                  <a:cubicBezTo>
                    <a:pt x="1331" y="1746"/>
                    <a:pt x="1006" y="1450"/>
                    <a:pt x="769" y="1125"/>
                  </a:cubicBezTo>
                  <a:cubicBezTo>
                    <a:pt x="503" y="799"/>
                    <a:pt x="296" y="415"/>
                    <a:pt x="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31"/>
            <p:cNvSpPr/>
            <p:nvPr/>
          </p:nvSpPr>
          <p:spPr>
            <a:xfrm>
              <a:off x="5436653" y="1665712"/>
              <a:ext cx="37259" cy="23840"/>
            </a:xfrm>
            <a:custGeom>
              <a:rect b="b" l="l" r="r" t="t"/>
              <a:pathLst>
                <a:path extrusionOk="0" h="1647" w="2574">
                  <a:moveTo>
                    <a:pt x="2574" y="1"/>
                  </a:moveTo>
                  <a:cubicBezTo>
                    <a:pt x="2160" y="297"/>
                    <a:pt x="1805" y="651"/>
                    <a:pt x="1361" y="918"/>
                  </a:cubicBezTo>
                  <a:cubicBezTo>
                    <a:pt x="918" y="1184"/>
                    <a:pt x="444" y="1420"/>
                    <a:pt x="1" y="1627"/>
                  </a:cubicBezTo>
                  <a:cubicBezTo>
                    <a:pt x="46" y="1640"/>
                    <a:pt x="96" y="1647"/>
                    <a:pt x="150" y="1647"/>
                  </a:cubicBezTo>
                  <a:cubicBezTo>
                    <a:pt x="829" y="1647"/>
                    <a:pt x="2108" y="659"/>
                    <a:pt x="25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31"/>
            <p:cNvSpPr/>
            <p:nvPr/>
          </p:nvSpPr>
          <p:spPr>
            <a:xfrm>
              <a:off x="5405835" y="1524031"/>
              <a:ext cx="12434" cy="36405"/>
            </a:xfrm>
            <a:custGeom>
              <a:rect b="b" l="l" r="r" t="t"/>
              <a:pathLst>
                <a:path extrusionOk="0" h="2515" w="859">
                  <a:moveTo>
                    <a:pt x="30" y="0"/>
                  </a:moveTo>
                  <a:cubicBezTo>
                    <a:pt x="1" y="1035"/>
                    <a:pt x="326" y="2189"/>
                    <a:pt x="740" y="2514"/>
                  </a:cubicBezTo>
                  <a:lnTo>
                    <a:pt x="858" y="2159"/>
                  </a:lnTo>
                  <a:lnTo>
                    <a:pt x="858" y="2159"/>
                  </a:lnTo>
                  <a:lnTo>
                    <a:pt x="651" y="2218"/>
                  </a:lnTo>
                  <a:lnTo>
                    <a:pt x="3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31"/>
            <p:cNvSpPr/>
            <p:nvPr/>
          </p:nvSpPr>
          <p:spPr>
            <a:xfrm>
              <a:off x="5684074" y="1711525"/>
              <a:ext cx="33408" cy="12449"/>
            </a:xfrm>
            <a:custGeom>
              <a:rect b="b" l="l" r="r" t="t"/>
              <a:pathLst>
                <a:path extrusionOk="0" h="860" w="2308">
                  <a:moveTo>
                    <a:pt x="2307" y="0"/>
                  </a:moveTo>
                  <a:lnTo>
                    <a:pt x="2307" y="0"/>
                  </a:lnTo>
                  <a:cubicBezTo>
                    <a:pt x="1952" y="148"/>
                    <a:pt x="1686" y="237"/>
                    <a:pt x="1450" y="325"/>
                  </a:cubicBezTo>
                  <a:cubicBezTo>
                    <a:pt x="1213" y="414"/>
                    <a:pt x="977" y="473"/>
                    <a:pt x="740" y="592"/>
                  </a:cubicBezTo>
                  <a:cubicBezTo>
                    <a:pt x="503" y="710"/>
                    <a:pt x="208" y="592"/>
                    <a:pt x="1" y="828"/>
                  </a:cubicBezTo>
                  <a:cubicBezTo>
                    <a:pt x="61" y="850"/>
                    <a:pt x="135" y="860"/>
                    <a:pt x="220" y="860"/>
                  </a:cubicBezTo>
                  <a:cubicBezTo>
                    <a:pt x="719" y="860"/>
                    <a:pt x="1600" y="506"/>
                    <a:pt x="230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31"/>
            <p:cNvSpPr/>
            <p:nvPr/>
          </p:nvSpPr>
          <p:spPr>
            <a:xfrm>
              <a:off x="5470900" y="1809970"/>
              <a:ext cx="8584" cy="35970"/>
            </a:xfrm>
            <a:custGeom>
              <a:rect b="b" l="l" r="r" t="t"/>
              <a:pathLst>
                <a:path extrusionOk="0" h="2485" w="593">
                  <a:moveTo>
                    <a:pt x="89" y="1"/>
                  </a:moveTo>
                  <a:lnTo>
                    <a:pt x="1" y="30"/>
                  </a:lnTo>
                  <a:cubicBezTo>
                    <a:pt x="30" y="858"/>
                    <a:pt x="237" y="1716"/>
                    <a:pt x="592" y="2485"/>
                  </a:cubicBezTo>
                  <a:cubicBezTo>
                    <a:pt x="415" y="1657"/>
                    <a:pt x="267" y="829"/>
                    <a:pt x="8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31"/>
            <p:cNvSpPr/>
            <p:nvPr/>
          </p:nvSpPr>
          <p:spPr>
            <a:xfrm>
              <a:off x="5578768" y="1606205"/>
              <a:ext cx="23565" cy="19295"/>
            </a:xfrm>
            <a:custGeom>
              <a:rect b="b" l="l" r="r" t="t"/>
              <a:pathLst>
                <a:path extrusionOk="0" h="1333" w="1628">
                  <a:moveTo>
                    <a:pt x="1596" y="0"/>
                  </a:moveTo>
                  <a:cubicBezTo>
                    <a:pt x="1119" y="0"/>
                    <a:pt x="348" y="638"/>
                    <a:pt x="1" y="1332"/>
                  </a:cubicBezTo>
                  <a:lnTo>
                    <a:pt x="1627" y="1"/>
                  </a:lnTo>
                  <a:cubicBezTo>
                    <a:pt x="1617" y="1"/>
                    <a:pt x="1606" y="0"/>
                    <a:pt x="159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31"/>
            <p:cNvSpPr/>
            <p:nvPr/>
          </p:nvSpPr>
          <p:spPr>
            <a:xfrm>
              <a:off x="5559082" y="1901148"/>
              <a:ext cx="6007" cy="35970"/>
            </a:xfrm>
            <a:custGeom>
              <a:rect b="b" l="l" r="r" t="t"/>
              <a:pathLst>
                <a:path extrusionOk="0" h="2485" w="415">
                  <a:moveTo>
                    <a:pt x="1" y="1"/>
                  </a:moveTo>
                  <a:lnTo>
                    <a:pt x="1" y="1"/>
                  </a:lnTo>
                  <a:cubicBezTo>
                    <a:pt x="60" y="829"/>
                    <a:pt x="119" y="1657"/>
                    <a:pt x="178" y="2485"/>
                  </a:cubicBezTo>
                  <a:lnTo>
                    <a:pt x="326" y="2485"/>
                  </a:lnTo>
                  <a:cubicBezTo>
                    <a:pt x="415" y="1657"/>
                    <a:pt x="296" y="799"/>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31"/>
            <p:cNvSpPr/>
            <p:nvPr/>
          </p:nvSpPr>
          <p:spPr>
            <a:xfrm>
              <a:off x="5382299" y="1569830"/>
              <a:ext cx="22697" cy="22277"/>
            </a:xfrm>
            <a:custGeom>
              <a:rect b="b" l="l" r="r" t="t"/>
              <a:pathLst>
                <a:path extrusionOk="0" h="1539" w="1568">
                  <a:moveTo>
                    <a:pt x="0" y="1"/>
                  </a:moveTo>
                  <a:lnTo>
                    <a:pt x="0" y="1"/>
                  </a:lnTo>
                  <a:cubicBezTo>
                    <a:pt x="385" y="770"/>
                    <a:pt x="1183" y="1538"/>
                    <a:pt x="1568" y="1538"/>
                  </a:cubicBezTo>
                  <a:lnTo>
                    <a:pt x="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31"/>
            <p:cNvSpPr/>
            <p:nvPr/>
          </p:nvSpPr>
          <p:spPr>
            <a:xfrm>
              <a:off x="5422105" y="1775302"/>
              <a:ext cx="7715" cy="26127"/>
            </a:xfrm>
            <a:custGeom>
              <a:rect b="b" l="l" r="r" t="t"/>
              <a:pathLst>
                <a:path extrusionOk="0" h="1805" w="533">
                  <a:moveTo>
                    <a:pt x="474" y="0"/>
                  </a:moveTo>
                  <a:lnTo>
                    <a:pt x="474" y="0"/>
                  </a:lnTo>
                  <a:cubicBezTo>
                    <a:pt x="207" y="267"/>
                    <a:pt x="0" y="1065"/>
                    <a:pt x="60" y="1804"/>
                  </a:cubicBezTo>
                  <a:cubicBezTo>
                    <a:pt x="385" y="947"/>
                    <a:pt x="533" y="267"/>
                    <a:pt x="47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31"/>
            <p:cNvSpPr/>
            <p:nvPr/>
          </p:nvSpPr>
          <p:spPr>
            <a:xfrm>
              <a:off x="5428098" y="1783003"/>
              <a:ext cx="7715" cy="27835"/>
            </a:xfrm>
            <a:custGeom>
              <a:rect b="b" l="l" r="r" t="t"/>
              <a:pathLst>
                <a:path extrusionOk="0" h="1923" w="533">
                  <a:moveTo>
                    <a:pt x="385" y="1"/>
                  </a:moveTo>
                  <a:cubicBezTo>
                    <a:pt x="119" y="592"/>
                    <a:pt x="0" y="1272"/>
                    <a:pt x="89" y="1923"/>
                  </a:cubicBezTo>
                  <a:lnTo>
                    <a:pt x="533" y="30"/>
                  </a:lnTo>
                  <a:lnTo>
                    <a:pt x="3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31"/>
            <p:cNvSpPr/>
            <p:nvPr/>
          </p:nvSpPr>
          <p:spPr>
            <a:xfrm>
              <a:off x="5628852" y="1577530"/>
              <a:ext cx="22711" cy="10321"/>
            </a:xfrm>
            <a:custGeom>
              <a:rect b="b" l="l" r="r" t="t"/>
              <a:pathLst>
                <a:path extrusionOk="0" h="713" w="1569">
                  <a:moveTo>
                    <a:pt x="1568" y="1"/>
                  </a:moveTo>
                  <a:lnTo>
                    <a:pt x="1" y="711"/>
                  </a:lnTo>
                  <a:cubicBezTo>
                    <a:pt x="31" y="712"/>
                    <a:pt x="60" y="713"/>
                    <a:pt x="90" y="713"/>
                  </a:cubicBezTo>
                  <a:cubicBezTo>
                    <a:pt x="651" y="713"/>
                    <a:pt x="1203" y="450"/>
                    <a:pt x="15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31"/>
            <p:cNvSpPr/>
            <p:nvPr/>
          </p:nvSpPr>
          <p:spPr>
            <a:xfrm>
              <a:off x="5391288" y="1532585"/>
              <a:ext cx="11566" cy="21857"/>
            </a:xfrm>
            <a:custGeom>
              <a:rect b="b" l="l" r="r" t="t"/>
              <a:pathLst>
                <a:path extrusionOk="0" h="1510" w="799">
                  <a:moveTo>
                    <a:pt x="0" y="1"/>
                  </a:moveTo>
                  <a:lnTo>
                    <a:pt x="0" y="1"/>
                  </a:lnTo>
                  <a:cubicBezTo>
                    <a:pt x="89" y="592"/>
                    <a:pt x="355" y="1125"/>
                    <a:pt x="799" y="1509"/>
                  </a:cubicBezTo>
                  <a:cubicBezTo>
                    <a:pt x="592" y="977"/>
                    <a:pt x="326" y="474"/>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31"/>
            <p:cNvSpPr/>
            <p:nvPr/>
          </p:nvSpPr>
          <p:spPr>
            <a:xfrm>
              <a:off x="5667384" y="1681128"/>
              <a:ext cx="19700" cy="11146"/>
            </a:xfrm>
            <a:custGeom>
              <a:rect b="b" l="l" r="r" t="t"/>
              <a:pathLst>
                <a:path extrusionOk="0" h="770" w="1361">
                  <a:moveTo>
                    <a:pt x="1361" y="0"/>
                  </a:moveTo>
                  <a:lnTo>
                    <a:pt x="1361" y="0"/>
                  </a:lnTo>
                  <a:cubicBezTo>
                    <a:pt x="888" y="207"/>
                    <a:pt x="414" y="474"/>
                    <a:pt x="0" y="769"/>
                  </a:cubicBezTo>
                  <a:cubicBezTo>
                    <a:pt x="533" y="740"/>
                    <a:pt x="1035" y="444"/>
                    <a:pt x="13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31"/>
            <p:cNvSpPr/>
            <p:nvPr/>
          </p:nvSpPr>
          <p:spPr>
            <a:xfrm>
              <a:off x="5313383" y="1705098"/>
              <a:ext cx="16270" cy="14562"/>
            </a:xfrm>
            <a:custGeom>
              <a:rect b="b" l="l" r="r" t="t"/>
              <a:pathLst>
                <a:path extrusionOk="0" h="1006" w="1124">
                  <a:moveTo>
                    <a:pt x="1124" y="1"/>
                  </a:moveTo>
                  <a:cubicBezTo>
                    <a:pt x="621" y="148"/>
                    <a:pt x="207" y="503"/>
                    <a:pt x="0" y="1006"/>
                  </a:cubicBezTo>
                  <a:lnTo>
                    <a:pt x="112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31"/>
            <p:cNvSpPr/>
            <p:nvPr/>
          </p:nvSpPr>
          <p:spPr>
            <a:xfrm>
              <a:off x="5373730" y="1615209"/>
              <a:ext cx="23985" cy="6499"/>
            </a:xfrm>
            <a:custGeom>
              <a:rect b="b" l="l" r="r" t="t"/>
              <a:pathLst>
                <a:path extrusionOk="0" h="449" w="1657">
                  <a:moveTo>
                    <a:pt x="1" y="0"/>
                  </a:moveTo>
                  <a:cubicBezTo>
                    <a:pt x="310" y="289"/>
                    <a:pt x="719" y="448"/>
                    <a:pt x="1130" y="448"/>
                  </a:cubicBezTo>
                  <a:cubicBezTo>
                    <a:pt x="1308" y="448"/>
                    <a:pt x="1486" y="418"/>
                    <a:pt x="1657" y="355"/>
                  </a:cubicBezTo>
                  <a:lnTo>
                    <a:pt x="1657" y="355"/>
                  </a:lnTo>
                  <a:cubicBezTo>
                    <a:pt x="1609" y="358"/>
                    <a:pt x="1561" y="359"/>
                    <a:pt x="1513" y="359"/>
                  </a:cubicBezTo>
                  <a:cubicBezTo>
                    <a:pt x="995" y="359"/>
                    <a:pt x="461" y="217"/>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31"/>
            <p:cNvSpPr/>
            <p:nvPr/>
          </p:nvSpPr>
          <p:spPr>
            <a:xfrm>
              <a:off x="5392142" y="1570684"/>
              <a:ext cx="14142" cy="14996"/>
            </a:xfrm>
            <a:custGeom>
              <a:rect b="b" l="l" r="r" t="t"/>
              <a:pathLst>
                <a:path extrusionOk="0" h="1036" w="977">
                  <a:moveTo>
                    <a:pt x="60" y="1"/>
                  </a:moveTo>
                  <a:lnTo>
                    <a:pt x="0" y="90"/>
                  </a:lnTo>
                  <a:cubicBezTo>
                    <a:pt x="207" y="444"/>
                    <a:pt x="533" y="770"/>
                    <a:pt x="888" y="1036"/>
                  </a:cubicBezTo>
                  <a:lnTo>
                    <a:pt x="976" y="918"/>
                  </a:lnTo>
                  <a:lnTo>
                    <a:pt x="6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31"/>
            <p:cNvSpPr/>
            <p:nvPr/>
          </p:nvSpPr>
          <p:spPr>
            <a:xfrm>
              <a:off x="5592476" y="1609216"/>
              <a:ext cx="13708" cy="13288"/>
            </a:xfrm>
            <a:custGeom>
              <a:rect b="b" l="l" r="r" t="t"/>
              <a:pathLst>
                <a:path extrusionOk="0" h="918" w="947">
                  <a:moveTo>
                    <a:pt x="917" y="0"/>
                  </a:moveTo>
                  <a:cubicBezTo>
                    <a:pt x="533" y="207"/>
                    <a:pt x="178" y="503"/>
                    <a:pt x="0" y="917"/>
                  </a:cubicBezTo>
                  <a:cubicBezTo>
                    <a:pt x="296" y="651"/>
                    <a:pt x="621" y="414"/>
                    <a:pt x="917" y="148"/>
                  </a:cubicBezTo>
                  <a:cubicBezTo>
                    <a:pt x="947" y="148"/>
                    <a:pt x="917" y="89"/>
                    <a:pt x="9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31"/>
            <p:cNvSpPr/>
            <p:nvPr/>
          </p:nvSpPr>
          <p:spPr>
            <a:xfrm>
              <a:off x="5406689" y="1751751"/>
              <a:ext cx="8584" cy="12000"/>
            </a:xfrm>
            <a:custGeom>
              <a:rect b="b" l="l" r="r" t="t"/>
              <a:pathLst>
                <a:path extrusionOk="0" h="829" w="593">
                  <a:moveTo>
                    <a:pt x="474" y="1"/>
                  </a:moveTo>
                  <a:cubicBezTo>
                    <a:pt x="178" y="149"/>
                    <a:pt x="1" y="474"/>
                    <a:pt x="1" y="829"/>
                  </a:cubicBezTo>
                  <a:lnTo>
                    <a:pt x="592" y="60"/>
                  </a:lnTo>
                  <a:lnTo>
                    <a:pt x="47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31"/>
            <p:cNvSpPr/>
            <p:nvPr/>
          </p:nvSpPr>
          <p:spPr>
            <a:xfrm>
              <a:off x="4244506" y="1567687"/>
              <a:ext cx="1085147" cy="792781"/>
            </a:xfrm>
            <a:custGeom>
              <a:rect b="b" l="l" r="r" t="t"/>
              <a:pathLst>
                <a:path extrusionOk="0" h="54769" w="74967">
                  <a:moveTo>
                    <a:pt x="54739" y="2012"/>
                  </a:moveTo>
                  <a:lnTo>
                    <a:pt x="54739" y="2012"/>
                  </a:lnTo>
                  <a:cubicBezTo>
                    <a:pt x="54798" y="2130"/>
                    <a:pt x="54858" y="2248"/>
                    <a:pt x="54887" y="2396"/>
                  </a:cubicBezTo>
                  <a:cubicBezTo>
                    <a:pt x="55627" y="4762"/>
                    <a:pt x="56425" y="7128"/>
                    <a:pt x="57105" y="9523"/>
                  </a:cubicBezTo>
                  <a:cubicBezTo>
                    <a:pt x="57519" y="10943"/>
                    <a:pt x="57785" y="12392"/>
                    <a:pt x="58111" y="13841"/>
                  </a:cubicBezTo>
                  <a:cubicBezTo>
                    <a:pt x="58436" y="15615"/>
                    <a:pt x="58584" y="17419"/>
                    <a:pt x="58613" y="19223"/>
                  </a:cubicBezTo>
                  <a:cubicBezTo>
                    <a:pt x="58672" y="20849"/>
                    <a:pt x="58613" y="22476"/>
                    <a:pt x="58436" y="24102"/>
                  </a:cubicBezTo>
                  <a:cubicBezTo>
                    <a:pt x="58406" y="24398"/>
                    <a:pt x="58377" y="24694"/>
                    <a:pt x="58347" y="24989"/>
                  </a:cubicBezTo>
                  <a:lnTo>
                    <a:pt x="58258" y="24989"/>
                  </a:lnTo>
                  <a:lnTo>
                    <a:pt x="58258" y="25019"/>
                  </a:lnTo>
                  <a:cubicBezTo>
                    <a:pt x="58258" y="24782"/>
                    <a:pt x="58258" y="24516"/>
                    <a:pt x="58229" y="24280"/>
                  </a:cubicBezTo>
                  <a:cubicBezTo>
                    <a:pt x="58051" y="23067"/>
                    <a:pt x="57904" y="21884"/>
                    <a:pt x="57726" y="20672"/>
                  </a:cubicBezTo>
                  <a:cubicBezTo>
                    <a:pt x="57460" y="18868"/>
                    <a:pt x="56898" y="17153"/>
                    <a:pt x="56484" y="15408"/>
                  </a:cubicBezTo>
                  <a:cubicBezTo>
                    <a:pt x="56218" y="14196"/>
                    <a:pt x="55952" y="12983"/>
                    <a:pt x="55656" y="11771"/>
                  </a:cubicBezTo>
                  <a:cubicBezTo>
                    <a:pt x="55094" y="9346"/>
                    <a:pt x="54976" y="6832"/>
                    <a:pt x="54828" y="4348"/>
                  </a:cubicBezTo>
                  <a:cubicBezTo>
                    <a:pt x="54798" y="3579"/>
                    <a:pt x="54739" y="2810"/>
                    <a:pt x="54739" y="2012"/>
                  </a:cubicBezTo>
                  <a:close/>
                  <a:moveTo>
                    <a:pt x="54325" y="1302"/>
                  </a:moveTo>
                  <a:cubicBezTo>
                    <a:pt x="54355" y="1479"/>
                    <a:pt x="54384" y="1627"/>
                    <a:pt x="54384" y="1775"/>
                  </a:cubicBezTo>
                  <a:cubicBezTo>
                    <a:pt x="54532" y="3845"/>
                    <a:pt x="54651" y="5945"/>
                    <a:pt x="54798" y="8044"/>
                  </a:cubicBezTo>
                  <a:cubicBezTo>
                    <a:pt x="54917" y="9316"/>
                    <a:pt x="55124" y="10617"/>
                    <a:pt x="55449" y="11859"/>
                  </a:cubicBezTo>
                  <a:cubicBezTo>
                    <a:pt x="55804" y="13368"/>
                    <a:pt x="56159" y="14905"/>
                    <a:pt x="56543" y="16413"/>
                  </a:cubicBezTo>
                  <a:cubicBezTo>
                    <a:pt x="56750" y="17360"/>
                    <a:pt x="56987" y="18306"/>
                    <a:pt x="57194" y="19282"/>
                  </a:cubicBezTo>
                  <a:cubicBezTo>
                    <a:pt x="57342" y="20110"/>
                    <a:pt x="57460" y="20938"/>
                    <a:pt x="57608" y="21766"/>
                  </a:cubicBezTo>
                  <a:cubicBezTo>
                    <a:pt x="57844" y="22979"/>
                    <a:pt x="57963" y="24221"/>
                    <a:pt x="58022" y="25463"/>
                  </a:cubicBezTo>
                  <a:cubicBezTo>
                    <a:pt x="58051" y="26024"/>
                    <a:pt x="58022" y="26616"/>
                    <a:pt x="58022" y="27178"/>
                  </a:cubicBezTo>
                  <a:cubicBezTo>
                    <a:pt x="57637" y="24871"/>
                    <a:pt x="56691" y="22772"/>
                    <a:pt x="55834" y="20613"/>
                  </a:cubicBezTo>
                  <a:cubicBezTo>
                    <a:pt x="55005" y="18691"/>
                    <a:pt x="54296" y="16680"/>
                    <a:pt x="53704" y="14669"/>
                  </a:cubicBezTo>
                  <a:cubicBezTo>
                    <a:pt x="53172" y="12746"/>
                    <a:pt x="52906" y="10795"/>
                    <a:pt x="52935" y="8813"/>
                  </a:cubicBezTo>
                  <a:cubicBezTo>
                    <a:pt x="52935" y="7778"/>
                    <a:pt x="53083" y="6743"/>
                    <a:pt x="53320" y="5738"/>
                  </a:cubicBezTo>
                  <a:cubicBezTo>
                    <a:pt x="53645" y="4259"/>
                    <a:pt x="53970" y="2781"/>
                    <a:pt x="54325" y="1302"/>
                  </a:cubicBezTo>
                  <a:close/>
                  <a:moveTo>
                    <a:pt x="45956" y="41787"/>
                  </a:moveTo>
                  <a:lnTo>
                    <a:pt x="45956" y="41787"/>
                  </a:lnTo>
                  <a:cubicBezTo>
                    <a:pt x="46873" y="41934"/>
                    <a:pt x="47760" y="42230"/>
                    <a:pt x="48588" y="42644"/>
                  </a:cubicBezTo>
                  <a:cubicBezTo>
                    <a:pt x="49209" y="42940"/>
                    <a:pt x="49830" y="43236"/>
                    <a:pt x="50451" y="43472"/>
                  </a:cubicBezTo>
                  <a:cubicBezTo>
                    <a:pt x="51546" y="43886"/>
                    <a:pt x="52728" y="44123"/>
                    <a:pt x="53911" y="44182"/>
                  </a:cubicBezTo>
                  <a:cubicBezTo>
                    <a:pt x="54543" y="44219"/>
                    <a:pt x="55180" y="44236"/>
                    <a:pt x="55818" y="44236"/>
                  </a:cubicBezTo>
                  <a:cubicBezTo>
                    <a:pt x="56703" y="44236"/>
                    <a:pt x="57589" y="44204"/>
                    <a:pt x="58465" y="44152"/>
                  </a:cubicBezTo>
                  <a:cubicBezTo>
                    <a:pt x="59190" y="44108"/>
                    <a:pt x="59914" y="44086"/>
                    <a:pt x="60635" y="44086"/>
                  </a:cubicBezTo>
                  <a:cubicBezTo>
                    <a:pt x="61356" y="44086"/>
                    <a:pt x="62073" y="44108"/>
                    <a:pt x="62783" y="44152"/>
                  </a:cubicBezTo>
                  <a:cubicBezTo>
                    <a:pt x="64084" y="44300"/>
                    <a:pt x="65356" y="44596"/>
                    <a:pt x="66568" y="45099"/>
                  </a:cubicBezTo>
                  <a:cubicBezTo>
                    <a:pt x="69052" y="46045"/>
                    <a:pt x="71270" y="47524"/>
                    <a:pt x="73074" y="49475"/>
                  </a:cubicBezTo>
                  <a:cubicBezTo>
                    <a:pt x="73192" y="49594"/>
                    <a:pt x="73281" y="49712"/>
                    <a:pt x="73311" y="49860"/>
                  </a:cubicBezTo>
                  <a:cubicBezTo>
                    <a:pt x="73222" y="49801"/>
                    <a:pt x="73133" y="49742"/>
                    <a:pt x="73045" y="49682"/>
                  </a:cubicBezTo>
                  <a:cubicBezTo>
                    <a:pt x="71418" y="48381"/>
                    <a:pt x="69614" y="47376"/>
                    <a:pt x="67692" y="46666"/>
                  </a:cubicBezTo>
                  <a:cubicBezTo>
                    <a:pt x="66709" y="46304"/>
                    <a:pt x="65680" y="46123"/>
                    <a:pt x="64646" y="46123"/>
                  </a:cubicBezTo>
                  <a:cubicBezTo>
                    <a:pt x="64498" y="46123"/>
                    <a:pt x="64350" y="46126"/>
                    <a:pt x="64202" y="46134"/>
                  </a:cubicBezTo>
                  <a:cubicBezTo>
                    <a:pt x="61364" y="46252"/>
                    <a:pt x="58495" y="46459"/>
                    <a:pt x="55656" y="46577"/>
                  </a:cubicBezTo>
                  <a:cubicBezTo>
                    <a:pt x="55498" y="46587"/>
                    <a:pt x="55339" y="46592"/>
                    <a:pt x="55182" y="46592"/>
                  </a:cubicBezTo>
                  <a:cubicBezTo>
                    <a:pt x="53459" y="46592"/>
                    <a:pt x="51809" y="46003"/>
                    <a:pt x="50481" y="44892"/>
                  </a:cubicBezTo>
                  <a:cubicBezTo>
                    <a:pt x="49978" y="44478"/>
                    <a:pt x="49475" y="44034"/>
                    <a:pt x="48973" y="43620"/>
                  </a:cubicBezTo>
                  <a:cubicBezTo>
                    <a:pt x="48145" y="42910"/>
                    <a:pt x="47228" y="42348"/>
                    <a:pt x="46223" y="41905"/>
                  </a:cubicBezTo>
                  <a:cubicBezTo>
                    <a:pt x="46134" y="41875"/>
                    <a:pt x="46045" y="41816"/>
                    <a:pt x="45956" y="41787"/>
                  </a:cubicBezTo>
                  <a:close/>
                  <a:moveTo>
                    <a:pt x="47139" y="42644"/>
                  </a:moveTo>
                  <a:cubicBezTo>
                    <a:pt x="47435" y="42851"/>
                    <a:pt x="47760" y="43029"/>
                    <a:pt x="48056" y="43265"/>
                  </a:cubicBezTo>
                  <a:cubicBezTo>
                    <a:pt x="48677" y="43768"/>
                    <a:pt x="49328" y="44271"/>
                    <a:pt x="49919" y="44803"/>
                  </a:cubicBezTo>
                  <a:cubicBezTo>
                    <a:pt x="51132" y="45897"/>
                    <a:pt x="52669" y="46577"/>
                    <a:pt x="54325" y="46755"/>
                  </a:cubicBezTo>
                  <a:cubicBezTo>
                    <a:pt x="54739" y="46814"/>
                    <a:pt x="55153" y="46814"/>
                    <a:pt x="55567" y="46814"/>
                  </a:cubicBezTo>
                  <a:cubicBezTo>
                    <a:pt x="57371" y="46666"/>
                    <a:pt x="59175" y="46518"/>
                    <a:pt x="60979" y="46370"/>
                  </a:cubicBezTo>
                  <a:cubicBezTo>
                    <a:pt x="61630" y="46311"/>
                    <a:pt x="62280" y="46252"/>
                    <a:pt x="62931" y="46252"/>
                  </a:cubicBezTo>
                  <a:cubicBezTo>
                    <a:pt x="63148" y="46241"/>
                    <a:pt x="63365" y="46235"/>
                    <a:pt x="63582" y="46235"/>
                  </a:cubicBezTo>
                  <a:cubicBezTo>
                    <a:pt x="65108" y="46235"/>
                    <a:pt x="66626" y="46510"/>
                    <a:pt x="68076" y="47080"/>
                  </a:cubicBezTo>
                  <a:cubicBezTo>
                    <a:pt x="69733" y="47760"/>
                    <a:pt x="71300" y="48677"/>
                    <a:pt x="72749" y="49771"/>
                  </a:cubicBezTo>
                  <a:cubicBezTo>
                    <a:pt x="72926" y="49889"/>
                    <a:pt x="73045" y="50037"/>
                    <a:pt x="73133" y="50215"/>
                  </a:cubicBezTo>
                  <a:cubicBezTo>
                    <a:pt x="73045" y="50185"/>
                    <a:pt x="72926" y="50156"/>
                    <a:pt x="72838" y="50096"/>
                  </a:cubicBezTo>
                  <a:cubicBezTo>
                    <a:pt x="70649" y="49032"/>
                    <a:pt x="68283" y="48352"/>
                    <a:pt x="65829" y="48145"/>
                  </a:cubicBezTo>
                  <a:cubicBezTo>
                    <a:pt x="64962" y="48066"/>
                    <a:pt x="64081" y="48026"/>
                    <a:pt x="63196" y="48026"/>
                  </a:cubicBezTo>
                  <a:cubicBezTo>
                    <a:pt x="62753" y="48026"/>
                    <a:pt x="62310" y="48036"/>
                    <a:pt x="61866" y="48056"/>
                  </a:cubicBezTo>
                  <a:cubicBezTo>
                    <a:pt x="60299" y="48115"/>
                    <a:pt x="58732" y="48174"/>
                    <a:pt x="57164" y="48174"/>
                  </a:cubicBezTo>
                  <a:cubicBezTo>
                    <a:pt x="57087" y="48176"/>
                    <a:pt x="57010" y="48176"/>
                    <a:pt x="56932" y="48176"/>
                  </a:cubicBezTo>
                  <a:cubicBezTo>
                    <a:pt x="55469" y="48176"/>
                    <a:pt x="53986" y="47912"/>
                    <a:pt x="52610" y="47435"/>
                  </a:cubicBezTo>
                  <a:cubicBezTo>
                    <a:pt x="51339" y="46991"/>
                    <a:pt x="50185" y="46222"/>
                    <a:pt x="49298" y="45247"/>
                  </a:cubicBezTo>
                  <a:cubicBezTo>
                    <a:pt x="48559" y="44389"/>
                    <a:pt x="47819" y="43561"/>
                    <a:pt x="47080" y="42703"/>
                  </a:cubicBezTo>
                  <a:lnTo>
                    <a:pt x="47139" y="42644"/>
                  </a:lnTo>
                  <a:close/>
                  <a:moveTo>
                    <a:pt x="54266" y="1"/>
                  </a:moveTo>
                  <a:cubicBezTo>
                    <a:pt x="54207" y="119"/>
                    <a:pt x="54177" y="237"/>
                    <a:pt x="54118" y="385"/>
                  </a:cubicBezTo>
                  <a:cubicBezTo>
                    <a:pt x="53823" y="1923"/>
                    <a:pt x="53497" y="3461"/>
                    <a:pt x="53172" y="4999"/>
                  </a:cubicBezTo>
                  <a:cubicBezTo>
                    <a:pt x="52817" y="6477"/>
                    <a:pt x="52640" y="7985"/>
                    <a:pt x="52640" y="9523"/>
                  </a:cubicBezTo>
                  <a:cubicBezTo>
                    <a:pt x="52699" y="11800"/>
                    <a:pt x="53113" y="14048"/>
                    <a:pt x="53882" y="16177"/>
                  </a:cubicBezTo>
                  <a:cubicBezTo>
                    <a:pt x="54651" y="18365"/>
                    <a:pt x="55508" y="20554"/>
                    <a:pt x="56366" y="22712"/>
                  </a:cubicBezTo>
                  <a:cubicBezTo>
                    <a:pt x="57194" y="24694"/>
                    <a:pt x="57726" y="26823"/>
                    <a:pt x="57933" y="28982"/>
                  </a:cubicBezTo>
                  <a:cubicBezTo>
                    <a:pt x="57963" y="29307"/>
                    <a:pt x="57874" y="29632"/>
                    <a:pt x="57667" y="29898"/>
                  </a:cubicBezTo>
                  <a:cubicBezTo>
                    <a:pt x="56455" y="31584"/>
                    <a:pt x="55094" y="33151"/>
                    <a:pt x="53586" y="34600"/>
                  </a:cubicBezTo>
                  <a:cubicBezTo>
                    <a:pt x="51605" y="36582"/>
                    <a:pt x="49298" y="38208"/>
                    <a:pt x="46784" y="39421"/>
                  </a:cubicBezTo>
                  <a:cubicBezTo>
                    <a:pt x="43738" y="40840"/>
                    <a:pt x="40485" y="41520"/>
                    <a:pt x="37203" y="42112"/>
                  </a:cubicBezTo>
                  <a:cubicBezTo>
                    <a:pt x="36109" y="42319"/>
                    <a:pt x="35015" y="42467"/>
                    <a:pt x="33920" y="42615"/>
                  </a:cubicBezTo>
                  <a:cubicBezTo>
                    <a:pt x="32619" y="42792"/>
                    <a:pt x="31318" y="42969"/>
                    <a:pt x="30017" y="43147"/>
                  </a:cubicBezTo>
                  <a:cubicBezTo>
                    <a:pt x="29307" y="43236"/>
                    <a:pt x="28627" y="43295"/>
                    <a:pt x="27917" y="43383"/>
                  </a:cubicBezTo>
                  <a:cubicBezTo>
                    <a:pt x="26350" y="43590"/>
                    <a:pt x="24783" y="43797"/>
                    <a:pt x="23215" y="44034"/>
                  </a:cubicBezTo>
                  <a:cubicBezTo>
                    <a:pt x="21884" y="44241"/>
                    <a:pt x="20524" y="44389"/>
                    <a:pt x="19223" y="44685"/>
                  </a:cubicBezTo>
                  <a:cubicBezTo>
                    <a:pt x="17478" y="45069"/>
                    <a:pt x="15763" y="45513"/>
                    <a:pt x="14048" y="46015"/>
                  </a:cubicBezTo>
                  <a:cubicBezTo>
                    <a:pt x="11357" y="46784"/>
                    <a:pt x="8725" y="47878"/>
                    <a:pt x="6300" y="49239"/>
                  </a:cubicBezTo>
                  <a:cubicBezTo>
                    <a:pt x="3993" y="50540"/>
                    <a:pt x="1923" y="52196"/>
                    <a:pt x="149" y="54148"/>
                  </a:cubicBezTo>
                  <a:cubicBezTo>
                    <a:pt x="90" y="54207"/>
                    <a:pt x="31" y="54296"/>
                    <a:pt x="1" y="54355"/>
                  </a:cubicBezTo>
                  <a:cubicBezTo>
                    <a:pt x="1" y="54473"/>
                    <a:pt x="1" y="54591"/>
                    <a:pt x="1" y="54769"/>
                  </a:cubicBezTo>
                  <a:lnTo>
                    <a:pt x="297" y="54473"/>
                  </a:lnTo>
                  <a:cubicBezTo>
                    <a:pt x="681" y="54059"/>
                    <a:pt x="1066" y="53645"/>
                    <a:pt x="1480" y="53231"/>
                  </a:cubicBezTo>
                  <a:cubicBezTo>
                    <a:pt x="3816" y="51043"/>
                    <a:pt x="6507" y="49268"/>
                    <a:pt x="9464" y="48056"/>
                  </a:cubicBezTo>
                  <a:cubicBezTo>
                    <a:pt x="14137" y="46104"/>
                    <a:pt x="19046" y="44803"/>
                    <a:pt x="24073" y="44241"/>
                  </a:cubicBezTo>
                  <a:cubicBezTo>
                    <a:pt x="24635" y="44182"/>
                    <a:pt x="25197" y="44093"/>
                    <a:pt x="25729" y="44034"/>
                  </a:cubicBezTo>
                  <a:cubicBezTo>
                    <a:pt x="27060" y="43857"/>
                    <a:pt x="28361" y="43679"/>
                    <a:pt x="29662" y="43531"/>
                  </a:cubicBezTo>
                  <a:cubicBezTo>
                    <a:pt x="30845" y="43383"/>
                    <a:pt x="32057" y="43265"/>
                    <a:pt x="33270" y="43088"/>
                  </a:cubicBezTo>
                  <a:cubicBezTo>
                    <a:pt x="34748" y="42851"/>
                    <a:pt x="36227" y="42615"/>
                    <a:pt x="37706" y="42348"/>
                  </a:cubicBezTo>
                  <a:cubicBezTo>
                    <a:pt x="38741" y="42171"/>
                    <a:pt x="39776" y="41934"/>
                    <a:pt x="40811" y="41727"/>
                  </a:cubicBezTo>
                  <a:cubicBezTo>
                    <a:pt x="41484" y="41593"/>
                    <a:pt x="42158" y="41335"/>
                    <a:pt x="42876" y="41335"/>
                  </a:cubicBezTo>
                  <a:cubicBezTo>
                    <a:pt x="42946" y="41335"/>
                    <a:pt x="43017" y="41338"/>
                    <a:pt x="43088" y="41343"/>
                  </a:cubicBezTo>
                  <a:cubicBezTo>
                    <a:pt x="43945" y="41343"/>
                    <a:pt x="44833" y="41580"/>
                    <a:pt x="45601" y="41994"/>
                  </a:cubicBezTo>
                  <a:cubicBezTo>
                    <a:pt x="46223" y="42348"/>
                    <a:pt x="46755" y="42792"/>
                    <a:pt x="47228" y="43354"/>
                  </a:cubicBezTo>
                  <a:cubicBezTo>
                    <a:pt x="47819" y="43975"/>
                    <a:pt x="48381" y="44626"/>
                    <a:pt x="48943" y="45276"/>
                  </a:cubicBezTo>
                  <a:cubicBezTo>
                    <a:pt x="50008" y="46548"/>
                    <a:pt x="51427" y="47435"/>
                    <a:pt x="53024" y="47908"/>
                  </a:cubicBezTo>
                  <a:cubicBezTo>
                    <a:pt x="54403" y="48284"/>
                    <a:pt x="55824" y="48490"/>
                    <a:pt x="57270" y="48490"/>
                  </a:cubicBezTo>
                  <a:cubicBezTo>
                    <a:pt x="57530" y="48490"/>
                    <a:pt x="57790" y="48483"/>
                    <a:pt x="58051" y="48470"/>
                  </a:cubicBezTo>
                  <a:cubicBezTo>
                    <a:pt x="59678" y="48470"/>
                    <a:pt x="61275" y="48381"/>
                    <a:pt x="62901" y="48352"/>
                  </a:cubicBezTo>
                  <a:cubicBezTo>
                    <a:pt x="63153" y="48344"/>
                    <a:pt x="63406" y="48341"/>
                    <a:pt x="63660" y="48341"/>
                  </a:cubicBezTo>
                  <a:cubicBezTo>
                    <a:pt x="64422" y="48341"/>
                    <a:pt x="65193" y="48374"/>
                    <a:pt x="65947" y="48440"/>
                  </a:cubicBezTo>
                  <a:cubicBezTo>
                    <a:pt x="69023" y="48795"/>
                    <a:pt x="71950" y="49653"/>
                    <a:pt x="74523" y="51486"/>
                  </a:cubicBezTo>
                  <a:cubicBezTo>
                    <a:pt x="74642" y="51545"/>
                    <a:pt x="74760" y="51605"/>
                    <a:pt x="74878" y="51634"/>
                  </a:cubicBezTo>
                  <a:lnTo>
                    <a:pt x="74967" y="51575"/>
                  </a:lnTo>
                  <a:cubicBezTo>
                    <a:pt x="74937" y="51427"/>
                    <a:pt x="74878" y="51279"/>
                    <a:pt x="74819" y="51131"/>
                  </a:cubicBezTo>
                  <a:cubicBezTo>
                    <a:pt x="74671" y="50865"/>
                    <a:pt x="74494" y="50629"/>
                    <a:pt x="74316" y="50392"/>
                  </a:cubicBezTo>
                  <a:cubicBezTo>
                    <a:pt x="70752" y="46185"/>
                    <a:pt x="66351" y="43796"/>
                    <a:pt x="60827" y="43796"/>
                  </a:cubicBezTo>
                  <a:cubicBezTo>
                    <a:pt x="60760" y="43796"/>
                    <a:pt x="60692" y="43797"/>
                    <a:pt x="60624" y="43797"/>
                  </a:cubicBezTo>
                  <a:cubicBezTo>
                    <a:pt x="58850" y="43827"/>
                    <a:pt x="57076" y="43916"/>
                    <a:pt x="55301" y="43945"/>
                  </a:cubicBezTo>
                  <a:cubicBezTo>
                    <a:pt x="54621" y="43945"/>
                    <a:pt x="53941" y="43886"/>
                    <a:pt x="53261" y="43857"/>
                  </a:cubicBezTo>
                  <a:cubicBezTo>
                    <a:pt x="51723" y="43679"/>
                    <a:pt x="50244" y="43206"/>
                    <a:pt x="48884" y="42496"/>
                  </a:cubicBezTo>
                  <a:cubicBezTo>
                    <a:pt x="47849" y="41994"/>
                    <a:pt x="46755" y="41609"/>
                    <a:pt x="45631" y="41373"/>
                  </a:cubicBezTo>
                  <a:lnTo>
                    <a:pt x="43591" y="41018"/>
                  </a:lnTo>
                  <a:lnTo>
                    <a:pt x="44064" y="40840"/>
                  </a:lnTo>
                  <a:cubicBezTo>
                    <a:pt x="45809" y="40308"/>
                    <a:pt x="47465" y="39569"/>
                    <a:pt x="49002" y="38622"/>
                  </a:cubicBezTo>
                  <a:cubicBezTo>
                    <a:pt x="52610" y="36434"/>
                    <a:pt x="56100" y="32826"/>
                    <a:pt x="58347" y="29484"/>
                  </a:cubicBezTo>
                  <a:cubicBezTo>
                    <a:pt x="59619" y="27533"/>
                    <a:pt x="60772" y="25463"/>
                    <a:pt x="61748" y="23333"/>
                  </a:cubicBezTo>
                  <a:cubicBezTo>
                    <a:pt x="62369" y="22032"/>
                    <a:pt x="62960" y="20701"/>
                    <a:pt x="63552" y="19371"/>
                  </a:cubicBezTo>
                  <a:cubicBezTo>
                    <a:pt x="64824" y="16325"/>
                    <a:pt x="66834" y="13634"/>
                    <a:pt x="69407" y="11564"/>
                  </a:cubicBezTo>
                  <a:cubicBezTo>
                    <a:pt x="70472" y="10706"/>
                    <a:pt x="71625" y="9937"/>
                    <a:pt x="72719" y="9109"/>
                  </a:cubicBezTo>
                  <a:cubicBezTo>
                    <a:pt x="72956" y="8991"/>
                    <a:pt x="73133" y="8754"/>
                    <a:pt x="73192" y="8488"/>
                  </a:cubicBezTo>
                  <a:lnTo>
                    <a:pt x="73192" y="8488"/>
                  </a:lnTo>
                  <a:cubicBezTo>
                    <a:pt x="73045" y="8577"/>
                    <a:pt x="72926" y="8636"/>
                    <a:pt x="72808" y="8725"/>
                  </a:cubicBezTo>
                  <a:cubicBezTo>
                    <a:pt x="71625" y="9553"/>
                    <a:pt x="70413" y="10322"/>
                    <a:pt x="69289" y="11238"/>
                  </a:cubicBezTo>
                  <a:cubicBezTo>
                    <a:pt x="66953" y="13042"/>
                    <a:pt x="65090" y="15408"/>
                    <a:pt x="63818" y="18099"/>
                  </a:cubicBezTo>
                  <a:cubicBezTo>
                    <a:pt x="63641" y="18484"/>
                    <a:pt x="63434" y="18868"/>
                    <a:pt x="63256" y="19252"/>
                  </a:cubicBezTo>
                  <a:cubicBezTo>
                    <a:pt x="62428" y="20997"/>
                    <a:pt x="61659" y="22801"/>
                    <a:pt x="60802" y="24546"/>
                  </a:cubicBezTo>
                  <a:cubicBezTo>
                    <a:pt x="60151" y="25936"/>
                    <a:pt x="59412" y="27237"/>
                    <a:pt x="58584" y="28509"/>
                  </a:cubicBezTo>
                  <a:cubicBezTo>
                    <a:pt x="58495" y="28656"/>
                    <a:pt x="58406" y="28775"/>
                    <a:pt x="58288" y="28952"/>
                  </a:cubicBezTo>
                  <a:cubicBezTo>
                    <a:pt x="58258" y="28863"/>
                    <a:pt x="58258" y="28804"/>
                    <a:pt x="58229" y="28745"/>
                  </a:cubicBezTo>
                  <a:cubicBezTo>
                    <a:pt x="58318" y="27976"/>
                    <a:pt x="58406" y="27207"/>
                    <a:pt x="58495" y="26439"/>
                  </a:cubicBezTo>
                  <a:cubicBezTo>
                    <a:pt x="58613" y="25256"/>
                    <a:pt x="58761" y="24102"/>
                    <a:pt x="58820" y="22919"/>
                  </a:cubicBezTo>
                  <a:cubicBezTo>
                    <a:pt x="58879" y="21648"/>
                    <a:pt x="58879" y="20376"/>
                    <a:pt x="58879" y="19105"/>
                  </a:cubicBezTo>
                  <a:cubicBezTo>
                    <a:pt x="58879" y="17064"/>
                    <a:pt x="58672" y="15053"/>
                    <a:pt x="58288" y="13072"/>
                  </a:cubicBezTo>
                  <a:cubicBezTo>
                    <a:pt x="57874" y="11090"/>
                    <a:pt x="57371" y="9109"/>
                    <a:pt x="56750" y="7187"/>
                  </a:cubicBezTo>
                  <a:cubicBezTo>
                    <a:pt x="56011" y="4910"/>
                    <a:pt x="55272" y="2603"/>
                    <a:pt x="54532" y="326"/>
                  </a:cubicBezTo>
                  <a:cubicBezTo>
                    <a:pt x="54503" y="237"/>
                    <a:pt x="54444" y="119"/>
                    <a:pt x="54384" y="30"/>
                  </a:cubicBezTo>
                  <a:lnTo>
                    <a:pt x="5426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31"/>
            <p:cNvSpPr/>
            <p:nvPr/>
          </p:nvSpPr>
          <p:spPr>
            <a:xfrm>
              <a:off x="5288544" y="1369380"/>
              <a:ext cx="462317" cy="582937"/>
            </a:xfrm>
            <a:custGeom>
              <a:rect b="b" l="l" r="r" t="t"/>
              <a:pathLst>
                <a:path extrusionOk="0" h="40272" w="31939">
                  <a:moveTo>
                    <a:pt x="20295" y="6010"/>
                  </a:moveTo>
                  <a:cubicBezTo>
                    <a:pt x="20332" y="6010"/>
                    <a:pt x="20369" y="6010"/>
                    <a:pt x="20406" y="6012"/>
                  </a:cubicBezTo>
                  <a:cubicBezTo>
                    <a:pt x="20997" y="6012"/>
                    <a:pt x="21559" y="6042"/>
                    <a:pt x="22151" y="6042"/>
                  </a:cubicBezTo>
                  <a:cubicBezTo>
                    <a:pt x="22551" y="6042"/>
                    <a:pt x="22951" y="6152"/>
                    <a:pt x="23272" y="6400"/>
                  </a:cubicBezTo>
                  <a:lnTo>
                    <a:pt x="23272" y="6400"/>
                  </a:lnTo>
                  <a:cubicBezTo>
                    <a:pt x="22781" y="6463"/>
                    <a:pt x="22319" y="6639"/>
                    <a:pt x="21914" y="6929"/>
                  </a:cubicBezTo>
                  <a:cubicBezTo>
                    <a:pt x="21618" y="7077"/>
                    <a:pt x="21323" y="7224"/>
                    <a:pt x="20997" y="7343"/>
                  </a:cubicBezTo>
                  <a:cubicBezTo>
                    <a:pt x="20800" y="7414"/>
                    <a:pt x="20582" y="7453"/>
                    <a:pt x="20361" y="7453"/>
                  </a:cubicBezTo>
                  <a:cubicBezTo>
                    <a:pt x="20217" y="7453"/>
                    <a:pt x="20073" y="7437"/>
                    <a:pt x="19933" y="7402"/>
                  </a:cubicBezTo>
                  <a:cubicBezTo>
                    <a:pt x="19489" y="7284"/>
                    <a:pt x="19045" y="7224"/>
                    <a:pt x="18513" y="7136"/>
                  </a:cubicBezTo>
                  <a:cubicBezTo>
                    <a:pt x="18484" y="7077"/>
                    <a:pt x="18454" y="6929"/>
                    <a:pt x="18424" y="6781"/>
                  </a:cubicBezTo>
                  <a:cubicBezTo>
                    <a:pt x="18902" y="6275"/>
                    <a:pt x="19593" y="6010"/>
                    <a:pt x="20295" y="6010"/>
                  </a:cubicBezTo>
                  <a:close/>
                  <a:moveTo>
                    <a:pt x="25344" y="8733"/>
                  </a:moveTo>
                  <a:cubicBezTo>
                    <a:pt x="25433" y="8880"/>
                    <a:pt x="25522" y="9058"/>
                    <a:pt x="25581" y="9235"/>
                  </a:cubicBezTo>
                  <a:cubicBezTo>
                    <a:pt x="25847" y="10004"/>
                    <a:pt x="26232" y="10714"/>
                    <a:pt x="26734" y="11365"/>
                  </a:cubicBezTo>
                  <a:cubicBezTo>
                    <a:pt x="27385" y="12252"/>
                    <a:pt x="27681" y="13316"/>
                    <a:pt x="27651" y="14381"/>
                  </a:cubicBezTo>
                  <a:cubicBezTo>
                    <a:pt x="27651" y="14470"/>
                    <a:pt x="27621" y="14558"/>
                    <a:pt x="27592" y="14647"/>
                  </a:cubicBezTo>
                  <a:cubicBezTo>
                    <a:pt x="27503" y="14529"/>
                    <a:pt x="27474" y="14470"/>
                    <a:pt x="27414" y="14411"/>
                  </a:cubicBezTo>
                  <a:cubicBezTo>
                    <a:pt x="27119" y="14026"/>
                    <a:pt x="26793" y="13642"/>
                    <a:pt x="26409" y="13316"/>
                  </a:cubicBezTo>
                  <a:cubicBezTo>
                    <a:pt x="25463" y="12607"/>
                    <a:pt x="25226" y="11631"/>
                    <a:pt x="25226" y="10507"/>
                  </a:cubicBezTo>
                  <a:cubicBezTo>
                    <a:pt x="25226" y="9945"/>
                    <a:pt x="25285" y="9383"/>
                    <a:pt x="25344" y="8733"/>
                  </a:cubicBezTo>
                  <a:close/>
                  <a:moveTo>
                    <a:pt x="23452" y="6633"/>
                  </a:moveTo>
                  <a:cubicBezTo>
                    <a:pt x="24161" y="6781"/>
                    <a:pt x="24694" y="7313"/>
                    <a:pt x="24871" y="8023"/>
                  </a:cubicBezTo>
                  <a:cubicBezTo>
                    <a:pt x="25019" y="8703"/>
                    <a:pt x="25049" y="9383"/>
                    <a:pt x="24989" y="10093"/>
                  </a:cubicBezTo>
                  <a:cubicBezTo>
                    <a:pt x="24930" y="10596"/>
                    <a:pt x="24960" y="11128"/>
                    <a:pt x="25019" y="11660"/>
                  </a:cubicBezTo>
                  <a:cubicBezTo>
                    <a:pt x="25108" y="12311"/>
                    <a:pt x="25433" y="12902"/>
                    <a:pt x="25965" y="13316"/>
                  </a:cubicBezTo>
                  <a:cubicBezTo>
                    <a:pt x="26379" y="13642"/>
                    <a:pt x="26734" y="14026"/>
                    <a:pt x="27060" y="14411"/>
                  </a:cubicBezTo>
                  <a:cubicBezTo>
                    <a:pt x="27503" y="14913"/>
                    <a:pt x="27621" y="15593"/>
                    <a:pt x="27414" y="16214"/>
                  </a:cubicBezTo>
                  <a:cubicBezTo>
                    <a:pt x="27326" y="16362"/>
                    <a:pt x="27237" y="16540"/>
                    <a:pt x="27119" y="16717"/>
                  </a:cubicBezTo>
                  <a:cubicBezTo>
                    <a:pt x="26498" y="16392"/>
                    <a:pt x="25906" y="16096"/>
                    <a:pt x="25315" y="15771"/>
                  </a:cubicBezTo>
                  <a:cubicBezTo>
                    <a:pt x="24635" y="15357"/>
                    <a:pt x="23866" y="15091"/>
                    <a:pt x="23067" y="14943"/>
                  </a:cubicBezTo>
                  <a:cubicBezTo>
                    <a:pt x="22784" y="14912"/>
                    <a:pt x="22500" y="14897"/>
                    <a:pt x="22218" y="14897"/>
                  </a:cubicBezTo>
                  <a:cubicBezTo>
                    <a:pt x="21144" y="14897"/>
                    <a:pt x="20082" y="15119"/>
                    <a:pt x="19075" y="15564"/>
                  </a:cubicBezTo>
                  <a:cubicBezTo>
                    <a:pt x="18602" y="15771"/>
                    <a:pt x="18129" y="16037"/>
                    <a:pt x="17596" y="16303"/>
                  </a:cubicBezTo>
                  <a:cubicBezTo>
                    <a:pt x="17803" y="15623"/>
                    <a:pt x="18040" y="15002"/>
                    <a:pt x="18158" y="14381"/>
                  </a:cubicBezTo>
                  <a:cubicBezTo>
                    <a:pt x="18277" y="13819"/>
                    <a:pt x="18365" y="13257"/>
                    <a:pt x="18395" y="12695"/>
                  </a:cubicBezTo>
                  <a:cubicBezTo>
                    <a:pt x="18424" y="12133"/>
                    <a:pt x="18247" y="11572"/>
                    <a:pt x="17892" y="11128"/>
                  </a:cubicBezTo>
                  <a:cubicBezTo>
                    <a:pt x="18365" y="10004"/>
                    <a:pt x="18602" y="8762"/>
                    <a:pt x="18543" y="7550"/>
                  </a:cubicBezTo>
                  <a:cubicBezTo>
                    <a:pt x="18676" y="7483"/>
                    <a:pt x="18818" y="7445"/>
                    <a:pt x="18959" y="7445"/>
                  </a:cubicBezTo>
                  <a:cubicBezTo>
                    <a:pt x="19069" y="7445"/>
                    <a:pt x="19178" y="7468"/>
                    <a:pt x="19282" y="7520"/>
                  </a:cubicBezTo>
                  <a:cubicBezTo>
                    <a:pt x="19642" y="7662"/>
                    <a:pt x="19986" y="7725"/>
                    <a:pt x="20319" y="7725"/>
                  </a:cubicBezTo>
                  <a:cubicBezTo>
                    <a:pt x="21027" y="7725"/>
                    <a:pt x="21684" y="7440"/>
                    <a:pt x="22328" y="7017"/>
                  </a:cubicBezTo>
                  <a:cubicBezTo>
                    <a:pt x="22653" y="6751"/>
                    <a:pt x="23038" y="6633"/>
                    <a:pt x="23452" y="6633"/>
                  </a:cubicBezTo>
                  <a:close/>
                  <a:moveTo>
                    <a:pt x="9001" y="645"/>
                  </a:moveTo>
                  <a:cubicBezTo>
                    <a:pt x="9361" y="645"/>
                    <a:pt x="9703" y="805"/>
                    <a:pt x="9937" y="1103"/>
                  </a:cubicBezTo>
                  <a:cubicBezTo>
                    <a:pt x="10410" y="1606"/>
                    <a:pt x="10765" y="2256"/>
                    <a:pt x="10972" y="2936"/>
                  </a:cubicBezTo>
                  <a:cubicBezTo>
                    <a:pt x="11386" y="4297"/>
                    <a:pt x="11090" y="5539"/>
                    <a:pt x="10381" y="6722"/>
                  </a:cubicBezTo>
                  <a:cubicBezTo>
                    <a:pt x="9848" y="7461"/>
                    <a:pt x="9405" y="8230"/>
                    <a:pt x="8991" y="9058"/>
                  </a:cubicBezTo>
                  <a:cubicBezTo>
                    <a:pt x="8813" y="9354"/>
                    <a:pt x="8606" y="9620"/>
                    <a:pt x="8340" y="9856"/>
                  </a:cubicBezTo>
                  <a:cubicBezTo>
                    <a:pt x="7631" y="10625"/>
                    <a:pt x="6891" y="11365"/>
                    <a:pt x="6211" y="12163"/>
                  </a:cubicBezTo>
                  <a:cubicBezTo>
                    <a:pt x="5028" y="13494"/>
                    <a:pt x="4792" y="15091"/>
                    <a:pt x="5117" y="16776"/>
                  </a:cubicBezTo>
                  <a:cubicBezTo>
                    <a:pt x="5146" y="17042"/>
                    <a:pt x="5206" y="17309"/>
                    <a:pt x="5265" y="17575"/>
                  </a:cubicBezTo>
                  <a:lnTo>
                    <a:pt x="5206" y="17604"/>
                  </a:lnTo>
                  <a:cubicBezTo>
                    <a:pt x="5117" y="17486"/>
                    <a:pt x="5028" y="17368"/>
                    <a:pt x="4939" y="17220"/>
                  </a:cubicBezTo>
                  <a:cubicBezTo>
                    <a:pt x="4171" y="15889"/>
                    <a:pt x="3697" y="14440"/>
                    <a:pt x="3461" y="12932"/>
                  </a:cubicBezTo>
                  <a:cubicBezTo>
                    <a:pt x="3136" y="10862"/>
                    <a:pt x="3254" y="8762"/>
                    <a:pt x="3845" y="6781"/>
                  </a:cubicBezTo>
                  <a:cubicBezTo>
                    <a:pt x="4023" y="6101"/>
                    <a:pt x="4289" y="5421"/>
                    <a:pt x="4614" y="4799"/>
                  </a:cubicBezTo>
                  <a:cubicBezTo>
                    <a:pt x="5235" y="3587"/>
                    <a:pt x="6093" y="2493"/>
                    <a:pt x="7098" y="1606"/>
                  </a:cubicBezTo>
                  <a:cubicBezTo>
                    <a:pt x="7542" y="1192"/>
                    <a:pt x="8045" y="896"/>
                    <a:pt x="8577" y="718"/>
                  </a:cubicBezTo>
                  <a:cubicBezTo>
                    <a:pt x="8718" y="669"/>
                    <a:pt x="8861" y="645"/>
                    <a:pt x="9001" y="645"/>
                  </a:cubicBezTo>
                  <a:close/>
                  <a:moveTo>
                    <a:pt x="2958" y="11010"/>
                  </a:moveTo>
                  <a:cubicBezTo>
                    <a:pt x="2988" y="11187"/>
                    <a:pt x="3017" y="11276"/>
                    <a:pt x="3017" y="11365"/>
                  </a:cubicBezTo>
                  <a:cubicBezTo>
                    <a:pt x="3076" y="12133"/>
                    <a:pt x="3106" y="12932"/>
                    <a:pt x="3195" y="13730"/>
                  </a:cubicBezTo>
                  <a:cubicBezTo>
                    <a:pt x="3283" y="14884"/>
                    <a:pt x="3136" y="16096"/>
                    <a:pt x="2722" y="17190"/>
                  </a:cubicBezTo>
                  <a:cubicBezTo>
                    <a:pt x="2485" y="17870"/>
                    <a:pt x="2248" y="18551"/>
                    <a:pt x="2071" y="19231"/>
                  </a:cubicBezTo>
                  <a:cubicBezTo>
                    <a:pt x="2012" y="19586"/>
                    <a:pt x="2012" y="19970"/>
                    <a:pt x="2012" y="20325"/>
                  </a:cubicBezTo>
                  <a:cubicBezTo>
                    <a:pt x="1864" y="20207"/>
                    <a:pt x="1716" y="20059"/>
                    <a:pt x="1598" y="19911"/>
                  </a:cubicBezTo>
                  <a:cubicBezTo>
                    <a:pt x="1243" y="19320"/>
                    <a:pt x="1125" y="18639"/>
                    <a:pt x="1184" y="17959"/>
                  </a:cubicBezTo>
                  <a:cubicBezTo>
                    <a:pt x="1332" y="16776"/>
                    <a:pt x="1391" y="15593"/>
                    <a:pt x="1391" y="14411"/>
                  </a:cubicBezTo>
                  <a:cubicBezTo>
                    <a:pt x="1420" y="13287"/>
                    <a:pt x="1864" y="12193"/>
                    <a:pt x="2603" y="11335"/>
                  </a:cubicBezTo>
                  <a:cubicBezTo>
                    <a:pt x="2692" y="11246"/>
                    <a:pt x="2810" y="11158"/>
                    <a:pt x="2958" y="11010"/>
                  </a:cubicBezTo>
                  <a:close/>
                  <a:moveTo>
                    <a:pt x="9109" y="9531"/>
                  </a:moveTo>
                  <a:cubicBezTo>
                    <a:pt x="9139" y="9886"/>
                    <a:pt x="9168" y="10123"/>
                    <a:pt x="9168" y="10359"/>
                  </a:cubicBezTo>
                  <a:cubicBezTo>
                    <a:pt x="9139" y="10537"/>
                    <a:pt x="9168" y="10684"/>
                    <a:pt x="9198" y="10862"/>
                  </a:cubicBezTo>
                  <a:cubicBezTo>
                    <a:pt x="9375" y="11335"/>
                    <a:pt x="9287" y="11897"/>
                    <a:pt x="8991" y="12311"/>
                  </a:cubicBezTo>
                  <a:cubicBezTo>
                    <a:pt x="8222" y="13760"/>
                    <a:pt x="7719" y="15357"/>
                    <a:pt x="7542" y="16983"/>
                  </a:cubicBezTo>
                  <a:cubicBezTo>
                    <a:pt x="7424" y="18077"/>
                    <a:pt x="7483" y="19172"/>
                    <a:pt x="7690" y="20236"/>
                  </a:cubicBezTo>
                  <a:cubicBezTo>
                    <a:pt x="7690" y="20295"/>
                    <a:pt x="7719" y="20355"/>
                    <a:pt x="7719" y="20414"/>
                  </a:cubicBezTo>
                  <a:cubicBezTo>
                    <a:pt x="7719" y="20473"/>
                    <a:pt x="7719" y="20532"/>
                    <a:pt x="7719" y="20591"/>
                  </a:cubicBezTo>
                  <a:cubicBezTo>
                    <a:pt x="6832" y="19852"/>
                    <a:pt x="6004" y="19083"/>
                    <a:pt x="5708" y="17930"/>
                  </a:cubicBezTo>
                  <a:cubicBezTo>
                    <a:pt x="5590" y="17486"/>
                    <a:pt x="5383" y="17072"/>
                    <a:pt x="5294" y="16628"/>
                  </a:cubicBezTo>
                  <a:cubicBezTo>
                    <a:pt x="4969" y="15268"/>
                    <a:pt x="5294" y="13819"/>
                    <a:pt x="6181" y="12695"/>
                  </a:cubicBezTo>
                  <a:cubicBezTo>
                    <a:pt x="6684" y="12045"/>
                    <a:pt x="7246" y="11483"/>
                    <a:pt x="7808" y="10862"/>
                  </a:cubicBezTo>
                  <a:cubicBezTo>
                    <a:pt x="8133" y="10507"/>
                    <a:pt x="8488" y="10182"/>
                    <a:pt x="8813" y="9827"/>
                  </a:cubicBezTo>
                  <a:cubicBezTo>
                    <a:pt x="8902" y="9738"/>
                    <a:pt x="8991" y="9679"/>
                    <a:pt x="9109" y="9561"/>
                  </a:cubicBezTo>
                  <a:lnTo>
                    <a:pt x="9109" y="9531"/>
                  </a:lnTo>
                  <a:close/>
                  <a:moveTo>
                    <a:pt x="3609" y="14884"/>
                  </a:moveTo>
                  <a:cubicBezTo>
                    <a:pt x="4200" y="16717"/>
                    <a:pt x="5176" y="18403"/>
                    <a:pt x="6477" y="19852"/>
                  </a:cubicBezTo>
                  <a:cubicBezTo>
                    <a:pt x="5176" y="19941"/>
                    <a:pt x="3904" y="20236"/>
                    <a:pt x="2692" y="20709"/>
                  </a:cubicBezTo>
                  <a:cubicBezTo>
                    <a:pt x="2189" y="20295"/>
                    <a:pt x="2278" y="19852"/>
                    <a:pt x="2337" y="19408"/>
                  </a:cubicBezTo>
                  <a:cubicBezTo>
                    <a:pt x="2396" y="19024"/>
                    <a:pt x="2485" y="18639"/>
                    <a:pt x="2633" y="18284"/>
                  </a:cubicBezTo>
                  <a:cubicBezTo>
                    <a:pt x="3076" y="17279"/>
                    <a:pt x="3372" y="16185"/>
                    <a:pt x="3490" y="15091"/>
                  </a:cubicBezTo>
                  <a:cubicBezTo>
                    <a:pt x="3490" y="15061"/>
                    <a:pt x="3550" y="15002"/>
                    <a:pt x="3609" y="14884"/>
                  </a:cubicBezTo>
                  <a:close/>
                  <a:moveTo>
                    <a:pt x="17178" y="291"/>
                  </a:moveTo>
                  <a:cubicBezTo>
                    <a:pt x="17678" y="291"/>
                    <a:pt x="18147" y="628"/>
                    <a:pt x="18306" y="1133"/>
                  </a:cubicBezTo>
                  <a:cubicBezTo>
                    <a:pt x="18513" y="1606"/>
                    <a:pt x="18572" y="2108"/>
                    <a:pt x="18513" y="2611"/>
                  </a:cubicBezTo>
                  <a:cubicBezTo>
                    <a:pt x="18454" y="3291"/>
                    <a:pt x="18365" y="3971"/>
                    <a:pt x="18247" y="4622"/>
                  </a:cubicBezTo>
                  <a:cubicBezTo>
                    <a:pt x="18099" y="5480"/>
                    <a:pt x="18070" y="6367"/>
                    <a:pt x="18217" y="7254"/>
                  </a:cubicBezTo>
                  <a:cubicBezTo>
                    <a:pt x="18395" y="8319"/>
                    <a:pt x="18277" y="9413"/>
                    <a:pt x="17892" y="10418"/>
                  </a:cubicBezTo>
                  <a:cubicBezTo>
                    <a:pt x="17803" y="10596"/>
                    <a:pt x="17744" y="10773"/>
                    <a:pt x="17685" y="10980"/>
                  </a:cubicBezTo>
                  <a:cubicBezTo>
                    <a:pt x="17656" y="11098"/>
                    <a:pt x="17685" y="11276"/>
                    <a:pt x="17744" y="11394"/>
                  </a:cubicBezTo>
                  <a:cubicBezTo>
                    <a:pt x="18188" y="11926"/>
                    <a:pt x="18188" y="12607"/>
                    <a:pt x="18129" y="13257"/>
                  </a:cubicBezTo>
                  <a:cubicBezTo>
                    <a:pt x="17922" y="15298"/>
                    <a:pt x="17005" y="17042"/>
                    <a:pt x="15763" y="18669"/>
                  </a:cubicBezTo>
                  <a:cubicBezTo>
                    <a:pt x="15349" y="19113"/>
                    <a:pt x="14935" y="19556"/>
                    <a:pt x="14462" y="19970"/>
                  </a:cubicBezTo>
                  <a:cubicBezTo>
                    <a:pt x="13663" y="20769"/>
                    <a:pt x="12687" y="21360"/>
                    <a:pt x="11623" y="21744"/>
                  </a:cubicBezTo>
                  <a:cubicBezTo>
                    <a:pt x="11228" y="21902"/>
                    <a:pt x="10808" y="21981"/>
                    <a:pt x="10387" y="21981"/>
                  </a:cubicBezTo>
                  <a:cubicBezTo>
                    <a:pt x="10177" y="21981"/>
                    <a:pt x="9967" y="21961"/>
                    <a:pt x="9760" y="21922"/>
                  </a:cubicBezTo>
                  <a:cubicBezTo>
                    <a:pt x="9316" y="21833"/>
                    <a:pt x="8873" y="21626"/>
                    <a:pt x="8518" y="21301"/>
                  </a:cubicBezTo>
                  <a:cubicBezTo>
                    <a:pt x="8340" y="21123"/>
                    <a:pt x="8192" y="20916"/>
                    <a:pt x="8133" y="20680"/>
                  </a:cubicBezTo>
                  <a:cubicBezTo>
                    <a:pt x="7956" y="20148"/>
                    <a:pt x="7867" y="19586"/>
                    <a:pt x="7749" y="19024"/>
                  </a:cubicBezTo>
                  <a:cubicBezTo>
                    <a:pt x="7660" y="16510"/>
                    <a:pt x="8311" y="14056"/>
                    <a:pt x="9641" y="11926"/>
                  </a:cubicBezTo>
                  <a:cubicBezTo>
                    <a:pt x="11090" y="9561"/>
                    <a:pt x="12392" y="7077"/>
                    <a:pt x="13486" y="4533"/>
                  </a:cubicBezTo>
                  <a:cubicBezTo>
                    <a:pt x="13782" y="3853"/>
                    <a:pt x="14196" y="3232"/>
                    <a:pt x="14521" y="2582"/>
                  </a:cubicBezTo>
                  <a:cubicBezTo>
                    <a:pt x="14787" y="2049"/>
                    <a:pt x="15112" y="1547"/>
                    <a:pt x="15526" y="1103"/>
                  </a:cubicBezTo>
                  <a:cubicBezTo>
                    <a:pt x="15881" y="659"/>
                    <a:pt x="16414" y="364"/>
                    <a:pt x="17005" y="304"/>
                  </a:cubicBezTo>
                  <a:cubicBezTo>
                    <a:pt x="17063" y="295"/>
                    <a:pt x="17120" y="291"/>
                    <a:pt x="17178" y="291"/>
                  </a:cubicBezTo>
                  <a:close/>
                  <a:moveTo>
                    <a:pt x="22136" y="15198"/>
                  </a:moveTo>
                  <a:cubicBezTo>
                    <a:pt x="23098" y="15198"/>
                    <a:pt x="24046" y="15436"/>
                    <a:pt x="24901" y="15919"/>
                  </a:cubicBezTo>
                  <a:cubicBezTo>
                    <a:pt x="25936" y="16451"/>
                    <a:pt x="26971" y="16954"/>
                    <a:pt x="28006" y="17486"/>
                  </a:cubicBezTo>
                  <a:cubicBezTo>
                    <a:pt x="28538" y="17723"/>
                    <a:pt x="29070" y="18048"/>
                    <a:pt x="29573" y="18373"/>
                  </a:cubicBezTo>
                  <a:cubicBezTo>
                    <a:pt x="30490" y="18965"/>
                    <a:pt x="31141" y="19881"/>
                    <a:pt x="31407" y="20916"/>
                  </a:cubicBezTo>
                  <a:cubicBezTo>
                    <a:pt x="31584" y="21626"/>
                    <a:pt x="31525" y="22395"/>
                    <a:pt x="31259" y="23075"/>
                  </a:cubicBezTo>
                  <a:cubicBezTo>
                    <a:pt x="30815" y="22218"/>
                    <a:pt x="29987" y="21833"/>
                    <a:pt x="29189" y="21419"/>
                  </a:cubicBezTo>
                  <a:cubicBezTo>
                    <a:pt x="28952" y="21301"/>
                    <a:pt x="28745" y="21153"/>
                    <a:pt x="28568" y="21064"/>
                  </a:cubicBezTo>
                  <a:cubicBezTo>
                    <a:pt x="28420" y="20502"/>
                    <a:pt x="29041" y="20295"/>
                    <a:pt x="28982" y="19763"/>
                  </a:cubicBezTo>
                  <a:lnTo>
                    <a:pt x="28982" y="19763"/>
                  </a:lnTo>
                  <a:cubicBezTo>
                    <a:pt x="28834" y="19793"/>
                    <a:pt x="28716" y="19822"/>
                    <a:pt x="28568" y="19852"/>
                  </a:cubicBezTo>
                  <a:cubicBezTo>
                    <a:pt x="28065" y="20059"/>
                    <a:pt x="27533" y="20295"/>
                    <a:pt x="27000" y="20443"/>
                  </a:cubicBezTo>
                  <a:cubicBezTo>
                    <a:pt x="26755" y="20525"/>
                    <a:pt x="26503" y="20564"/>
                    <a:pt x="26252" y="20564"/>
                  </a:cubicBezTo>
                  <a:cubicBezTo>
                    <a:pt x="25412" y="20564"/>
                    <a:pt x="24594" y="20123"/>
                    <a:pt x="24161" y="19349"/>
                  </a:cubicBezTo>
                  <a:cubicBezTo>
                    <a:pt x="23747" y="18610"/>
                    <a:pt x="23274" y="17900"/>
                    <a:pt x="22772" y="17220"/>
                  </a:cubicBezTo>
                  <a:cubicBezTo>
                    <a:pt x="22151" y="16333"/>
                    <a:pt x="21145" y="15800"/>
                    <a:pt x="20080" y="15771"/>
                  </a:cubicBezTo>
                  <a:cubicBezTo>
                    <a:pt x="19992" y="15771"/>
                    <a:pt x="19933" y="15741"/>
                    <a:pt x="19844" y="15741"/>
                  </a:cubicBezTo>
                  <a:cubicBezTo>
                    <a:pt x="19844" y="15712"/>
                    <a:pt x="19814" y="15682"/>
                    <a:pt x="19755" y="15623"/>
                  </a:cubicBezTo>
                  <a:lnTo>
                    <a:pt x="20435" y="15446"/>
                  </a:lnTo>
                  <a:cubicBezTo>
                    <a:pt x="20996" y="15281"/>
                    <a:pt x="21568" y="15198"/>
                    <a:pt x="22136" y="15198"/>
                  </a:cubicBezTo>
                  <a:close/>
                  <a:moveTo>
                    <a:pt x="19618" y="16002"/>
                  </a:moveTo>
                  <a:cubicBezTo>
                    <a:pt x="20223" y="16002"/>
                    <a:pt x="20840" y="16163"/>
                    <a:pt x="21441" y="16451"/>
                  </a:cubicBezTo>
                  <a:cubicBezTo>
                    <a:pt x="21855" y="16628"/>
                    <a:pt x="22180" y="16954"/>
                    <a:pt x="22446" y="17338"/>
                  </a:cubicBezTo>
                  <a:cubicBezTo>
                    <a:pt x="22919" y="17959"/>
                    <a:pt x="23363" y="18639"/>
                    <a:pt x="23777" y="19349"/>
                  </a:cubicBezTo>
                  <a:cubicBezTo>
                    <a:pt x="24249" y="20315"/>
                    <a:pt x="25249" y="20888"/>
                    <a:pt x="26285" y="20888"/>
                  </a:cubicBezTo>
                  <a:cubicBezTo>
                    <a:pt x="26614" y="20888"/>
                    <a:pt x="26946" y="20830"/>
                    <a:pt x="27267" y="20709"/>
                  </a:cubicBezTo>
                  <a:cubicBezTo>
                    <a:pt x="27592" y="20591"/>
                    <a:pt x="27917" y="20473"/>
                    <a:pt x="28302" y="20325"/>
                  </a:cubicBezTo>
                  <a:lnTo>
                    <a:pt x="28302" y="20325"/>
                  </a:lnTo>
                  <a:cubicBezTo>
                    <a:pt x="28302" y="20384"/>
                    <a:pt x="28302" y="20473"/>
                    <a:pt x="28272" y="20532"/>
                  </a:cubicBezTo>
                  <a:cubicBezTo>
                    <a:pt x="28183" y="21183"/>
                    <a:pt x="28272" y="21330"/>
                    <a:pt x="28834" y="21626"/>
                  </a:cubicBezTo>
                  <a:cubicBezTo>
                    <a:pt x="29248" y="21833"/>
                    <a:pt x="29691" y="22070"/>
                    <a:pt x="30105" y="22306"/>
                  </a:cubicBezTo>
                  <a:cubicBezTo>
                    <a:pt x="30283" y="22395"/>
                    <a:pt x="30460" y="22543"/>
                    <a:pt x="30608" y="22691"/>
                  </a:cubicBezTo>
                  <a:cubicBezTo>
                    <a:pt x="31141" y="23223"/>
                    <a:pt x="31200" y="23519"/>
                    <a:pt x="30874" y="24199"/>
                  </a:cubicBezTo>
                  <a:cubicBezTo>
                    <a:pt x="30519" y="24997"/>
                    <a:pt x="29987" y="25678"/>
                    <a:pt x="29307" y="26180"/>
                  </a:cubicBezTo>
                  <a:cubicBezTo>
                    <a:pt x="29130" y="26328"/>
                    <a:pt x="28923" y="26417"/>
                    <a:pt x="28716" y="26565"/>
                  </a:cubicBezTo>
                  <a:cubicBezTo>
                    <a:pt x="28627" y="26476"/>
                    <a:pt x="28538" y="26358"/>
                    <a:pt x="28449" y="26269"/>
                  </a:cubicBezTo>
                  <a:cubicBezTo>
                    <a:pt x="28065" y="25618"/>
                    <a:pt x="27710" y="24968"/>
                    <a:pt x="27414" y="24317"/>
                  </a:cubicBezTo>
                  <a:cubicBezTo>
                    <a:pt x="26616" y="22365"/>
                    <a:pt x="25196" y="20976"/>
                    <a:pt x="23570" y="19763"/>
                  </a:cubicBezTo>
                  <a:cubicBezTo>
                    <a:pt x="21944" y="18551"/>
                    <a:pt x="20140" y="18018"/>
                    <a:pt x="18188" y="17841"/>
                  </a:cubicBezTo>
                  <a:cubicBezTo>
                    <a:pt x="17744" y="17782"/>
                    <a:pt x="17271" y="17782"/>
                    <a:pt x="16768" y="17782"/>
                  </a:cubicBezTo>
                  <a:cubicBezTo>
                    <a:pt x="16828" y="17486"/>
                    <a:pt x="17005" y="17190"/>
                    <a:pt x="17271" y="16983"/>
                  </a:cubicBezTo>
                  <a:cubicBezTo>
                    <a:pt x="17988" y="16301"/>
                    <a:pt x="18792" y="16002"/>
                    <a:pt x="19618" y="16002"/>
                  </a:cubicBezTo>
                  <a:close/>
                  <a:moveTo>
                    <a:pt x="22919" y="19763"/>
                  </a:moveTo>
                  <a:cubicBezTo>
                    <a:pt x="23008" y="19822"/>
                    <a:pt x="23097" y="19852"/>
                    <a:pt x="23186" y="19911"/>
                  </a:cubicBezTo>
                  <a:cubicBezTo>
                    <a:pt x="23895" y="20473"/>
                    <a:pt x="24575" y="20976"/>
                    <a:pt x="25256" y="21567"/>
                  </a:cubicBezTo>
                  <a:cubicBezTo>
                    <a:pt x="25847" y="22129"/>
                    <a:pt x="26350" y="22809"/>
                    <a:pt x="26705" y="23578"/>
                  </a:cubicBezTo>
                  <a:cubicBezTo>
                    <a:pt x="27207" y="24731"/>
                    <a:pt x="27828" y="25855"/>
                    <a:pt x="28509" y="26920"/>
                  </a:cubicBezTo>
                  <a:cubicBezTo>
                    <a:pt x="28597" y="27038"/>
                    <a:pt x="28627" y="27186"/>
                    <a:pt x="28627" y="27334"/>
                  </a:cubicBezTo>
                  <a:cubicBezTo>
                    <a:pt x="28449" y="27097"/>
                    <a:pt x="28242" y="26890"/>
                    <a:pt x="28035" y="26713"/>
                  </a:cubicBezTo>
                  <a:cubicBezTo>
                    <a:pt x="27533" y="26299"/>
                    <a:pt x="27000" y="25914"/>
                    <a:pt x="26498" y="25530"/>
                  </a:cubicBezTo>
                  <a:cubicBezTo>
                    <a:pt x="25492" y="24850"/>
                    <a:pt x="24664" y="23903"/>
                    <a:pt x="24161" y="22809"/>
                  </a:cubicBezTo>
                  <a:cubicBezTo>
                    <a:pt x="24043" y="22543"/>
                    <a:pt x="23954" y="22277"/>
                    <a:pt x="23866" y="22040"/>
                  </a:cubicBezTo>
                  <a:cubicBezTo>
                    <a:pt x="23688" y="21330"/>
                    <a:pt x="23393" y="20621"/>
                    <a:pt x="23008" y="20000"/>
                  </a:cubicBezTo>
                  <a:cubicBezTo>
                    <a:pt x="22949" y="19911"/>
                    <a:pt x="22919" y="19852"/>
                    <a:pt x="22890" y="19763"/>
                  </a:cubicBezTo>
                  <a:close/>
                  <a:moveTo>
                    <a:pt x="6351" y="20053"/>
                  </a:moveTo>
                  <a:cubicBezTo>
                    <a:pt x="6615" y="20053"/>
                    <a:pt x="6887" y="20147"/>
                    <a:pt x="7069" y="20355"/>
                  </a:cubicBezTo>
                  <a:cubicBezTo>
                    <a:pt x="7276" y="20562"/>
                    <a:pt x="7571" y="20769"/>
                    <a:pt x="7808" y="20976"/>
                  </a:cubicBezTo>
                  <a:cubicBezTo>
                    <a:pt x="7897" y="21064"/>
                    <a:pt x="7985" y="21153"/>
                    <a:pt x="8074" y="21271"/>
                  </a:cubicBezTo>
                  <a:cubicBezTo>
                    <a:pt x="7276" y="22780"/>
                    <a:pt x="6862" y="24465"/>
                    <a:pt x="6832" y="26180"/>
                  </a:cubicBezTo>
                  <a:cubicBezTo>
                    <a:pt x="6802" y="27275"/>
                    <a:pt x="6743" y="28369"/>
                    <a:pt x="6802" y="29492"/>
                  </a:cubicBezTo>
                  <a:cubicBezTo>
                    <a:pt x="6832" y="31001"/>
                    <a:pt x="7187" y="32509"/>
                    <a:pt x="7838" y="33869"/>
                  </a:cubicBezTo>
                  <a:cubicBezTo>
                    <a:pt x="7838" y="33958"/>
                    <a:pt x="7867" y="34017"/>
                    <a:pt x="7867" y="34106"/>
                  </a:cubicBezTo>
                  <a:cubicBezTo>
                    <a:pt x="7512" y="33780"/>
                    <a:pt x="7217" y="33366"/>
                    <a:pt x="7039" y="32923"/>
                  </a:cubicBezTo>
                  <a:cubicBezTo>
                    <a:pt x="6773" y="32479"/>
                    <a:pt x="6625" y="32006"/>
                    <a:pt x="6418" y="31563"/>
                  </a:cubicBezTo>
                  <a:cubicBezTo>
                    <a:pt x="6181" y="31060"/>
                    <a:pt x="5915" y="30587"/>
                    <a:pt x="5649" y="30113"/>
                  </a:cubicBezTo>
                  <a:cubicBezTo>
                    <a:pt x="5265" y="29581"/>
                    <a:pt x="4880" y="29019"/>
                    <a:pt x="4141" y="28812"/>
                  </a:cubicBezTo>
                  <a:lnTo>
                    <a:pt x="4496" y="28428"/>
                  </a:lnTo>
                  <a:cubicBezTo>
                    <a:pt x="4910" y="28073"/>
                    <a:pt x="4999" y="27807"/>
                    <a:pt x="4673" y="27334"/>
                  </a:cubicBezTo>
                  <a:cubicBezTo>
                    <a:pt x="4348" y="26801"/>
                    <a:pt x="3964" y="26299"/>
                    <a:pt x="3520" y="25825"/>
                  </a:cubicBezTo>
                  <a:cubicBezTo>
                    <a:pt x="3165" y="25441"/>
                    <a:pt x="2781" y="25086"/>
                    <a:pt x="2396" y="24761"/>
                  </a:cubicBezTo>
                  <a:cubicBezTo>
                    <a:pt x="1864" y="24317"/>
                    <a:pt x="1450" y="23755"/>
                    <a:pt x="1154" y="23134"/>
                  </a:cubicBezTo>
                  <a:cubicBezTo>
                    <a:pt x="1036" y="22868"/>
                    <a:pt x="1065" y="22602"/>
                    <a:pt x="1243" y="22395"/>
                  </a:cubicBezTo>
                  <a:cubicBezTo>
                    <a:pt x="1627" y="21892"/>
                    <a:pt x="2130" y="21449"/>
                    <a:pt x="2692" y="21153"/>
                  </a:cubicBezTo>
                  <a:cubicBezTo>
                    <a:pt x="3786" y="20562"/>
                    <a:pt x="4999" y="20207"/>
                    <a:pt x="6241" y="20059"/>
                  </a:cubicBezTo>
                  <a:cubicBezTo>
                    <a:pt x="6277" y="20055"/>
                    <a:pt x="6314" y="20053"/>
                    <a:pt x="6351" y="20053"/>
                  </a:cubicBezTo>
                  <a:close/>
                  <a:moveTo>
                    <a:pt x="829" y="23194"/>
                  </a:moveTo>
                  <a:cubicBezTo>
                    <a:pt x="858" y="23223"/>
                    <a:pt x="888" y="23253"/>
                    <a:pt x="888" y="23312"/>
                  </a:cubicBezTo>
                  <a:cubicBezTo>
                    <a:pt x="1213" y="23992"/>
                    <a:pt x="1686" y="24613"/>
                    <a:pt x="2278" y="25086"/>
                  </a:cubicBezTo>
                  <a:cubicBezTo>
                    <a:pt x="2958" y="25648"/>
                    <a:pt x="3579" y="26328"/>
                    <a:pt x="4111" y="27038"/>
                  </a:cubicBezTo>
                  <a:cubicBezTo>
                    <a:pt x="4289" y="27275"/>
                    <a:pt x="4407" y="27541"/>
                    <a:pt x="4585" y="27866"/>
                  </a:cubicBezTo>
                  <a:lnTo>
                    <a:pt x="3668" y="28871"/>
                  </a:lnTo>
                  <a:cubicBezTo>
                    <a:pt x="3816" y="28960"/>
                    <a:pt x="3904" y="29078"/>
                    <a:pt x="3993" y="29108"/>
                  </a:cubicBezTo>
                  <a:cubicBezTo>
                    <a:pt x="4525" y="29285"/>
                    <a:pt x="4969" y="29640"/>
                    <a:pt x="5235" y="30113"/>
                  </a:cubicBezTo>
                  <a:cubicBezTo>
                    <a:pt x="5620" y="30675"/>
                    <a:pt x="5915" y="31267"/>
                    <a:pt x="6181" y="31858"/>
                  </a:cubicBezTo>
                  <a:cubicBezTo>
                    <a:pt x="6536" y="32745"/>
                    <a:pt x="7039" y="33544"/>
                    <a:pt x="7719" y="34194"/>
                  </a:cubicBezTo>
                  <a:cubicBezTo>
                    <a:pt x="7749" y="34224"/>
                    <a:pt x="7749" y="34254"/>
                    <a:pt x="7749" y="34313"/>
                  </a:cubicBezTo>
                  <a:cubicBezTo>
                    <a:pt x="7600" y="34350"/>
                    <a:pt x="7446" y="34366"/>
                    <a:pt x="7292" y="34366"/>
                  </a:cubicBezTo>
                  <a:cubicBezTo>
                    <a:pt x="7077" y="34366"/>
                    <a:pt x="6861" y="34335"/>
                    <a:pt x="6655" y="34283"/>
                  </a:cubicBezTo>
                  <a:cubicBezTo>
                    <a:pt x="6359" y="34224"/>
                    <a:pt x="6063" y="34135"/>
                    <a:pt x="5767" y="34047"/>
                  </a:cubicBezTo>
                  <a:cubicBezTo>
                    <a:pt x="4259" y="33633"/>
                    <a:pt x="3106" y="32361"/>
                    <a:pt x="2810" y="30794"/>
                  </a:cubicBezTo>
                  <a:cubicBezTo>
                    <a:pt x="2633" y="30025"/>
                    <a:pt x="2485" y="29226"/>
                    <a:pt x="2308" y="28457"/>
                  </a:cubicBezTo>
                  <a:cubicBezTo>
                    <a:pt x="2160" y="27718"/>
                    <a:pt x="1834" y="27038"/>
                    <a:pt x="1391" y="26446"/>
                  </a:cubicBezTo>
                  <a:cubicBezTo>
                    <a:pt x="858" y="25796"/>
                    <a:pt x="563" y="24997"/>
                    <a:pt x="563" y="24140"/>
                  </a:cubicBezTo>
                  <a:cubicBezTo>
                    <a:pt x="592" y="23815"/>
                    <a:pt x="651" y="23519"/>
                    <a:pt x="711" y="23194"/>
                  </a:cubicBezTo>
                  <a:close/>
                  <a:moveTo>
                    <a:pt x="17582" y="18107"/>
                  </a:moveTo>
                  <a:cubicBezTo>
                    <a:pt x="17973" y="18107"/>
                    <a:pt x="18365" y="18137"/>
                    <a:pt x="18750" y="18196"/>
                  </a:cubicBezTo>
                  <a:cubicBezTo>
                    <a:pt x="19785" y="18314"/>
                    <a:pt x="20761" y="18580"/>
                    <a:pt x="21707" y="18994"/>
                  </a:cubicBezTo>
                  <a:cubicBezTo>
                    <a:pt x="22003" y="19113"/>
                    <a:pt x="22269" y="19349"/>
                    <a:pt x="22446" y="19615"/>
                  </a:cubicBezTo>
                  <a:cubicBezTo>
                    <a:pt x="22979" y="20414"/>
                    <a:pt x="23363" y="21271"/>
                    <a:pt x="23600" y="22158"/>
                  </a:cubicBezTo>
                  <a:cubicBezTo>
                    <a:pt x="23925" y="23341"/>
                    <a:pt x="24605" y="24376"/>
                    <a:pt x="25551" y="25116"/>
                  </a:cubicBezTo>
                  <a:cubicBezTo>
                    <a:pt x="26113" y="25589"/>
                    <a:pt x="26705" y="26003"/>
                    <a:pt x="27267" y="26446"/>
                  </a:cubicBezTo>
                  <a:cubicBezTo>
                    <a:pt x="27503" y="26624"/>
                    <a:pt x="27710" y="26831"/>
                    <a:pt x="27947" y="27008"/>
                  </a:cubicBezTo>
                  <a:cubicBezTo>
                    <a:pt x="28538" y="27482"/>
                    <a:pt x="28804" y="28250"/>
                    <a:pt x="28627" y="28990"/>
                  </a:cubicBezTo>
                  <a:cubicBezTo>
                    <a:pt x="28479" y="29906"/>
                    <a:pt x="28095" y="30764"/>
                    <a:pt x="27533" y="31503"/>
                  </a:cubicBezTo>
                  <a:cubicBezTo>
                    <a:pt x="27148" y="31977"/>
                    <a:pt x="26793" y="32479"/>
                    <a:pt x="26379" y="32982"/>
                  </a:cubicBezTo>
                  <a:cubicBezTo>
                    <a:pt x="25877" y="33573"/>
                    <a:pt x="25492" y="34283"/>
                    <a:pt x="25226" y="35022"/>
                  </a:cubicBezTo>
                  <a:cubicBezTo>
                    <a:pt x="25019" y="35584"/>
                    <a:pt x="24664" y="36058"/>
                    <a:pt x="24191" y="36412"/>
                  </a:cubicBezTo>
                  <a:cubicBezTo>
                    <a:pt x="23977" y="36591"/>
                    <a:pt x="23710" y="36683"/>
                    <a:pt x="23447" y="36683"/>
                  </a:cubicBezTo>
                  <a:cubicBezTo>
                    <a:pt x="23273" y="36683"/>
                    <a:pt x="23102" y="36643"/>
                    <a:pt x="22949" y="36560"/>
                  </a:cubicBezTo>
                  <a:cubicBezTo>
                    <a:pt x="22683" y="36442"/>
                    <a:pt x="22446" y="36294"/>
                    <a:pt x="22210" y="36146"/>
                  </a:cubicBezTo>
                  <a:cubicBezTo>
                    <a:pt x="20494" y="34993"/>
                    <a:pt x="18779" y="33840"/>
                    <a:pt x="16946" y="32834"/>
                  </a:cubicBezTo>
                  <a:cubicBezTo>
                    <a:pt x="15438" y="32006"/>
                    <a:pt x="13959" y="31119"/>
                    <a:pt x="12540" y="30113"/>
                  </a:cubicBezTo>
                  <a:cubicBezTo>
                    <a:pt x="11771" y="29581"/>
                    <a:pt x="11061" y="28990"/>
                    <a:pt x="10351" y="28369"/>
                  </a:cubicBezTo>
                  <a:cubicBezTo>
                    <a:pt x="9168" y="27245"/>
                    <a:pt x="8577" y="25796"/>
                    <a:pt x="8133" y="24229"/>
                  </a:cubicBezTo>
                  <a:cubicBezTo>
                    <a:pt x="7897" y="23489"/>
                    <a:pt x="7926" y="22691"/>
                    <a:pt x="8163" y="21951"/>
                  </a:cubicBezTo>
                  <a:cubicBezTo>
                    <a:pt x="8192" y="21833"/>
                    <a:pt x="8252" y="21744"/>
                    <a:pt x="8311" y="21626"/>
                  </a:cubicBezTo>
                  <a:cubicBezTo>
                    <a:pt x="8518" y="21715"/>
                    <a:pt x="8666" y="21833"/>
                    <a:pt x="8813" y="21892"/>
                  </a:cubicBezTo>
                  <a:cubicBezTo>
                    <a:pt x="9316" y="22136"/>
                    <a:pt x="9853" y="22255"/>
                    <a:pt x="10384" y="22255"/>
                  </a:cubicBezTo>
                  <a:cubicBezTo>
                    <a:pt x="10948" y="22255"/>
                    <a:pt x="11505" y="22122"/>
                    <a:pt x="12007" y="21863"/>
                  </a:cubicBezTo>
                  <a:cubicBezTo>
                    <a:pt x="12747" y="21478"/>
                    <a:pt x="13456" y="21064"/>
                    <a:pt x="14136" y="20621"/>
                  </a:cubicBezTo>
                  <a:cubicBezTo>
                    <a:pt x="15083" y="20000"/>
                    <a:pt x="15733" y="19083"/>
                    <a:pt x="16414" y="18196"/>
                  </a:cubicBezTo>
                  <a:cubicBezTo>
                    <a:pt x="16798" y="18137"/>
                    <a:pt x="17190" y="18107"/>
                    <a:pt x="17582" y="18107"/>
                  </a:cubicBezTo>
                  <a:close/>
                  <a:moveTo>
                    <a:pt x="7601" y="23312"/>
                  </a:moveTo>
                  <a:cubicBezTo>
                    <a:pt x="7808" y="24051"/>
                    <a:pt x="7985" y="24790"/>
                    <a:pt x="8222" y="25471"/>
                  </a:cubicBezTo>
                  <a:cubicBezTo>
                    <a:pt x="8813" y="27186"/>
                    <a:pt x="9937" y="28635"/>
                    <a:pt x="11386" y="29670"/>
                  </a:cubicBezTo>
                  <a:cubicBezTo>
                    <a:pt x="12599" y="30557"/>
                    <a:pt x="13841" y="31355"/>
                    <a:pt x="15083" y="32154"/>
                  </a:cubicBezTo>
                  <a:cubicBezTo>
                    <a:pt x="16177" y="32805"/>
                    <a:pt x="17301" y="33426"/>
                    <a:pt x="18424" y="34076"/>
                  </a:cubicBezTo>
                  <a:cubicBezTo>
                    <a:pt x="18838" y="34313"/>
                    <a:pt x="19252" y="34579"/>
                    <a:pt x="19666" y="34845"/>
                  </a:cubicBezTo>
                  <a:cubicBezTo>
                    <a:pt x="20051" y="35082"/>
                    <a:pt x="20317" y="35496"/>
                    <a:pt x="20406" y="35939"/>
                  </a:cubicBezTo>
                  <a:cubicBezTo>
                    <a:pt x="20494" y="36383"/>
                    <a:pt x="20583" y="36826"/>
                    <a:pt x="20701" y="37270"/>
                  </a:cubicBezTo>
                  <a:cubicBezTo>
                    <a:pt x="20820" y="37684"/>
                    <a:pt x="20820" y="38128"/>
                    <a:pt x="20761" y="38571"/>
                  </a:cubicBezTo>
                  <a:cubicBezTo>
                    <a:pt x="20701" y="38956"/>
                    <a:pt x="20376" y="39281"/>
                    <a:pt x="19962" y="39310"/>
                  </a:cubicBezTo>
                  <a:cubicBezTo>
                    <a:pt x="19900" y="39315"/>
                    <a:pt x="19837" y="39318"/>
                    <a:pt x="19775" y="39318"/>
                  </a:cubicBezTo>
                  <a:cubicBezTo>
                    <a:pt x="19454" y="39318"/>
                    <a:pt x="19136" y="39252"/>
                    <a:pt x="18838" y="39103"/>
                  </a:cubicBezTo>
                  <a:cubicBezTo>
                    <a:pt x="17981" y="38749"/>
                    <a:pt x="17123" y="38335"/>
                    <a:pt x="16236" y="38068"/>
                  </a:cubicBezTo>
                  <a:cubicBezTo>
                    <a:pt x="14728" y="37625"/>
                    <a:pt x="13515" y="36531"/>
                    <a:pt x="12954" y="35082"/>
                  </a:cubicBezTo>
                  <a:cubicBezTo>
                    <a:pt x="12244" y="33603"/>
                    <a:pt x="11268" y="32243"/>
                    <a:pt x="10115" y="31119"/>
                  </a:cubicBezTo>
                  <a:cubicBezTo>
                    <a:pt x="9553" y="30527"/>
                    <a:pt x="8991" y="29936"/>
                    <a:pt x="8459" y="29315"/>
                  </a:cubicBezTo>
                  <a:cubicBezTo>
                    <a:pt x="8104" y="28871"/>
                    <a:pt x="7808" y="28398"/>
                    <a:pt x="7512" y="27925"/>
                  </a:cubicBezTo>
                  <a:cubicBezTo>
                    <a:pt x="7157" y="27334"/>
                    <a:pt x="7039" y="26653"/>
                    <a:pt x="7157" y="26003"/>
                  </a:cubicBezTo>
                  <a:cubicBezTo>
                    <a:pt x="7276" y="25264"/>
                    <a:pt x="7364" y="24495"/>
                    <a:pt x="7483" y="23726"/>
                  </a:cubicBezTo>
                  <a:cubicBezTo>
                    <a:pt x="7512" y="23578"/>
                    <a:pt x="7542" y="23460"/>
                    <a:pt x="7601" y="23312"/>
                  </a:cubicBezTo>
                  <a:close/>
                  <a:moveTo>
                    <a:pt x="7069" y="27777"/>
                  </a:moveTo>
                  <a:cubicBezTo>
                    <a:pt x="7157" y="27836"/>
                    <a:pt x="7187" y="27896"/>
                    <a:pt x="7246" y="27984"/>
                  </a:cubicBezTo>
                  <a:cubicBezTo>
                    <a:pt x="7808" y="29019"/>
                    <a:pt x="8547" y="29995"/>
                    <a:pt x="9405" y="30823"/>
                  </a:cubicBezTo>
                  <a:cubicBezTo>
                    <a:pt x="9701" y="31148"/>
                    <a:pt x="10026" y="31444"/>
                    <a:pt x="10322" y="31770"/>
                  </a:cubicBezTo>
                  <a:cubicBezTo>
                    <a:pt x="11327" y="32805"/>
                    <a:pt x="12126" y="34017"/>
                    <a:pt x="12717" y="35318"/>
                  </a:cubicBezTo>
                  <a:cubicBezTo>
                    <a:pt x="13101" y="36265"/>
                    <a:pt x="13782" y="37063"/>
                    <a:pt x="14669" y="37625"/>
                  </a:cubicBezTo>
                  <a:cubicBezTo>
                    <a:pt x="15053" y="37861"/>
                    <a:pt x="15467" y="38039"/>
                    <a:pt x="15911" y="38187"/>
                  </a:cubicBezTo>
                  <a:cubicBezTo>
                    <a:pt x="16739" y="38512"/>
                    <a:pt x="17596" y="38808"/>
                    <a:pt x="18424" y="39133"/>
                  </a:cubicBezTo>
                  <a:cubicBezTo>
                    <a:pt x="18957" y="39340"/>
                    <a:pt x="19430" y="39665"/>
                    <a:pt x="20021" y="39665"/>
                  </a:cubicBezTo>
                  <a:lnTo>
                    <a:pt x="20051" y="39695"/>
                  </a:lnTo>
                  <a:cubicBezTo>
                    <a:pt x="19767" y="39884"/>
                    <a:pt x="19445" y="39979"/>
                    <a:pt x="19116" y="39979"/>
                  </a:cubicBezTo>
                  <a:cubicBezTo>
                    <a:pt x="19034" y="39979"/>
                    <a:pt x="18951" y="39973"/>
                    <a:pt x="18868" y="39961"/>
                  </a:cubicBezTo>
                  <a:cubicBezTo>
                    <a:pt x="18040" y="39872"/>
                    <a:pt x="17212" y="39754"/>
                    <a:pt x="16384" y="39665"/>
                  </a:cubicBezTo>
                  <a:cubicBezTo>
                    <a:pt x="15970" y="39606"/>
                    <a:pt x="15556" y="39606"/>
                    <a:pt x="15142" y="39547"/>
                  </a:cubicBezTo>
                  <a:cubicBezTo>
                    <a:pt x="13929" y="39310"/>
                    <a:pt x="12835" y="38808"/>
                    <a:pt x="11889" y="38039"/>
                  </a:cubicBezTo>
                  <a:cubicBezTo>
                    <a:pt x="10588" y="37004"/>
                    <a:pt x="9464" y="35821"/>
                    <a:pt x="8547" y="34461"/>
                  </a:cubicBezTo>
                  <a:cubicBezTo>
                    <a:pt x="7897" y="33485"/>
                    <a:pt x="7483" y="32391"/>
                    <a:pt x="7335" y="31208"/>
                  </a:cubicBezTo>
                  <a:cubicBezTo>
                    <a:pt x="7217" y="30261"/>
                    <a:pt x="7128" y="29256"/>
                    <a:pt x="7039" y="28280"/>
                  </a:cubicBezTo>
                  <a:cubicBezTo>
                    <a:pt x="7039" y="28103"/>
                    <a:pt x="7069" y="27925"/>
                    <a:pt x="7069" y="27777"/>
                  </a:cubicBezTo>
                  <a:close/>
                  <a:moveTo>
                    <a:pt x="17142" y="0"/>
                  </a:moveTo>
                  <a:cubicBezTo>
                    <a:pt x="17087" y="0"/>
                    <a:pt x="17032" y="3"/>
                    <a:pt x="16975" y="9"/>
                  </a:cubicBezTo>
                  <a:cubicBezTo>
                    <a:pt x="16384" y="38"/>
                    <a:pt x="15822" y="275"/>
                    <a:pt x="15408" y="689"/>
                  </a:cubicBezTo>
                  <a:cubicBezTo>
                    <a:pt x="14994" y="1073"/>
                    <a:pt x="14639" y="1547"/>
                    <a:pt x="14403" y="2049"/>
                  </a:cubicBezTo>
                  <a:cubicBezTo>
                    <a:pt x="13900" y="3114"/>
                    <a:pt x="13249" y="4090"/>
                    <a:pt x="12776" y="5184"/>
                  </a:cubicBezTo>
                  <a:cubicBezTo>
                    <a:pt x="11978" y="7106"/>
                    <a:pt x="11031" y="8969"/>
                    <a:pt x="9878" y="10744"/>
                  </a:cubicBezTo>
                  <a:lnTo>
                    <a:pt x="9641" y="11098"/>
                  </a:lnTo>
                  <a:cubicBezTo>
                    <a:pt x="9375" y="10655"/>
                    <a:pt x="9434" y="10241"/>
                    <a:pt x="9375" y="9827"/>
                  </a:cubicBezTo>
                  <a:cubicBezTo>
                    <a:pt x="9316" y="9147"/>
                    <a:pt x="9494" y="8437"/>
                    <a:pt x="9908" y="7875"/>
                  </a:cubicBezTo>
                  <a:cubicBezTo>
                    <a:pt x="10055" y="7668"/>
                    <a:pt x="10203" y="7431"/>
                    <a:pt x="10381" y="7224"/>
                  </a:cubicBezTo>
                  <a:cubicBezTo>
                    <a:pt x="10765" y="6692"/>
                    <a:pt x="11061" y="6101"/>
                    <a:pt x="11238" y="5480"/>
                  </a:cubicBezTo>
                  <a:cubicBezTo>
                    <a:pt x="11445" y="4829"/>
                    <a:pt x="11534" y="4149"/>
                    <a:pt x="11416" y="3469"/>
                  </a:cubicBezTo>
                  <a:cubicBezTo>
                    <a:pt x="11268" y="2670"/>
                    <a:pt x="10943" y="1901"/>
                    <a:pt x="10469" y="1221"/>
                  </a:cubicBezTo>
                  <a:cubicBezTo>
                    <a:pt x="10070" y="662"/>
                    <a:pt x="9630" y="332"/>
                    <a:pt x="9039" y="332"/>
                  </a:cubicBezTo>
                  <a:cubicBezTo>
                    <a:pt x="8756" y="332"/>
                    <a:pt x="8438" y="408"/>
                    <a:pt x="8074" y="571"/>
                  </a:cubicBezTo>
                  <a:cubicBezTo>
                    <a:pt x="7601" y="807"/>
                    <a:pt x="7157" y="1103"/>
                    <a:pt x="6802" y="1428"/>
                  </a:cubicBezTo>
                  <a:cubicBezTo>
                    <a:pt x="5442" y="2670"/>
                    <a:pt x="4407" y="4178"/>
                    <a:pt x="3786" y="5864"/>
                  </a:cubicBezTo>
                  <a:cubicBezTo>
                    <a:pt x="3254" y="7372"/>
                    <a:pt x="2988" y="8940"/>
                    <a:pt x="2988" y="10537"/>
                  </a:cubicBezTo>
                  <a:lnTo>
                    <a:pt x="2810" y="10773"/>
                  </a:lnTo>
                  <a:cubicBezTo>
                    <a:pt x="2485" y="11246"/>
                    <a:pt x="2130" y="11690"/>
                    <a:pt x="1805" y="12163"/>
                  </a:cubicBezTo>
                  <a:cubicBezTo>
                    <a:pt x="1391" y="12814"/>
                    <a:pt x="1184" y="13553"/>
                    <a:pt x="1213" y="14322"/>
                  </a:cubicBezTo>
                  <a:cubicBezTo>
                    <a:pt x="1243" y="14825"/>
                    <a:pt x="1213" y="15357"/>
                    <a:pt x="1154" y="15860"/>
                  </a:cubicBezTo>
                  <a:cubicBezTo>
                    <a:pt x="1095" y="16628"/>
                    <a:pt x="977" y="17397"/>
                    <a:pt x="918" y="18166"/>
                  </a:cubicBezTo>
                  <a:cubicBezTo>
                    <a:pt x="770" y="19172"/>
                    <a:pt x="1243" y="20177"/>
                    <a:pt x="2100" y="20739"/>
                  </a:cubicBezTo>
                  <a:cubicBezTo>
                    <a:pt x="2160" y="20798"/>
                    <a:pt x="2248" y="20887"/>
                    <a:pt x="2308" y="20976"/>
                  </a:cubicBezTo>
                  <a:cubicBezTo>
                    <a:pt x="1982" y="21242"/>
                    <a:pt x="1657" y="21478"/>
                    <a:pt x="1391" y="21774"/>
                  </a:cubicBezTo>
                  <a:cubicBezTo>
                    <a:pt x="444" y="22720"/>
                    <a:pt x="1" y="23844"/>
                    <a:pt x="415" y="25204"/>
                  </a:cubicBezTo>
                  <a:cubicBezTo>
                    <a:pt x="563" y="25618"/>
                    <a:pt x="770" y="26032"/>
                    <a:pt x="1006" y="26417"/>
                  </a:cubicBezTo>
                  <a:cubicBezTo>
                    <a:pt x="1213" y="26801"/>
                    <a:pt x="1509" y="27127"/>
                    <a:pt x="1686" y="27541"/>
                  </a:cubicBezTo>
                  <a:cubicBezTo>
                    <a:pt x="1893" y="27955"/>
                    <a:pt x="2071" y="28428"/>
                    <a:pt x="2189" y="28901"/>
                  </a:cubicBezTo>
                  <a:cubicBezTo>
                    <a:pt x="2308" y="29522"/>
                    <a:pt x="2367" y="30173"/>
                    <a:pt x="2515" y="30823"/>
                  </a:cubicBezTo>
                  <a:cubicBezTo>
                    <a:pt x="2781" y="32538"/>
                    <a:pt x="4052" y="33928"/>
                    <a:pt x="5738" y="34372"/>
                  </a:cubicBezTo>
                  <a:cubicBezTo>
                    <a:pt x="6310" y="34562"/>
                    <a:pt x="6897" y="34647"/>
                    <a:pt x="7477" y="34647"/>
                  </a:cubicBezTo>
                  <a:cubicBezTo>
                    <a:pt x="7707" y="34647"/>
                    <a:pt x="7936" y="34634"/>
                    <a:pt x="8163" y="34608"/>
                  </a:cubicBezTo>
                  <a:cubicBezTo>
                    <a:pt x="8843" y="35377"/>
                    <a:pt x="9464" y="36146"/>
                    <a:pt x="10115" y="36886"/>
                  </a:cubicBezTo>
                  <a:cubicBezTo>
                    <a:pt x="10913" y="37743"/>
                    <a:pt x="11830" y="38512"/>
                    <a:pt x="12865" y="39074"/>
                  </a:cubicBezTo>
                  <a:cubicBezTo>
                    <a:pt x="13693" y="39547"/>
                    <a:pt x="14610" y="39843"/>
                    <a:pt x="15526" y="39961"/>
                  </a:cubicBezTo>
                  <a:cubicBezTo>
                    <a:pt x="16502" y="40050"/>
                    <a:pt x="17449" y="40168"/>
                    <a:pt x="18424" y="40227"/>
                  </a:cubicBezTo>
                  <a:cubicBezTo>
                    <a:pt x="18631" y="40257"/>
                    <a:pt x="18846" y="40272"/>
                    <a:pt x="19064" y="40272"/>
                  </a:cubicBezTo>
                  <a:cubicBezTo>
                    <a:pt x="19282" y="40272"/>
                    <a:pt x="19504" y="40257"/>
                    <a:pt x="19726" y="40227"/>
                  </a:cubicBezTo>
                  <a:cubicBezTo>
                    <a:pt x="20435" y="40079"/>
                    <a:pt x="20968" y="39517"/>
                    <a:pt x="21056" y="38808"/>
                  </a:cubicBezTo>
                  <a:cubicBezTo>
                    <a:pt x="21145" y="38068"/>
                    <a:pt x="21056" y="37300"/>
                    <a:pt x="20849" y="36619"/>
                  </a:cubicBezTo>
                  <a:cubicBezTo>
                    <a:pt x="20731" y="36265"/>
                    <a:pt x="20672" y="35939"/>
                    <a:pt x="20583" y="35584"/>
                  </a:cubicBezTo>
                  <a:lnTo>
                    <a:pt x="20583" y="35584"/>
                  </a:lnTo>
                  <a:cubicBezTo>
                    <a:pt x="20997" y="35791"/>
                    <a:pt x="21352" y="35998"/>
                    <a:pt x="21737" y="36265"/>
                  </a:cubicBezTo>
                  <a:cubicBezTo>
                    <a:pt x="22032" y="36472"/>
                    <a:pt x="22387" y="36679"/>
                    <a:pt x="22742" y="36856"/>
                  </a:cubicBezTo>
                  <a:cubicBezTo>
                    <a:pt x="22965" y="36968"/>
                    <a:pt x="23205" y="37020"/>
                    <a:pt x="23443" y="37020"/>
                  </a:cubicBezTo>
                  <a:cubicBezTo>
                    <a:pt x="23836" y="37020"/>
                    <a:pt x="24222" y="36877"/>
                    <a:pt x="24516" y="36619"/>
                  </a:cubicBezTo>
                  <a:cubicBezTo>
                    <a:pt x="24960" y="36265"/>
                    <a:pt x="25315" y="35791"/>
                    <a:pt x="25492" y="35259"/>
                  </a:cubicBezTo>
                  <a:cubicBezTo>
                    <a:pt x="25758" y="34490"/>
                    <a:pt x="26172" y="33780"/>
                    <a:pt x="26705" y="33159"/>
                  </a:cubicBezTo>
                  <a:cubicBezTo>
                    <a:pt x="27089" y="32686"/>
                    <a:pt x="27444" y="32213"/>
                    <a:pt x="27799" y="31740"/>
                  </a:cubicBezTo>
                  <a:cubicBezTo>
                    <a:pt x="28863" y="30261"/>
                    <a:pt x="29396" y="28664"/>
                    <a:pt x="28893" y="26831"/>
                  </a:cubicBezTo>
                  <a:cubicBezTo>
                    <a:pt x="29425" y="26594"/>
                    <a:pt x="29898" y="26210"/>
                    <a:pt x="30283" y="25766"/>
                  </a:cubicBezTo>
                  <a:cubicBezTo>
                    <a:pt x="30993" y="24909"/>
                    <a:pt x="31495" y="23903"/>
                    <a:pt x="31732" y="22809"/>
                  </a:cubicBezTo>
                  <a:cubicBezTo>
                    <a:pt x="31939" y="22011"/>
                    <a:pt x="31880" y="21183"/>
                    <a:pt x="31614" y="20384"/>
                  </a:cubicBezTo>
                  <a:cubicBezTo>
                    <a:pt x="31348" y="19586"/>
                    <a:pt x="30815" y="18876"/>
                    <a:pt x="30135" y="18373"/>
                  </a:cubicBezTo>
                  <a:cubicBezTo>
                    <a:pt x="29425" y="17900"/>
                    <a:pt x="28686" y="17516"/>
                    <a:pt x="27947" y="17072"/>
                  </a:cubicBezTo>
                  <a:cubicBezTo>
                    <a:pt x="27769" y="16983"/>
                    <a:pt x="27621" y="16924"/>
                    <a:pt x="27444" y="16835"/>
                  </a:cubicBezTo>
                  <a:cubicBezTo>
                    <a:pt x="27740" y="16333"/>
                    <a:pt x="27888" y="15771"/>
                    <a:pt x="27888" y="15209"/>
                  </a:cubicBezTo>
                  <a:cubicBezTo>
                    <a:pt x="27947" y="14795"/>
                    <a:pt x="27947" y="14381"/>
                    <a:pt x="27947" y="13967"/>
                  </a:cubicBezTo>
                  <a:cubicBezTo>
                    <a:pt x="27947" y="12961"/>
                    <a:pt x="27621" y="11986"/>
                    <a:pt x="27000" y="11187"/>
                  </a:cubicBezTo>
                  <a:cubicBezTo>
                    <a:pt x="26527" y="10537"/>
                    <a:pt x="26143" y="9827"/>
                    <a:pt x="25847" y="9087"/>
                  </a:cubicBezTo>
                  <a:cubicBezTo>
                    <a:pt x="25610" y="8496"/>
                    <a:pt x="25315" y="7905"/>
                    <a:pt x="24960" y="7343"/>
                  </a:cubicBezTo>
                  <a:cubicBezTo>
                    <a:pt x="24398" y="6426"/>
                    <a:pt x="23422" y="5835"/>
                    <a:pt x="22328" y="5775"/>
                  </a:cubicBezTo>
                  <a:cubicBezTo>
                    <a:pt x="22072" y="5756"/>
                    <a:pt x="21815" y="5749"/>
                    <a:pt x="21559" y="5749"/>
                  </a:cubicBezTo>
                  <a:cubicBezTo>
                    <a:pt x="21046" y="5749"/>
                    <a:pt x="20534" y="5775"/>
                    <a:pt x="20021" y="5775"/>
                  </a:cubicBezTo>
                  <a:cubicBezTo>
                    <a:pt x="19548" y="5775"/>
                    <a:pt x="19105" y="5923"/>
                    <a:pt x="18691" y="6160"/>
                  </a:cubicBezTo>
                  <a:cubicBezTo>
                    <a:pt x="18602" y="6219"/>
                    <a:pt x="18484" y="6278"/>
                    <a:pt x="18365" y="6308"/>
                  </a:cubicBezTo>
                  <a:cubicBezTo>
                    <a:pt x="18365" y="6130"/>
                    <a:pt x="18365" y="5923"/>
                    <a:pt x="18365" y="5716"/>
                  </a:cubicBezTo>
                  <a:cubicBezTo>
                    <a:pt x="18424" y="5273"/>
                    <a:pt x="18484" y="4829"/>
                    <a:pt x="18572" y="4385"/>
                  </a:cubicBezTo>
                  <a:cubicBezTo>
                    <a:pt x="18750" y="3439"/>
                    <a:pt x="18809" y="2493"/>
                    <a:pt x="18691" y="1547"/>
                  </a:cubicBezTo>
                  <a:cubicBezTo>
                    <a:pt x="18580" y="605"/>
                    <a:pt x="17950" y="0"/>
                    <a:pt x="171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2" name="Google Shape;2342;p31"/>
          <p:cNvGrpSpPr/>
          <p:nvPr/>
        </p:nvGrpSpPr>
        <p:grpSpPr>
          <a:xfrm rot="1244418">
            <a:off x="-78879" y="4331257"/>
            <a:ext cx="970084" cy="1292589"/>
            <a:chOff x="5318300" y="3943775"/>
            <a:chExt cx="594975" cy="792775"/>
          </a:xfrm>
        </p:grpSpPr>
        <p:sp>
          <p:nvSpPr>
            <p:cNvPr id="2343" name="Google Shape;2343;p31"/>
            <p:cNvSpPr/>
            <p:nvPr/>
          </p:nvSpPr>
          <p:spPr>
            <a:xfrm>
              <a:off x="5318300" y="3943775"/>
              <a:ext cx="594975" cy="518250"/>
            </a:xfrm>
            <a:custGeom>
              <a:rect b="b" l="l" r="r" t="t"/>
              <a:pathLst>
                <a:path extrusionOk="0" h="20730" w="23799">
                  <a:moveTo>
                    <a:pt x="12244" y="4889"/>
                  </a:moveTo>
                  <a:cubicBezTo>
                    <a:pt x="12274" y="4889"/>
                    <a:pt x="12288" y="4874"/>
                    <a:pt x="12303" y="4874"/>
                  </a:cubicBezTo>
                  <a:cubicBezTo>
                    <a:pt x="12788" y="4448"/>
                    <a:pt x="13272" y="4037"/>
                    <a:pt x="13757" y="3626"/>
                  </a:cubicBezTo>
                  <a:cubicBezTo>
                    <a:pt x="13933" y="3479"/>
                    <a:pt x="14109" y="3333"/>
                    <a:pt x="14314" y="3201"/>
                  </a:cubicBezTo>
                  <a:cubicBezTo>
                    <a:pt x="14843" y="2848"/>
                    <a:pt x="15327" y="2966"/>
                    <a:pt x="15680" y="3494"/>
                  </a:cubicBezTo>
                  <a:cubicBezTo>
                    <a:pt x="15856" y="3802"/>
                    <a:pt x="15973" y="4140"/>
                    <a:pt x="16047" y="4492"/>
                  </a:cubicBezTo>
                  <a:cubicBezTo>
                    <a:pt x="16105" y="4727"/>
                    <a:pt x="16164" y="4948"/>
                    <a:pt x="16238" y="5168"/>
                  </a:cubicBezTo>
                  <a:cubicBezTo>
                    <a:pt x="16399" y="5740"/>
                    <a:pt x="16428" y="6342"/>
                    <a:pt x="16326" y="6929"/>
                  </a:cubicBezTo>
                  <a:cubicBezTo>
                    <a:pt x="16252" y="7531"/>
                    <a:pt x="16076" y="8104"/>
                    <a:pt x="15797" y="8632"/>
                  </a:cubicBezTo>
                  <a:cubicBezTo>
                    <a:pt x="15900" y="8588"/>
                    <a:pt x="15959" y="8574"/>
                    <a:pt x="16017" y="8544"/>
                  </a:cubicBezTo>
                  <a:cubicBezTo>
                    <a:pt x="17060" y="8016"/>
                    <a:pt x="18131" y="7546"/>
                    <a:pt x="19233" y="7150"/>
                  </a:cubicBezTo>
                  <a:cubicBezTo>
                    <a:pt x="19556" y="7032"/>
                    <a:pt x="19908" y="6959"/>
                    <a:pt x="20260" y="6974"/>
                  </a:cubicBezTo>
                  <a:cubicBezTo>
                    <a:pt x="20657" y="6988"/>
                    <a:pt x="20847" y="7252"/>
                    <a:pt x="20715" y="7634"/>
                  </a:cubicBezTo>
                  <a:cubicBezTo>
                    <a:pt x="20642" y="7796"/>
                    <a:pt x="20554" y="7942"/>
                    <a:pt x="20466" y="8089"/>
                  </a:cubicBezTo>
                  <a:cubicBezTo>
                    <a:pt x="20422" y="8177"/>
                    <a:pt x="20363" y="8251"/>
                    <a:pt x="20275" y="8368"/>
                  </a:cubicBezTo>
                  <a:cubicBezTo>
                    <a:pt x="20392" y="8339"/>
                    <a:pt x="20466" y="8324"/>
                    <a:pt x="20539" y="8309"/>
                  </a:cubicBezTo>
                  <a:cubicBezTo>
                    <a:pt x="20774" y="8295"/>
                    <a:pt x="20877" y="8383"/>
                    <a:pt x="20891" y="8618"/>
                  </a:cubicBezTo>
                  <a:cubicBezTo>
                    <a:pt x="20921" y="8985"/>
                    <a:pt x="20862" y="9352"/>
                    <a:pt x="20730" y="9690"/>
                  </a:cubicBezTo>
                  <a:cubicBezTo>
                    <a:pt x="20495" y="10203"/>
                    <a:pt x="20304" y="10747"/>
                    <a:pt x="19967" y="11202"/>
                  </a:cubicBezTo>
                  <a:cubicBezTo>
                    <a:pt x="19923" y="11275"/>
                    <a:pt x="19878" y="11348"/>
                    <a:pt x="19849" y="11437"/>
                  </a:cubicBezTo>
                  <a:lnTo>
                    <a:pt x="20495" y="11216"/>
                  </a:lnTo>
                  <a:cubicBezTo>
                    <a:pt x="20539" y="11202"/>
                    <a:pt x="20568" y="11187"/>
                    <a:pt x="20613" y="11187"/>
                  </a:cubicBezTo>
                  <a:cubicBezTo>
                    <a:pt x="21112" y="11187"/>
                    <a:pt x="21567" y="10996"/>
                    <a:pt x="22051" y="10923"/>
                  </a:cubicBezTo>
                  <a:cubicBezTo>
                    <a:pt x="22404" y="10849"/>
                    <a:pt x="22756" y="10761"/>
                    <a:pt x="23108" y="10835"/>
                  </a:cubicBezTo>
                  <a:cubicBezTo>
                    <a:pt x="23519" y="10893"/>
                    <a:pt x="23798" y="11290"/>
                    <a:pt x="23696" y="11701"/>
                  </a:cubicBezTo>
                  <a:cubicBezTo>
                    <a:pt x="23637" y="11994"/>
                    <a:pt x="23505" y="12259"/>
                    <a:pt x="23329" y="12494"/>
                  </a:cubicBezTo>
                  <a:cubicBezTo>
                    <a:pt x="23050" y="12831"/>
                    <a:pt x="22771" y="13169"/>
                    <a:pt x="22477" y="13492"/>
                  </a:cubicBezTo>
                  <a:cubicBezTo>
                    <a:pt x="22169" y="13859"/>
                    <a:pt x="21846" y="14211"/>
                    <a:pt x="21537" y="14564"/>
                  </a:cubicBezTo>
                  <a:cubicBezTo>
                    <a:pt x="21097" y="15063"/>
                    <a:pt x="20568" y="15459"/>
                    <a:pt x="19967" y="15709"/>
                  </a:cubicBezTo>
                  <a:cubicBezTo>
                    <a:pt x="19453" y="15900"/>
                    <a:pt x="18924" y="16017"/>
                    <a:pt x="18396" y="16090"/>
                  </a:cubicBezTo>
                  <a:cubicBezTo>
                    <a:pt x="17618" y="16178"/>
                    <a:pt x="16840" y="16237"/>
                    <a:pt x="16076" y="16340"/>
                  </a:cubicBezTo>
                  <a:cubicBezTo>
                    <a:pt x="14505" y="16516"/>
                    <a:pt x="13008" y="16927"/>
                    <a:pt x="11687" y="17823"/>
                  </a:cubicBezTo>
                  <a:cubicBezTo>
                    <a:pt x="11305" y="18087"/>
                    <a:pt x="10952" y="18381"/>
                    <a:pt x="10556" y="18660"/>
                  </a:cubicBezTo>
                  <a:cubicBezTo>
                    <a:pt x="10174" y="18924"/>
                    <a:pt x="9807" y="19159"/>
                    <a:pt x="9426" y="19394"/>
                  </a:cubicBezTo>
                  <a:cubicBezTo>
                    <a:pt x="9103" y="19570"/>
                    <a:pt x="8750" y="19658"/>
                    <a:pt x="8398" y="19658"/>
                  </a:cubicBezTo>
                  <a:cubicBezTo>
                    <a:pt x="7869" y="19687"/>
                    <a:pt x="7370" y="19937"/>
                    <a:pt x="7047" y="20363"/>
                  </a:cubicBezTo>
                  <a:cubicBezTo>
                    <a:pt x="6974" y="20465"/>
                    <a:pt x="6901" y="20568"/>
                    <a:pt x="6827" y="20671"/>
                  </a:cubicBezTo>
                  <a:cubicBezTo>
                    <a:pt x="6798" y="20700"/>
                    <a:pt x="6739" y="20700"/>
                    <a:pt x="6680" y="20730"/>
                  </a:cubicBezTo>
                  <a:cubicBezTo>
                    <a:pt x="6666" y="20671"/>
                    <a:pt x="6666" y="20597"/>
                    <a:pt x="6680" y="20539"/>
                  </a:cubicBezTo>
                  <a:cubicBezTo>
                    <a:pt x="6798" y="19731"/>
                    <a:pt x="6607" y="18924"/>
                    <a:pt x="6152" y="18263"/>
                  </a:cubicBezTo>
                  <a:cubicBezTo>
                    <a:pt x="5799" y="17735"/>
                    <a:pt x="5579" y="17118"/>
                    <a:pt x="5476" y="16501"/>
                  </a:cubicBezTo>
                  <a:cubicBezTo>
                    <a:pt x="5418" y="16134"/>
                    <a:pt x="5403" y="15767"/>
                    <a:pt x="5374" y="15386"/>
                  </a:cubicBezTo>
                  <a:cubicBezTo>
                    <a:pt x="5359" y="14887"/>
                    <a:pt x="5256" y="14402"/>
                    <a:pt x="5080" y="13947"/>
                  </a:cubicBezTo>
                  <a:cubicBezTo>
                    <a:pt x="4698" y="12978"/>
                    <a:pt x="4199" y="12053"/>
                    <a:pt x="3597" y="11202"/>
                  </a:cubicBezTo>
                  <a:cubicBezTo>
                    <a:pt x="3362" y="10864"/>
                    <a:pt x="3083" y="10556"/>
                    <a:pt x="2834" y="10233"/>
                  </a:cubicBezTo>
                  <a:cubicBezTo>
                    <a:pt x="2291" y="9499"/>
                    <a:pt x="1689" y="8779"/>
                    <a:pt x="1219" y="7987"/>
                  </a:cubicBezTo>
                  <a:cubicBezTo>
                    <a:pt x="617" y="6959"/>
                    <a:pt x="221" y="5814"/>
                    <a:pt x="59" y="4639"/>
                  </a:cubicBezTo>
                  <a:cubicBezTo>
                    <a:pt x="0" y="4272"/>
                    <a:pt x="0" y="3891"/>
                    <a:pt x="59" y="3524"/>
                  </a:cubicBezTo>
                  <a:cubicBezTo>
                    <a:pt x="103" y="3318"/>
                    <a:pt x="177" y="3127"/>
                    <a:pt x="397" y="3068"/>
                  </a:cubicBezTo>
                  <a:cubicBezTo>
                    <a:pt x="617" y="2995"/>
                    <a:pt x="837" y="3068"/>
                    <a:pt x="984" y="3245"/>
                  </a:cubicBezTo>
                  <a:cubicBezTo>
                    <a:pt x="1116" y="3406"/>
                    <a:pt x="1234" y="3582"/>
                    <a:pt x="1336" y="3758"/>
                  </a:cubicBezTo>
                  <a:cubicBezTo>
                    <a:pt x="1469" y="4008"/>
                    <a:pt x="1601" y="4287"/>
                    <a:pt x="1733" y="4551"/>
                  </a:cubicBezTo>
                  <a:cubicBezTo>
                    <a:pt x="2070" y="5241"/>
                    <a:pt x="2570" y="5843"/>
                    <a:pt x="3201" y="6298"/>
                  </a:cubicBezTo>
                  <a:cubicBezTo>
                    <a:pt x="3685" y="6651"/>
                    <a:pt x="4170" y="7018"/>
                    <a:pt x="4640" y="7399"/>
                  </a:cubicBezTo>
                  <a:cubicBezTo>
                    <a:pt x="5300" y="7898"/>
                    <a:pt x="5829" y="8544"/>
                    <a:pt x="6181" y="9278"/>
                  </a:cubicBezTo>
                  <a:cubicBezTo>
                    <a:pt x="6255" y="9469"/>
                    <a:pt x="6328" y="9645"/>
                    <a:pt x="6416" y="9880"/>
                  </a:cubicBezTo>
                  <a:cubicBezTo>
                    <a:pt x="6431" y="9792"/>
                    <a:pt x="6460" y="9748"/>
                    <a:pt x="6460" y="9719"/>
                  </a:cubicBezTo>
                  <a:cubicBezTo>
                    <a:pt x="6622" y="8999"/>
                    <a:pt x="6783" y="8280"/>
                    <a:pt x="6915" y="7546"/>
                  </a:cubicBezTo>
                  <a:cubicBezTo>
                    <a:pt x="7003" y="7106"/>
                    <a:pt x="7033" y="6651"/>
                    <a:pt x="7077" y="6210"/>
                  </a:cubicBezTo>
                  <a:cubicBezTo>
                    <a:pt x="7238" y="4801"/>
                    <a:pt x="7429" y="3406"/>
                    <a:pt x="7899" y="2055"/>
                  </a:cubicBezTo>
                  <a:cubicBezTo>
                    <a:pt x="8119" y="1439"/>
                    <a:pt x="8486" y="866"/>
                    <a:pt x="8971" y="426"/>
                  </a:cubicBezTo>
                  <a:cubicBezTo>
                    <a:pt x="9176" y="191"/>
                    <a:pt x="9470" y="59"/>
                    <a:pt x="9763" y="44"/>
                  </a:cubicBezTo>
                  <a:cubicBezTo>
                    <a:pt x="10072" y="15"/>
                    <a:pt x="10336" y="191"/>
                    <a:pt x="10453" y="455"/>
                  </a:cubicBezTo>
                  <a:cubicBezTo>
                    <a:pt x="10585" y="734"/>
                    <a:pt x="10688" y="1042"/>
                    <a:pt x="10732" y="1336"/>
                  </a:cubicBezTo>
                  <a:cubicBezTo>
                    <a:pt x="10820" y="2041"/>
                    <a:pt x="11085" y="2701"/>
                    <a:pt x="11496" y="3274"/>
                  </a:cubicBezTo>
                  <a:cubicBezTo>
                    <a:pt x="11760" y="3685"/>
                    <a:pt x="11965" y="4111"/>
                    <a:pt x="12127" y="4566"/>
                  </a:cubicBezTo>
                  <a:cubicBezTo>
                    <a:pt x="12171" y="4683"/>
                    <a:pt x="12215" y="4786"/>
                    <a:pt x="12244" y="4889"/>
                  </a:cubicBezTo>
                  <a:close/>
                  <a:moveTo>
                    <a:pt x="10615" y="2701"/>
                  </a:moveTo>
                  <a:lnTo>
                    <a:pt x="10615" y="2701"/>
                  </a:lnTo>
                  <a:cubicBezTo>
                    <a:pt x="10615" y="2334"/>
                    <a:pt x="10629" y="1982"/>
                    <a:pt x="10615" y="1615"/>
                  </a:cubicBezTo>
                  <a:cubicBezTo>
                    <a:pt x="10600" y="1321"/>
                    <a:pt x="10541" y="1042"/>
                    <a:pt x="10453" y="763"/>
                  </a:cubicBezTo>
                  <a:cubicBezTo>
                    <a:pt x="10233" y="118"/>
                    <a:pt x="9793" y="0"/>
                    <a:pt x="9249" y="382"/>
                  </a:cubicBezTo>
                  <a:cubicBezTo>
                    <a:pt x="8897" y="646"/>
                    <a:pt x="8589" y="984"/>
                    <a:pt x="8383" y="1380"/>
                  </a:cubicBezTo>
                  <a:cubicBezTo>
                    <a:pt x="8192" y="1688"/>
                    <a:pt x="8046" y="2011"/>
                    <a:pt x="7943" y="2364"/>
                  </a:cubicBezTo>
                  <a:cubicBezTo>
                    <a:pt x="7532" y="3612"/>
                    <a:pt x="7356" y="4904"/>
                    <a:pt x="7224" y="6210"/>
                  </a:cubicBezTo>
                  <a:cubicBezTo>
                    <a:pt x="7179" y="6665"/>
                    <a:pt x="7135" y="7120"/>
                    <a:pt x="7062" y="7561"/>
                  </a:cubicBezTo>
                  <a:cubicBezTo>
                    <a:pt x="6945" y="8236"/>
                    <a:pt x="6798" y="8897"/>
                    <a:pt x="6651" y="9557"/>
                  </a:cubicBezTo>
                  <a:cubicBezTo>
                    <a:pt x="6445" y="10512"/>
                    <a:pt x="6240" y="11451"/>
                    <a:pt x="6020" y="12391"/>
                  </a:cubicBezTo>
                  <a:cubicBezTo>
                    <a:pt x="5829" y="13154"/>
                    <a:pt x="5667" y="13903"/>
                    <a:pt x="5535" y="14681"/>
                  </a:cubicBezTo>
                  <a:cubicBezTo>
                    <a:pt x="5403" y="15679"/>
                    <a:pt x="5550" y="16707"/>
                    <a:pt x="5961" y="17632"/>
                  </a:cubicBezTo>
                  <a:cubicBezTo>
                    <a:pt x="6166" y="18102"/>
                    <a:pt x="6460" y="18527"/>
                    <a:pt x="6856" y="18850"/>
                  </a:cubicBezTo>
                  <a:cubicBezTo>
                    <a:pt x="6974" y="18953"/>
                    <a:pt x="7106" y="19027"/>
                    <a:pt x="7238" y="19071"/>
                  </a:cubicBezTo>
                  <a:cubicBezTo>
                    <a:pt x="7591" y="19173"/>
                    <a:pt x="7825" y="18997"/>
                    <a:pt x="7796" y="18645"/>
                  </a:cubicBezTo>
                  <a:cubicBezTo>
                    <a:pt x="7767" y="17676"/>
                    <a:pt x="7972" y="16707"/>
                    <a:pt x="8413" y="15841"/>
                  </a:cubicBezTo>
                  <a:cubicBezTo>
                    <a:pt x="8971" y="14666"/>
                    <a:pt x="9734" y="13595"/>
                    <a:pt x="10688" y="12714"/>
                  </a:cubicBezTo>
                  <a:cubicBezTo>
                    <a:pt x="10908" y="12523"/>
                    <a:pt x="11070" y="12288"/>
                    <a:pt x="11173" y="12024"/>
                  </a:cubicBezTo>
                  <a:cubicBezTo>
                    <a:pt x="11334" y="11583"/>
                    <a:pt x="11496" y="11143"/>
                    <a:pt x="11628" y="10702"/>
                  </a:cubicBezTo>
                  <a:cubicBezTo>
                    <a:pt x="11760" y="10174"/>
                    <a:pt x="11863" y="9631"/>
                    <a:pt x="11980" y="9088"/>
                  </a:cubicBezTo>
                  <a:cubicBezTo>
                    <a:pt x="12068" y="8691"/>
                    <a:pt x="12083" y="8280"/>
                    <a:pt x="12009" y="7869"/>
                  </a:cubicBezTo>
                  <a:cubicBezTo>
                    <a:pt x="11921" y="7370"/>
                    <a:pt x="11760" y="6885"/>
                    <a:pt x="11510" y="6445"/>
                  </a:cubicBezTo>
                  <a:cubicBezTo>
                    <a:pt x="11290" y="6049"/>
                    <a:pt x="11129" y="5638"/>
                    <a:pt x="10952" y="5226"/>
                  </a:cubicBezTo>
                  <a:cubicBezTo>
                    <a:pt x="10718" y="4698"/>
                    <a:pt x="10600" y="4140"/>
                    <a:pt x="10615" y="3568"/>
                  </a:cubicBezTo>
                  <a:cubicBezTo>
                    <a:pt x="10615" y="3259"/>
                    <a:pt x="10615" y="2980"/>
                    <a:pt x="10615" y="2701"/>
                  </a:cubicBezTo>
                  <a:close/>
                  <a:moveTo>
                    <a:pt x="19967" y="8691"/>
                  </a:moveTo>
                  <a:lnTo>
                    <a:pt x="19923" y="8647"/>
                  </a:lnTo>
                  <a:cubicBezTo>
                    <a:pt x="19952" y="8574"/>
                    <a:pt x="19981" y="8515"/>
                    <a:pt x="20011" y="8456"/>
                  </a:cubicBezTo>
                  <a:cubicBezTo>
                    <a:pt x="20128" y="8309"/>
                    <a:pt x="20260" y="8163"/>
                    <a:pt x="20363" y="8001"/>
                  </a:cubicBezTo>
                  <a:cubicBezTo>
                    <a:pt x="20451" y="7884"/>
                    <a:pt x="20524" y="7737"/>
                    <a:pt x="20568" y="7605"/>
                  </a:cubicBezTo>
                  <a:cubicBezTo>
                    <a:pt x="20671" y="7297"/>
                    <a:pt x="20554" y="7135"/>
                    <a:pt x="20231" y="7106"/>
                  </a:cubicBezTo>
                  <a:cubicBezTo>
                    <a:pt x="19937" y="7106"/>
                    <a:pt x="19644" y="7150"/>
                    <a:pt x="19365" y="7252"/>
                  </a:cubicBezTo>
                  <a:cubicBezTo>
                    <a:pt x="18939" y="7414"/>
                    <a:pt x="18513" y="7575"/>
                    <a:pt x="18102" y="7737"/>
                  </a:cubicBezTo>
                  <a:cubicBezTo>
                    <a:pt x="16223" y="8500"/>
                    <a:pt x="14461" y="9411"/>
                    <a:pt x="13022" y="10879"/>
                  </a:cubicBezTo>
                  <a:cubicBezTo>
                    <a:pt x="12905" y="10996"/>
                    <a:pt x="12758" y="11084"/>
                    <a:pt x="12641" y="11187"/>
                  </a:cubicBezTo>
                  <a:cubicBezTo>
                    <a:pt x="12230" y="11525"/>
                    <a:pt x="11833" y="11877"/>
                    <a:pt x="11437" y="12229"/>
                  </a:cubicBezTo>
                  <a:cubicBezTo>
                    <a:pt x="10556" y="12934"/>
                    <a:pt x="9807" y="13785"/>
                    <a:pt x="9191" y="14725"/>
                  </a:cubicBezTo>
                  <a:cubicBezTo>
                    <a:pt x="8677" y="15488"/>
                    <a:pt x="8295" y="16355"/>
                    <a:pt x="8060" y="17250"/>
                  </a:cubicBezTo>
                  <a:cubicBezTo>
                    <a:pt x="7899" y="17793"/>
                    <a:pt x="7884" y="18366"/>
                    <a:pt x="7987" y="18924"/>
                  </a:cubicBezTo>
                  <a:cubicBezTo>
                    <a:pt x="8104" y="19496"/>
                    <a:pt x="8281" y="19555"/>
                    <a:pt x="8765" y="19496"/>
                  </a:cubicBezTo>
                  <a:cubicBezTo>
                    <a:pt x="8809" y="19496"/>
                    <a:pt x="8868" y="19482"/>
                    <a:pt x="8926" y="19467"/>
                  </a:cubicBezTo>
                  <a:cubicBezTo>
                    <a:pt x="9352" y="19335"/>
                    <a:pt x="9749" y="19115"/>
                    <a:pt x="10101" y="18850"/>
                  </a:cubicBezTo>
                  <a:cubicBezTo>
                    <a:pt x="10762" y="18351"/>
                    <a:pt x="11378" y="17779"/>
                    <a:pt x="11936" y="17162"/>
                  </a:cubicBezTo>
                  <a:cubicBezTo>
                    <a:pt x="12978" y="16017"/>
                    <a:pt x="14182" y="15048"/>
                    <a:pt x="15518" y="14270"/>
                  </a:cubicBezTo>
                  <a:cubicBezTo>
                    <a:pt x="15885" y="14064"/>
                    <a:pt x="16238" y="13859"/>
                    <a:pt x="16590" y="13639"/>
                  </a:cubicBezTo>
                  <a:cubicBezTo>
                    <a:pt x="17295" y="13213"/>
                    <a:pt x="17985" y="12787"/>
                    <a:pt x="18675" y="12332"/>
                  </a:cubicBezTo>
                  <a:cubicBezTo>
                    <a:pt x="19086" y="12068"/>
                    <a:pt x="19438" y="11715"/>
                    <a:pt x="19732" y="11319"/>
                  </a:cubicBezTo>
                  <a:cubicBezTo>
                    <a:pt x="20084" y="10805"/>
                    <a:pt x="20363" y="10247"/>
                    <a:pt x="20583" y="9675"/>
                  </a:cubicBezTo>
                  <a:cubicBezTo>
                    <a:pt x="20715" y="9381"/>
                    <a:pt x="20774" y="9058"/>
                    <a:pt x="20774" y="8750"/>
                  </a:cubicBezTo>
                  <a:cubicBezTo>
                    <a:pt x="20759" y="8647"/>
                    <a:pt x="20745" y="8559"/>
                    <a:pt x="20730" y="8471"/>
                  </a:cubicBezTo>
                  <a:cubicBezTo>
                    <a:pt x="20407" y="8398"/>
                    <a:pt x="20216" y="8618"/>
                    <a:pt x="19981" y="8691"/>
                  </a:cubicBezTo>
                  <a:close/>
                  <a:moveTo>
                    <a:pt x="12303" y="5065"/>
                  </a:moveTo>
                  <a:cubicBezTo>
                    <a:pt x="12318" y="5153"/>
                    <a:pt x="12332" y="5241"/>
                    <a:pt x="12347" y="5315"/>
                  </a:cubicBezTo>
                  <a:cubicBezTo>
                    <a:pt x="12421" y="5755"/>
                    <a:pt x="12538" y="6181"/>
                    <a:pt x="12553" y="6621"/>
                  </a:cubicBezTo>
                  <a:cubicBezTo>
                    <a:pt x="12597" y="7414"/>
                    <a:pt x="12509" y="8207"/>
                    <a:pt x="12288" y="8955"/>
                  </a:cubicBezTo>
                  <a:cubicBezTo>
                    <a:pt x="12142" y="9557"/>
                    <a:pt x="11980" y="10159"/>
                    <a:pt x="11804" y="10747"/>
                  </a:cubicBezTo>
                  <a:cubicBezTo>
                    <a:pt x="11731" y="11025"/>
                    <a:pt x="11598" y="11304"/>
                    <a:pt x="11510" y="11569"/>
                  </a:cubicBezTo>
                  <a:cubicBezTo>
                    <a:pt x="11422" y="11730"/>
                    <a:pt x="11364" y="11921"/>
                    <a:pt x="11334" y="12112"/>
                  </a:cubicBezTo>
                  <a:cubicBezTo>
                    <a:pt x="11496" y="11994"/>
                    <a:pt x="11628" y="11906"/>
                    <a:pt x="11760" y="11789"/>
                  </a:cubicBezTo>
                  <a:cubicBezTo>
                    <a:pt x="12244" y="11348"/>
                    <a:pt x="12729" y="10908"/>
                    <a:pt x="13213" y="10468"/>
                  </a:cubicBezTo>
                  <a:cubicBezTo>
                    <a:pt x="13859" y="9895"/>
                    <a:pt x="14564" y="9381"/>
                    <a:pt x="15313" y="8941"/>
                  </a:cubicBezTo>
                  <a:cubicBezTo>
                    <a:pt x="15474" y="8853"/>
                    <a:pt x="15606" y="8706"/>
                    <a:pt x="15680" y="8530"/>
                  </a:cubicBezTo>
                  <a:cubicBezTo>
                    <a:pt x="15827" y="8192"/>
                    <a:pt x="15885" y="7840"/>
                    <a:pt x="15827" y="7473"/>
                  </a:cubicBezTo>
                  <a:cubicBezTo>
                    <a:pt x="15782" y="7238"/>
                    <a:pt x="15738" y="7018"/>
                    <a:pt x="15665" y="6783"/>
                  </a:cubicBezTo>
                  <a:cubicBezTo>
                    <a:pt x="15342" y="5946"/>
                    <a:pt x="15342" y="5080"/>
                    <a:pt x="15415" y="4199"/>
                  </a:cubicBezTo>
                  <a:cubicBezTo>
                    <a:pt x="15430" y="3964"/>
                    <a:pt x="15415" y="3744"/>
                    <a:pt x="15357" y="3524"/>
                  </a:cubicBezTo>
                  <a:cubicBezTo>
                    <a:pt x="15342" y="3259"/>
                    <a:pt x="15092" y="3083"/>
                    <a:pt x="14843" y="3156"/>
                  </a:cubicBezTo>
                  <a:cubicBezTo>
                    <a:pt x="14696" y="3171"/>
                    <a:pt x="14549" y="3215"/>
                    <a:pt x="14417" y="3303"/>
                  </a:cubicBezTo>
                  <a:cubicBezTo>
                    <a:pt x="14285" y="3377"/>
                    <a:pt x="14153" y="3465"/>
                    <a:pt x="14035" y="3582"/>
                  </a:cubicBezTo>
                  <a:cubicBezTo>
                    <a:pt x="13639" y="3905"/>
                    <a:pt x="13228" y="4228"/>
                    <a:pt x="12846" y="4566"/>
                  </a:cubicBezTo>
                  <a:cubicBezTo>
                    <a:pt x="12655" y="4713"/>
                    <a:pt x="12494" y="4889"/>
                    <a:pt x="12318" y="5065"/>
                  </a:cubicBezTo>
                  <a:close/>
                  <a:moveTo>
                    <a:pt x="23475" y="11202"/>
                  </a:moveTo>
                  <a:cubicBezTo>
                    <a:pt x="23240" y="10952"/>
                    <a:pt x="22903" y="10864"/>
                    <a:pt x="22580" y="10952"/>
                  </a:cubicBezTo>
                  <a:cubicBezTo>
                    <a:pt x="22022" y="11055"/>
                    <a:pt x="21493" y="11158"/>
                    <a:pt x="20965" y="11290"/>
                  </a:cubicBezTo>
                  <a:cubicBezTo>
                    <a:pt x="20759" y="11334"/>
                    <a:pt x="20554" y="11363"/>
                    <a:pt x="20363" y="11422"/>
                  </a:cubicBezTo>
                  <a:cubicBezTo>
                    <a:pt x="20040" y="11466"/>
                    <a:pt x="19732" y="11613"/>
                    <a:pt x="19482" y="11833"/>
                  </a:cubicBezTo>
                  <a:cubicBezTo>
                    <a:pt x="19115" y="12200"/>
                    <a:pt x="18689" y="12523"/>
                    <a:pt x="18249" y="12787"/>
                  </a:cubicBezTo>
                  <a:cubicBezTo>
                    <a:pt x="17324" y="13360"/>
                    <a:pt x="16399" y="13903"/>
                    <a:pt x="15460" y="14461"/>
                  </a:cubicBezTo>
                  <a:cubicBezTo>
                    <a:pt x="14520" y="14989"/>
                    <a:pt x="13654" y="15650"/>
                    <a:pt x="12876" y="16399"/>
                  </a:cubicBezTo>
                  <a:cubicBezTo>
                    <a:pt x="12817" y="16457"/>
                    <a:pt x="12773" y="16516"/>
                    <a:pt x="12714" y="16575"/>
                  </a:cubicBezTo>
                  <a:cubicBezTo>
                    <a:pt x="12758" y="16575"/>
                    <a:pt x="12802" y="16560"/>
                    <a:pt x="12832" y="16531"/>
                  </a:cubicBezTo>
                  <a:cubicBezTo>
                    <a:pt x="13375" y="16134"/>
                    <a:pt x="13947" y="15797"/>
                    <a:pt x="14549" y="15503"/>
                  </a:cubicBezTo>
                  <a:cubicBezTo>
                    <a:pt x="15738" y="14916"/>
                    <a:pt x="17074" y="14740"/>
                    <a:pt x="18381" y="14989"/>
                  </a:cubicBezTo>
                  <a:cubicBezTo>
                    <a:pt x="18851" y="15077"/>
                    <a:pt x="19321" y="15165"/>
                    <a:pt x="19805" y="15254"/>
                  </a:cubicBezTo>
                  <a:cubicBezTo>
                    <a:pt x="20157" y="15342"/>
                    <a:pt x="20539" y="15254"/>
                    <a:pt x="20833" y="15019"/>
                  </a:cubicBezTo>
                  <a:cubicBezTo>
                    <a:pt x="21024" y="14872"/>
                    <a:pt x="21214" y="14696"/>
                    <a:pt x="21376" y="14520"/>
                  </a:cubicBezTo>
                  <a:cubicBezTo>
                    <a:pt x="21904" y="13932"/>
                    <a:pt x="22433" y="13345"/>
                    <a:pt x="22947" y="12743"/>
                  </a:cubicBezTo>
                  <a:cubicBezTo>
                    <a:pt x="23123" y="12538"/>
                    <a:pt x="23284" y="12303"/>
                    <a:pt x="23431" y="12068"/>
                  </a:cubicBezTo>
                  <a:cubicBezTo>
                    <a:pt x="23593" y="11804"/>
                    <a:pt x="23622" y="11481"/>
                    <a:pt x="23490" y="11202"/>
                  </a:cubicBezTo>
                  <a:close/>
                  <a:moveTo>
                    <a:pt x="5315" y="14211"/>
                  </a:moveTo>
                  <a:cubicBezTo>
                    <a:pt x="5344" y="13448"/>
                    <a:pt x="5315" y="12684"/>
                    <a:pt x="5198" y="11936"/>
                  </a:cubicBezTo>
                  <a:cubicBezTo>
                    <a:pt x="5051" y="10879"/>
                    <a:pt x="4728" y="9866"/>
                    <a:pt x="4243" y="8911"/>
                  </a:cubicBezTo>
                  <a:cubicBezTo>
                    <a:pt x="3759" y="7942"/>
                    <a:pt x="3113" y="7076"/>
                    <a:pt x="2555" y="6151"/>
                  </a:cubicBezTo>
                  <a:cubicBezTo>
                    <a:pt x="2115" y="5432"/>
                    <a:pt x="1615" y="4742"/>
                    <a:pt x="1278" y="3964"/>
                  </a:cubicBezTo>
                  <a:cubicBezTo>
                    <a:pt x="1204" y="3832"/>
                    <a:pt x="1131" y="3685"/>
                    <a:pt x="1043" y="3553"/>
                  </a:cubicBezTo>
                  <a:cubicBezTo>
                    <a:pt x="984" y="3479"/>
                    <a:pt x="925" y="3406"/>
                    <a:pt x="852" y="3333"/>
                  </a:cubicBezTo>
                  <a:cubicBezTo>
                    <a:pt x="573" y="3068"/>
                    <a:pt x="279" y="3142"/>
                    <a:pt x="191" y="3538"/>
                  </a:cubicBezTo>
                  <a:cubicBezTo>
                    <a:pt x="118" y="3905"/>
                    <a:pt x="118" y="4302"/>
                    <a:pt x="191" y="4669"/>
                  </a:cubicBezTo>
                  <a:cubicBezTo>
                    <a:pt x="338" y="5917"/>
                    <a:pt x="793" y="7120"/>
                    <a:pt x="1483" y="8163"/>
                  </a:cubicBezTo>
                  <a:cubicBezTo>
                    <a:pt x="1968" y="8882"/>
                    <a:pt x="2511" y="9572"/>
                    <a:pt x="3025" y="10262"/>
                  </a:cubicBezTo>
                  <a:cubicBezTo>
                    <a:pt x="3274" y="10585"/>
                    <a:pt x="3539" y="10908"/>
                    <a:pt x="3773" y="11231"/>
                  </a:cubicBezTo>
                  <a:cubicBezTo>
                    <a:pt x="4405" y="12127"/>
                    <a:pt x="4904" y="13095"/>
                    <a:pt x="5256" y="14108"/>
                  </a:cubicBezTo>
                  <a:cubicBezTo>
                    <a:pt x="5286" y="14138"/>
                    <a:pt x="5300" y="14182"/>
                    <a:pt x="5315" y="14211"/>
                  </a:cubicBezTo>
                  <a:close/>
                  <a:moveTo>
                    <a:pt x="2775" y="6137"/>
                  </a:moveTo>
                  <a:lnTo>
                    <a:pt x="2716" y="6181"/>
                  </a:lnTo>
                  <a:cubicBezTo>
                    <a:pt x="2760" y="6239"/>
                    <a:pt x="2805" y="6313"/>
                    <a:pt x="2834" y="6372"/>
                  </a:cubicBezTo>
                  <a:cubicBezTo>
                    <a:pt x="3128" y="6812"/>
                    <a:pt x="3421" y="7252"/>
                    <a:pt x="3700" y="7693"/>
                  </a:cubicBezTo>
                  <a:cubicBezTo>
                    <a:pt x="4331" y="8647"/>
                    <a:pt x="4801" y="9690"/>
                    <a:pt x="5095" y="10791"/>
                  </a:cubicBezTo>
                  <a:cubicBezTo>
                    <a:pt x="5315" y="11613"/>
                    <a:pt x="5418" y="12464"/>
                    <a:pt x="5447" y="13330"/>
                  </a:cubicBezTo>
                  <a:lnTo>
                    <a:pt x="5447" y="13991"/>
                  </a:lnTo>
                  <a:cubicBezTo>
                    <a:pt x="5491" y="13947"/>
                    <a:pt x="5521" y="13888"/>
                    <a:pt x="5535" y="13844"/>
                  </a:cubicBezTo>
                  <a:cubicBezTo>
                    <a:pt x="5770" y="12802"/>
                    <a:pt x="6005" y="11774"/>
                    <a:pt x="6255" y="10732"/>
                  </a:cubicBezTo>
                  <a:cubicBezTo>
                    <a:pt x="6343" y="10380"/>
                    <a:pt x="6313" y="9998"/>
                    <a:pt x="6181" y="9660"/>
                  </a:cubicBezTo>
                  <a:cubicBezTo>
                    <a:pt x="6049" y="9264"/>
                    <a:pt x="5858" y="8897"/>
                    <a:pt x="5594" y="8574"/>
                  </a:cubicBezTo>
                  <a:cubicBezTo>
                    <a:pt x="5286" y="8207"/>
                    <a:pt x="4948" y="7854"/>
                    <a:pt x="4581" y="7531"/>
                  </a:cubicBezTo>
                  <a:cubicBezTo>
                    <a:pt x="4008" y="7047"/>
                    <a:pt x="3392" y="6607"/>
                    <a:pt x="2790" y="6137"/>
                  </a:cubicBezTo>
                  <a:close/>
                  <a:moveTo>
                    <a:pt x="20128" y="15488"/>
                  </a:moveTo>
                  <a:lnTo>
                    <a:pt x="20128" y="15430"/>
                  </a:lnTo>
                  <a:cubicBezTo>
                    <a:pt x="19923" y="15400"/>
                    <a:pt x="19717" y="15371"/>
                    <a:pt x="19511" y="15342"/>
                  </a:cubicBezTo>
                  <a:cubicBezTo>
                    <a:pt x="19027" y="15254"/>
                    <a:pt x="18557" y="15151"/>
                    <a:pt x="18073" y="15063"/>
                  </a:cubicBezTo>
                  <a:cubicBezTo>
                    <a:pt x="17412" y="14960"/>
                    <a:pt x="16751" y="14975"/>
                    <a:pt x="16105" y="15107"/>
                  </a:cubicBezTo>
                  <a:cubicBezTo>
                    <a:pt x="15415" y="15268"/>
                    <a:pt x="14755" y="15518"/>
                    <a:pt x="14138" y="15855"/>
                  </a:cubicBezTo>
                  <a:cubicBezTo>
                    <a:pt x="13316" y="16281"/>
                    <a:pt x="12611" y="16868"/>
                    <a:pt x="11877" y="17412"/>
                  </a:cubicBezTo>
                  <a:cubicBezTo>
                    <a:pt x="11833" y="17470"/>
                    <a:pt x="11789" y="17514"/>
                    <a:pt x="11745" y="17573"/>
                  </a:cubicBezTo>
                  <a:lnTo>
                    <a:pt x="11789" y="17573"/>
                  </a:lnTo>
                  <a:cubicBezTo>
                    <a:pt x="11819" y="17558"/>
                    <a:pt x="11848" y="17544"/>
                    <a:pt x="11877" y="17529"/>
                  </a:cubicBezTo>
                  <a:cubicBezTo>
                    <a:pt x="12949" y="16883"/>
                    <a:pt x="14153" y="16457"/>
                    <a:pt x="15401" y="16296"/>
                  </a:cubicBezTo>
                  <a:cubicBezTo>
                    <a:pt x="16135" y="16178"/>
                    <a:pt x="16884" y="16120"/>
                    <a:pt x="17618" y="16046"/>
                  </a:cubicBezTo>
                  <a:cubicBezTo>
                    <a:pt x="18264" y="15988"/>
                    <a:pt x="18910" y="15870"/>
                    <a:pt x="19526" y="15694"/>
                  </a:cubicBezTo>
                  <a:cubicBezTo>
                    <a:pt x="19746" y="15650"/>
                    <a:pt x="19937" y="15562"/>
                    <a:pt x="20143" y="15488"/>
                  </a:cubicBezTo>
                  <a:close/>
                  <a:moveTo>
                    <a:pt x="12186" y="8677"/>
                  </a:moveTo>
                  <a:cubicBezTo>
                    <a:pt x="12215" y="8647"/>
                    <a:pt x="12230" y="8647"/>
                    <a:pt x="12230" y="8632"/>
                  </a:cubicBezTo>
                  <a:cubicBezTo>
                    <a:pt x="12435" y="7854"/>
                    <a:pt x="12479" y="7032"/>
                    <a:pt x="12391" y="6239"/>
                  </a:cubicBezTo>
                  <a:cubicBezTo>
                    <a:pt x="12244" y="5256"/>
                    <a:pt x="11995" y="4302"/>
                    <a:pt x="11437" y="3450"/>
                  </a:cubicBezTo>
                  <a:cubicBezTo>
                    <a:pt x="11202" y="3098"/>
                    <a:pt x="11041" y="2701"/>
                    <a:pt x="10835" y="2320"/>
                  </a:cubicBezTo>
                  <a:cubicBezTo>
                    <a:pt x="10806" y="2276"/>
                    <a:pt x="10776" y="2246"/>
                    <a:pt x="10747" y="2202"/>
                  </a:cubicBezTo>
                  <a:lnTo>
                    <a:pt x="10747" y="3568"/>
                  </a:lnTo>
                  <a:cubicBezTo>
                    <a:pt x="10747" y="3729"/>
                    <a:pt x="10747" y="3891"/>
                    <a:pt x="10762" y="4037"/>
                  </a:cubicBezTo>
                  <a:cubicBezTo>
                    <a:pt x="10835" y="4581"/>
                    <a:pt x="11011" y="5109"/>
                    <a:pt x="11275" y="5594"/>
                  </a:cubicBezTo>
                  <a:cubicBezTo>
                    <a:pt x="11422" y="5917"/>
                    <a:pt x="11613" y="6239"/>
                    <a:pt x="11760" y="6577"/>
                  </a:cubicBezTo>
                  <a:cubicBezTo>
                    <a:pt x="12054" y="7194"/>
                    <a:pt x="12200" y="7869"/>
                    <a:pt x="12186" y="8559"/>
                  </a:cubicBezTo>
                  <a:cubicBezTo>
                    <a:pt x="12186" y="8603"/>
                    <a:pt x="12186" y="8647"/>
                    <a:pt x="12200" y="8691"/>
                  </a:cubicBezTo>
                  <a:close/>
                  <a:moveTo>
                    <a:pt x="15577" y="3626"/>
                  </a:moveTo>
                  <a:lnTo>
                    <a:pt x="15533" y="3641"/>
                  </a:lnTo>
                  <a:lnTo>
                    <a:pt x="15533" y="3846"/>
                  </a:lnTo>
                  <a:cubicBezTo>
                    <a:pt x="15533" y="4155"/>
                    <a:pt x="15548" y="4478"/>
                    <a:pt x="15518" y="4771"/>
                  </a:cubicBezTo>
                  <a:cubicBezTo>
                    <a:pt x="15474" y="5241"/>
                    <a:pt x="15504" y="5696"/>
                    <a:pt x="15621" y="6151"/>
                  </a:cubicBezTo>
                  <a:cubicBezTo>
                    <a:pt x="15738" y="6665"/>
                    <a:pt x="16003" y="7150"/>
                    <a:pt x="15988" y="7708"/>
                  </a:cubicBezTo>
                  <a:cubicBezTo>
                    <a:pt x="16017" y="7678"/>
                    <a:pt x="16047" y="7649"/>
                    <a:pt x="16047" y="7605"/>
                  </a:cubicBezTo>
                  <a:cubicBezTo>
                    <a:pt x="16120" y="7150"/>
                    <a:pt x="16208" y="6695"/>
                    <a:pt x="16238" y="6239"/>
                  </a:cubicBezTo>
                  <a:cubicBezTo>
                    <a:pt x="16252" y="5872"/>
                    <a:pt x="16194" y="5505"/>
                    <a:pt x="16076" y="5168"/>
                  </a:cubicBezTo>
                  <a:cubicBezTo>
                    <a:pt x="15959" y="4757"/>
                    <a:pt x="15841" y="4346"/>
                    <a:pt x="15709" y="3935"/>
                  </a:cubicBezTo>
                  <a:cubicBezTo>
                    <a:pt x="15680" y="3832"/>
                    <a:pt x="15636" y="3729"/>
                    <a:pt x="15577" y="362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31"/>
            <p:cNvSpPr/>
            <p:nvPr/>
          </p:nvSpPr>
          <p:spPr>
            <a:xfrm>
              <a:off x="5534850" y="3958450"/>
              <a:ext cx="45525" cy="180225"/>
            </a:xfrm>
            <a:custGeom>
              <a:rect b="b" l="l" r="r" t="t"/>
              <a:pathLst>
                <a:path extrusionOk="0" h="7209" w="1821">
                  <a:moveTo>
                    <a:pt x="1762" y="0"/>
                  </a:moveTo>
                  <a:cubicBezTo>
                    <a:pt x="1821" y="250"/>
                    <a:pt x="1821" y="514"/>
                    <a:pt x="1733" y="764"/>
                  </a:cubicBezTo>
                  <a:cubicBezTo>
                    <a:pt x="1410" y="2026"/>
                    <a:pt x="1101" y="3304"/>
                    <a:pt x="778" y="4566"/>
                  </a:cubicBezTo>
                  <a:cubicBezTo>
                    <a:pt x="558" y="5403"/>
                    <a:pt x="309" y="6240"/>
                    <a:pt x="74" y="7091"/>
                  </a:cubicBezTo>
                  <a:cubicBezTo>
                    <a:pt x="59" y="7135"/>
                    <a:pt x="44" y="7179"/>
                    <a:pt x="0" y="7209"/>
                  </a:cubicBezTo>
                  <a:cubicBezTo>
                    <a:pt x="59" y="6988"/>
                    <a:pt x="103" y="6768"/>
                    <a:pt x="162" y="6548"/>
                  </a:cubicBezTo>
                  <a:cubicBezTo>
                    <a:pt x="646" y="4654"/>
                    <a:pt x="1116" y="2760"/>
                    <a:pt x="1600" y="866"/>
                  </a:cubicBezTo>
                  <a:cubicBezTo>
                    <a:pt x="1674" y="573"/>
                    <a:pt x="1718" y="294"/>
                    <a:pt x="176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31"/>
            <p:cNvSpPr/>
            <p:nvPr/>
          </p:nvSpPr>
          <p:spPr>
            <a:xfrm>
              <a:off x="5495950" y="4208025"/>
              <a:ext cx="43325" cy="195275"/>
            </a:xfrm>
            <a:custGeom>
              <a:rect b="b" l="l" r="r" t="t"/>
              <a:pathLst>
                <a:path extrusionOk="0" h="7811" w="1733">
                  <a:moveTo>
                    <a:pt x="73" y="7811"/>
                  </a:moveTo>
                  <a:cubicBezTo>
                    <a:pt x="15" y="7135"/>
                    <a:pt x="0" y="6475"/>
                    <a:pt x="73" y="5799"/>
                  </a:cubicBezTo>
                  <a:cubicBezTo>
                    <a:pt x="206" y="4126"/>
                    <a:pt x="690" y="2555"/>
                    <a:pt x="1292" y="999"/>
                  </a:cubicBezTo>
                  <a:cubicBezTo>
                    <a:pt x="1424" y="661"/>
                    <a:pt x="1571" y="323"/>
                    <a:pt x="1732" y="0"/>
                  </a:cubicBezTo>
                  <a:cubicBezTo>
                    <a:pt x="1630" y="294"/>
                    <a:pt x="1527" y="602"/>
                    <a:pt x="1409" y="896"/>
                  </a:cubicBezTo>
                  <a:cubicBezTo>
                    <a:pt x="1057" y="1791"/>
                    <a:pt x="763" y="2702"/>
                    <a:pt x="514" y="3627"/>
                  </a:cubicBezTo>
                  <a:cubicBezTo>
                    <a:pt x="338" y="4331"/>
                    <a:pt x="206" y="5036"/>
                    <a:pt x="147" y="5755"/>
                  </a:cubicBezTo>
                  <a:cubicBezTo>
                    <a:pt x="118" y="6460"/>
                    <a:pt x="103" y="7150"/>
                    <a:pt x="73" y="781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31"/>
            <p:cNvSpPr/>
            <p:nvPr/>
          </p:nvSpPr>
          <p:spPr>
            <a:xfrm>
              <a:off x="5533375" y="4313350"/>
              <a:ext cx="123700" cy="119675"/>
            </a:xfrm>
            <a:custGeom>
              <a:rect b="b" l="l" r="r" t="t"/>
              <a:pathLst>
                <a:path extrusionOk="0" h="4787" w="4948">
                  <a:moveTo>
                    <a:pt x="4948" y="30"/>
                  </a:moveTo>
                  <a:cubicBezTo>
                    <a:pt x="4889" y="89"/>
                    <a:pt x="4831" y="148"/>
                    <a:pt x="4787" y="206"/>
                  </a:cubicBezTo>
                  <a:cubicBezTo>
                    <a:pt x="4361" y="661"/>
                    <a:pt x="3935" y="1117"/>
                    <a:pt x="3524" y="1586"/>
                  </a:cubicBezTo>
                  <a:cubicBezTo>
                    <a:pt x="2951" y="2218"/>
                    <a:pt x="2408" y="2878"/>
                    <a:pt x="1836" y="3524"/>
                  </a:cubicBezTo>
                  <a:cubicBezTo>
                    <a:pt x="1527" y="3891"/>
                    <a:pt x="1175" y="4200"/>
                    <a:pt x="779" y="4464"/>
                  </a:cubicBezTo>
                  <a:cubicBezTo>
                    <a:pt x="544" y="4625"/>
                    <a:pt x="279" y="4743"/>
                    <a:pt x="1" y="4787"/>
                  </a:cubicBezTo>
                  <a:cubicBezTo>
                    <a:pt x="59" y="4743"/>
                    <a:pt x="74" y="4728"/>
                    <a:pt x="89" y="4713"/>
                  </a:cubicBezTo>
                  <a:cubicBezTo>
                    <a:pt x="705" y="4464"/>
                    <a:pt x="1263" y="4067"/>
                    <a:pt x="1689" y="3554"/>
                  </a:cubicBezTo>
                  <a:cubicBezTo>
                    <a:pt x="2115" y="3069"/>
                    <a:pt x="2511" y="2555"/>
                    <a:pt x="2937" y="2085"/>
                  </a:cubicBezTo>
                  <a:cubicBezTo>
                    <a:pt x="3568" y="1395"/>
                    <a:pt x="4214" y="735"/>
                    <a:pt x="4845" y="60"/>
                  </a:cubicBezTo>
                  <a:cubicBezTo>
                    <a:pt x="4875" y="30"/>
                    <a:pt x="4889" y="15"/>
                    <a:pt x="491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31"/>
            <p:cNvSpPr/>
            <p:nvPr/>
          </p:nvSpPr>
          <p:spPr>
            <a:xfrm>
              <a:off x="5459600" y="4244000"/>
              <a:ext cx="26825" cy="144625"/>
            </a:xfrm>
            <a:custGeom>
              <a:rect b="b" l="l" r="r" t="t"/>
              <a:pathLst>
                <a:path extrusionOk="0" h="5785" w="1073">
                  <a:moveTo>
                    <a:pt x="368" y="5784"/>
                  </a:moveTo>
                  <a:cubicBezTo>
                    <a:pt x="221" y="5579"/>
                    <a:pt x="147" y="5329"/>
                    <a:pt x="147" y="5080"/>
                  </a:cubicBezTo>
                  <a:cubicBezTo>
                    <a:pt x="1" y="3861"/>
                    <a:pt x="221" y="2701"/>
                    <a:pt x="544" y="1527"/>
                  </a:cubicBezTo>
                  <a:cubicBezTo>
                    <a:pt x="691" y="1057"/>
                    <a:pt x="852" y="587"/>
                    <a:pt x="999" y="103"/>
                  </a:cubicBezTo>
                  <a:cubicBezTo>
                    <a:pt x="1014" y="59"/>
                    <a:pt x="1043" y="29"/>
                    <a:pt x="1072" y="0"/>
                  </a:cubicBezTo>
                  <a:cubicBezTo>
                    <a:pt x="984" y="352"/>
                    <a:pt x="881" y="705"/>
                    <a:pt x="779" y="1042"/>
                  </a:cubicBezTo>
                  <a:cubicBezTo>
                    <a:pt x="559" y="1747"/>
                    <a:pt x="382" y="2466"/>
                    <a:pt x="294" y="3201"/>
                  </a:cubicBezTo>
                  <a:cubicBezTo>
                    <a:pt x="191" y="4052"/>
                    <a:pt x="133" y="4904"/>
                    <a:pt x="382" y="5726"/>
                  </a:cubicBezTo>
                  <a:cubicBezTo>
                    <a:pt x="382" y="5740"/>
                    <a:pt x="382" y="5755"/>
                    <a:pt x="368" y="578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31"/>
            <p:cNvSpPr/>
            <p:nvPr/>
          </p:nvSpPr>
          <p:spPr>
            <a:xfrm>
              <a:off x="5673200" y="4123250"/>
              <a:ext cx="132525" cy="88100"/>
            </a:xfrm>
            <a:custGeom>
              <a:rect b="b" l="l" r="r" t="t"/>
              <a:pathLst>
                <a:path extrusionOk="0" h="3524" w="5301">
                  <a:moveTo>
                    <a:pt x="1" y="3509"/>
                  </a:moveTo>
                  <a:cubicBezTo>
                    <a:pt x="1" y="3509"/>
                    <a:pt x="1" y="3494"/>
                    <a:pt x="1" y="3494"/>
                  </a:cubicBezTo>
                  <a:cubicBezTo>
                    <a:pt x="1161" y="2334"/>
                    <a:pt x="2453" y="1336"/>
                    <a:pt x="3877" y="543"/>
                  </a:cubicBezTo>
                  <a:cubicBezTo>
                    <a:pt x="4317" y="338"/>
                    <a:pt x="4758" y="162"/>
                    <a:pt x="5213" y="15"/>
                  </a:cubicBezTo>
                  <a:cubicBezTo>
                    <a:pt x="5242" y="0"/>
                    <a:pt x="5271" y="0"/>
                    <a:pt x="5301" y="29"/>
                  </a:cubicBezTo>
                  <a:cubicBezTo>
                    <a:pt x="5271" y="44"/>
                    <a:pt x="5227" y="73"/>
                    <a:pt x="5198" y="88"/>
                  </a:cubicBezTo>
                  <a:cubicBezTo>
                    <a:pt x="3906" y="499"/>
                    <a:pt x="2805" y="1248"/>
                    <a:pt x="1763" y="2070"/>
                  </a:cubicBezTo>
                  <a:cubicBezTo>
                    <a:pt x="1454" y="2305"/>
                    <a:pt x="1161" y="2540"/>
                    <a:pt x="867" y="2789"/>
                  </a:cubicBezTo>
                  <a:cubicBezTo>
                    <a:pt x="618" y="2995"/>
                    <a:pt x="368" y="3230"/>
                    <a:pt x="133" y="3450"/>
                  </a:cubicBezTo>
                  <a:cubicBezTo>
                    <a:pt x="89" y="3479"/>
                    <a:pt x="60" y="3509"/>
                    <a:pt x="16" y="352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31"/>
            <p:cNvSpPr/>
            <p:nvPr/>
          </p:nvSpPr>
          <p:spPr>
            <a:xfrm>
              <a:off x="5575950" y="4114800"/>
              <a:ext cx="36350" cy="142800"/>
            </a:xfrm>
            <a:custGeom>
              <a:rect b="b" l="l" r="r" t="t"/>
              <a:pathLst>
                <a:path extrusionOk="0" h="5712" w="1454">
                  <a:moveTo>
                    <a:pt x="1439" y="0"/>
                  </a:moveTo>
                  <a:cubicBezTo>
                    <a:pt x="1439" y="206"/>
                    <a:pt x="1454" y="411"/>
                    <a:pt x="1439" y="617"/>
                  </a:cubicBezTo>
                  <a:cubicBezTo>
                    <a:pt x="1351" y="1395"/>
                    <a:pt x="1204" y="2158"/>
                    <a:pt x="969" y="2907"/>
                  </a:cubicBezTo>
                  <a:cubicBezTo>
                    <a:pt x="735" y="3788"/>
                    <a:pt x="456" y="4640"/>
                    <a:pt x="118" y="5476"/>
                  </a:cubicBezTo>
                  <a:cubicBezTo>
                    <a:pt x="89" y="5564"/>
                    <a:pt x="45" y="5638"/>
                    <a:pt x="1" y="5711"/>
                  </a:cubicBezTo>
                  <a:cubicBezTo>
                    <a:pt x="294" y="4772"/>
                    <a:pt x="602" y="3832"/>
                    <a:pt x="881" y="2893"/>
                  </a:cubicBezTo>
                  <a:cubicBezTo>
                    <a:pt x="1175" y="1953"/>
                    <a:pt x="1336" y="984"/>
                    <a:pt x="138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31"/>
            <p:cNvSpPr/>
            <p:nvPr/>
          </p:nvSpPr>
          <p:spPr>
            <a:xfrm>
              <a:off x="5516125" y="4308575"/>
              <a:ext cx="68300" cy="108300"/>
            </a:xfrm>
            <a:custGeom>
              <a:rect b="b" l="l" r="r" t="t"/>
              <a:pathLst>
                <a:path extrusionOk="0" h="4332" w="2732">
                  <a:moveTo>
                    <a:pt x="2731" y="30"/>
                  </a:moveTo>
                  <a:cubicBezTo>
                    <a:pt x="1615" y="1337"/>
                    <a:pt x="529" y="2644"/>
                    <a:pt x="59" y="4332"/>
                  </a:cubicBezTo>
                  <a:lnTo>
                    <a:pt x="1" y="4317"/>
                  </a:lnTo>
                  <a:cubicBezTo>
                    <a:pt x="45" y="4126"/>
                    <a:pt x="89" y="3950"/>
                    <a:pt x="147" y="3774"/>
                  </a:cubicBezTo>
                  <a:cubicBezTo>
                    <a:pt x="514" y="2820"/>
                    <a:pt x="1043" y="1924"/>
                    <a:pt x="1718" y="1146"/>
                  </a:cubicBezTo>
                  <a:lnTo>
                    <a:pt x="268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31"/>
            <p:cNvSpPr/>
            <p:nvPr/>
          </p:nvSpPr>
          <p:spPr>
            <a:xfrm>
              <a:off x="5625125" y="4145625"/>
              <a:ext cx="62050" cy="85900"/>
            </a:xfrm>
            <a:custGeom>
              <a:rect b="b" l="l" r="r" t="t"/>
              <a:pathLst>
                <a:path extrusionOk="0" h="3436" w="2482">
                  <a:moveTo>
                    <a:pt x="2482" y="30"/>
                  </a:moveTo>
                  <a:cubicBezTo>
                    <a:pt x="1748" y="1219"/>
                    <a:pt x="1072" y="2452"/>
                    <a:pt x="59" y="3436"/>
                  </a:cubicBezTo>
                  <a:lnTo>
                    <a:pt x="1" y="3392"/>
                  </a:lnTo>
                  <a:cubicBezTo>
                    <a:pt x="294" y="3040"/>
                    <a:pt x="603" y="2702"/>
                    <a:pt x="882" y="2335"/>
                  </a:cubicBezTo>
                  <a:cubicBezTo>
                    <a:pt x="1146" y="1968"/>
                    <a:pt x="1425" y="1557"/>
                    <a:pt x="1689" y="1160"/>
                  </a:cubicBezTo>
                  <a:cubicBezTo>
                    <a:pt x="1939" y="764"/>
                    <a:pt x="2188" y="382"/>
                    <a:pt x="245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31"/>
            <p:cNvSpPr/>
            <p:nvPr/>
          </p:nvSpPr>
          <p:spPr>
            <a:xfrm>
              <a:off x="5529350" y="3946325"/>
              <a:ext cx="35250" cy="85550"/>
            </a:xfrm>
            <a:custGeom>
              <a:rect b="b" l="l" r="r" t="t"/>
              <a:pathLst>
                <a:path extrusionOk="0" h="3422" w="1410">
                  <a:moveTo>
                    <a:pt x="1409" y="1"/>
                  </a:moveTo>
                  <a:cubicBezTo>
                    <a:pt x="1130" y="603"/>
                    <a:pt x="852" y="1161"/>
                    <a:pt x="617" y="1733"/>
                  </a:cubicBezTo>
                  <a:cubicBezTo>
                    <a:pt x="367" y="2306"/>
                    <a:pt x="191" y="2893"/>
                    <a:pt x="0" y="3422"/>
                  </a:cubicBezTo>
                  <a:cubicBezTo>
                    <a:pt x="73" y="2643"/>
                    <a:pt x="954" y="339"/>
                    <a:pt x="140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31"/>
            <p:cNvSpPr/>
            <p:nvPr/>
          </p:nvSpPr>
          <p:spPr>
            <a:xfrm>
              <a:off x="5611175" y="4224175"/>
              <a:ext cx="103525" cy="84425"/>
            </a:xfrm>
            <a:custGeom>
              <a:rect b="b" l="l" r="r" t="t"/>
              <a:pathLst>
                <a:path extrusionOk="0" h="3377" w="4141">
                  <a:moveTo>
                    <a:pt x="4141" y="0"/>
                  </a:moveTo>
                  <a:cubicBezTo>
                    <a:pt x="2687" y="1043"/>
                    <a:pt x="1234" y="2070"/>
                    <a:pt x="1" y="3377"/>
                  </a:cubicBezTo>
                  <a:cubicBezTo>
                    <a:pt x="236" y="2907"/>
                    <a:pt x="2409" y="1116"/>
                    <a:pt x="414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31"/>
            <p:cNvSpPr/>
            <p:nvPr/>
          </p:nvSpPr>
          <p:spPr>
            <a:xfrm>
              <a:off x="5664400" y="4045425"/>
              <a:ext cx="40775" cy="96200"/>
            </a:xfrm>
            <a:custGeom>
              <a:rect b="b" l="l" r="r" t="t"/>
              <a:pathLst>
                <a:path extrusionOk="0" h="3848" w="1631">
                  <a:moveTo>
                    <a:pt x="1" y="3832"/>
                  </a:moveTo>
                  <a:cubicBezTo>
                    <a:pt x="573" y="2570"/>
                    <a:pt x="1234" y="1337"/>
                    <a:pt x="1571" y="1"/>
                  </a:cubicBezTo>
                  <a:lnTo>
                    <a:pt x="1630" y="1"/>
                  </a:lnTo>
                  <a:cubicBezTo>
                    <a:pt x="1630" y="74"/>
                    <a:pt x="1630" y="148"/>
                    <a:pt x="1601" y="221"/>
                  </a:cubicBezTo>
                  <a:cubicBezTo>
                    <a:pt x="1425" y="720"/>
                    <a:pt x="1278" y="1234"/>
                    <a:pt x="1058" y="1718"/>
                  </a:cubicBezTo>
                  <a:cubicBezTo>
                    <a:pt x="735" y="2438"/>
                    <a:pt x="382" y="3142"/>
                    <a:pt x="45" y="384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31"/>
            <p:cNvSpPr/>
            <p:nvPr/>
          </p:nvSpPr>
          <p:spPr>
            <a:xfrm>
              <a:off x="5564950" y="4020850"/>
              <a:ext cx="23875" cy="96550"/>
            </a:xfrm>
            <a:custGeom>
              <a:rect b="b" l="l" r="r" t="t"/>
              <a:pathLst>
                <a:path extrusionOk="0" h="3862" w="955">
                  <a:moveTo>
                    <a:pt x="749" y="0"/>
                  </a:moveTo>
                  <a:cubicBezTo>
                    <a:pt x="954" y="382"/>
                    <a:pt x="308" y="3186"/>
                    <a:pt x="0" y="3861"/>
                  </a:cubicBezTo>
                  <a:cubicBezTo>
                    <a:pt x="103" y="3450"/>
                    <a:pt x="206" y="3024"/>
                    <a:pt x="294" y="2613"/>
                  </a:cubicBezTo>
                  <a:cubicBezTo>
                    <a:pt x="441" y="1938"/>
                    <a:pt x="573" y="1263"/>
                    <a:pt x="690" y="587"/>
                  </a:cubicBezTo>
                  <a:cubicBezTo>
                    <a:pt x="719" y="396"/>
                    <a:pt x="734" y="191"/>
                    <a:pt x="7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31"/>
            <p:cNvSpPr/>
            <p:nvPr/>
          </p:nvSpPr>
          <p:spPr>
            <a:xfrm>
              <a:off x="5433900" y="4177550"/>
              <a:ext cx="31600" cy="84075"/>
            </a:xfrm>
            <a:custGeom>
              <a:rect b="b" l="l" r="r" t="t"/>
              <a:pathLst>
                <a:path extrusionOk="0" h="3363" w="1264">
                  <a:moveTo>
                    <a:pt x="1190" y="3363"/>
                  </a:moveTo>
                  <a:cubicBezTo>
                    <a:pt x="1161" y="3289"/>
                    <a:pt x="1146" y="3231"/>
                    <a:pt x="1146" y="3172"/>
                  </a:cubicBezTo>
                  <a:cubicBezTo>
                    <a:pt x="1102" y="2614"/>
                    <a:pt x="955" y="2056"/>
                    <a:pt x="720" y="1557"/>
                  </a:cubicBezTo>
                  <a:cubicBezTo>
                    <a:pt x="500" y="1073"/>
                    <a:pt x="265" y="603"/>
                    <a:pt x="30" y="118"/>
                  </a:cubicBezTo>
                  <a:cubicBezTo>
                    <a:pt x="16" y="89"/>
                    <a:pt x="1" y="45"/>
                    <a:pt x="1" y="1"/>
                  </a:cubicBezTo>
                  <a:cubicBezTo>
                    <a:pt x="368" y="485"/>
                    <a:pt x="588" y="1058"/>
                    <a:pt x="838" y="1601"/>
                  </a:cubicBezTo>
                  <a:cubicBezTo>
                    <a:pt x="1117" y="2144"/>
                    <a:pt x="1264" y="2731"/>
                    <a:pt x="1249" y="334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31"/>
            <p:cNvSpPr/>
            <p:nvPr/>
          </p:nvSpPr>
          <p:spPr>
            <a:xfrm>
              <a:off x="5408575" y="4111500"/>
              <a:ext cx="56550" cy="80025"/>
            </a:xfrm>
            <a:custGeom>
              <a:rect b="b" l="l" r="r" t="t"/>
              <a:pathLst>
                <a:path extrusionOk="0" h="3201" w="2262">
                  <a:moveTo>
                    <a:pt x="1" y="0"/>
                  </a:moveTo>
                  <a:cubicBezTo>
                    <a:pt x="1073" y="837"/>
                    <a:pt x="1719" y="1982"/>
                    <a:pt x="2262" y="3201"/>
                  </a:cubicBezTo>
                  <a:cubicBezTo>
                    <a:pt x="1924" y="2643"/>
                    <a:pt x="1601" y="2070"/>
                    <a:pt x="1249" y="1512"/>
                  </a:cubicBezTo>
                  <a:cubicBezTo>
                    <a:pt x="897" y="969"/>
                    <a:pt x="471" y="45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31"/>
            <p:cNvSpPr/>
            <p:nvPr/>
          </p:nvSpPr>
          <p:spPr>
            <a:xfrm>
              <a:off x="5741475" y="4263800"/>
              <a:ext cx="112325" cy="49950"/>
            </a:xfrm>
            <a:custGeom>
              <a:rect b="b" l="l" r="r" t="t"/>
              <a:pathLst>
                <a:path extrusionOk="0" h="1998" w="4493">
                  <a:moveTo>
                    <a:pt x="4493" y="1"/>
                  </a:moveTo>
                  <a:cubicBezTo>
                    <a:pt x="3054" y="823"/>
                    <a:pt x="1527" y="1410"/>
                    <a:pt x="1" y="199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31"/>
            <p:cNvSpPr/>
            <p:nvPr/>
          </p:nvSpPr>
          <p:spPr>
            <a:xfrm>
              <a:off x="5753225" y="4192250"/>
              <a:ext cx="73425" cy="67175"/>
            </a:xfrm>
            <a:custGeom>
              <a:rect b="b" l="l" r="r" t="t"/>
              <a:pathLst>
                <a:path extrusionOk="0" h="2687" w="2937">
                  <a:moveTo>
                    <a:pt x="2937" y="0"/>
                  </a:moveTo>
                  <a:cubicBezTo>
                    <a:pt x="2672" y="485"/>
                    <a:pt x="2349" y="910"/>
                    <a:pt x="1953" y="1263"/>
                  </a:cubicBezTo>
                  <a:cubicBezTo>
                    <a:pt x="1410" y="1762"/>
                    <a:pt x="823" y="2217"/>
                    <a:pt x="191" y="2599"/>
                  </a:cubicBezTo>
                  <a:cubicBezTo>
                    <a:pt x="133" y="2643"/>
                    <a:pt x="59" y="2672"/>
                    <a:pt x="0" y="2687"/>
                  </a:cubicBezTo>
                  <a:cubicBezTo>
                    <a:pt x="1087" y="1909"/>
                    <a:pt x="2188" y="1160"/>
                    <a:pt x="293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31"/>
            <p:cNvSpPr/>
            <p:nvPr/>
          </p:nvSpPr>
          <p:spPr>
            <a:xfrm>
              <a:off x="5668800" y="4281425"/>
              <a:ext cx="102075" cy="56550"/>
            </a:xfrm>
            <a:custGeom>
              <a:rect b="b" l="l" r="r" t="t"/>
              <a:pathLst>
                <a:path extrusionOk="0" h="2262" w="4083">
                  <a:moveTo>
                    <a:pt x="1" y="2261"/>
                  </a:moveTo>
                  <a:cubicBezTo>
                    <a:pt x="1278" y="1366"/>
                    <a:pt x="2585" y="500"/>
                    <a:pt x="4082" y="1"/>
                  </a:cubicBezTo>
                  <a:cubicBezTo>
                    <a:pt x="2614" y="588"/>
                    <a:pt x="1307" y="1425"/>
                    <a:pt x="1" y="226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31"/>
            <p:cNvSpPr/>
            <p:nvPr/>
          </p:nvSpPr>
          <p:spPr>
            <a:xfrm>
              <a:off x="5768650" y="4152225"/>
              <a:ext cx="65350" cy="39300"/>
            </a:xfrm>
            <a:custGeom>
              <a:rect b="b" l="l" r="r" t="t"/>
              <a:pathLst>
                <a:path extrusionOk="0" h="1572" w="2614">
                  <a:moveTo>
                    <a:pt x="0" y="1542"/>
                  </a:moveTo>
                  <a:cubicBezTo>
                    <a:pt x="88" y="1469"/>
                    <a:pt x="191" y="1396"/>
                    <a:pt x="294" y="1322"/>
                  </a:cubicBezTo>
                  <a:cubicBezTo>
                    <a:pt x="940" y="926"/>
                    <a:pt x="1586" y="529"/>
                    <a:pt x="2217" y="133"/>
                  </a:cubicBezTo>
                  <a:cubicBezTo>
                    <a:pt x="2334" y="45"/>
                    <a:pt x="2481" y="1"/>
                    <a:pt x="2613" y="30"/>
                  </a:cubicBezTo>
                  <a:lnTo>
                    <a:pt x="15" y="1572"/>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31"/>
            <p:cNvSpPr/>
            <p:nvPr/>
          </p:nvSpPr>
          <p:spPr>
            <a:xfrm>
              <a:off x="5470975" y="4325825"/>
              <a:ext cx="10675" cy="84825"/>
            </a:xfrm>
            <a:custGeom>
              <a:rect b="b" l="l" r="r" t="t"/>
              <a:pathLst>
                <a:path extrusionOk="0" h="3393" w="427">
                  <a:moveTo>
                    <a:pt x="382" y="3392"/>
                  </a:moveTo>
                  <a:cubicBezTo>
                    <a:pt x="338" y="3334"/>
                    <a:pt x="294" y="3275"/>
                    <a:pt x="265" y="3216"/>
                  </a:cubicBezTo>
                  <a:cubicBezTo>
                    <a:pt x="89" y="2805"/>
                    <a:pt x="1" y="2365"/>
                    <a:pt x="15" y="1939"/>
                  </a:cubicBezTo>
                  <a:cubicBezTo>
                    <a:pt x="15" y="1352"/>
                    <a:pt x="74" y="779"/>
                    <a:pt x="177" y="206"/>
                  </a:cubicBezTo>
                  <a:cubicBezTo>
                    <a:pt x="192" y="133"/>
                    <a:pt x="221" y="60"/>
                    <a:pt x="250" y="1"/>
                  </a:cubicBezTo>
                  <a:cubicBezTo>
                    <a:pt x="221" y="236"/>
                    <a:pt x="206" y="427"/>
                    <a:pt x="192" y="603"/>
                  </a:cubicBezTo>
                  <a:cubicBezTo>
                    <a:pt x="162" y="1014"/>
                    <a:pt x="133" y="1425"/>
                    <a:pt x="104" y="1836"/>
                  </a:cubicBezTo>
                  <a:cubicBezTo>
                    <a:pt x="89" y="2306"/>
                    <a:pt x="177" y="2776"/>
                    <a:pt x="368" y="3216"/>
                  </a:cubicBezTo>
                  <a:cubicBezTo>
                    <a:pt x="382" y="3260"/>
                    <a:pt x="397" y="3319"/>
                    <a:pt x="426" y="337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31"/>
            <p:cNvSpPr/>
            <p:nvPr/>
          </p:nvSpPr>
          <p:spPr>
            <a:xfrm>
              <a:off x="5637975" y="4028925"/>
              <a:ext cx="35250" cy="71575"/>
            </a:xfrm>
            <a:custGeom>
              <a:rect b="b" l="l" r="r" t="t"/>
              <a:pathLst>
                <a:path extrusionOk="0" h="2863" w="1410">
                  <a:moveTo>
                    <a:pt x="1381" y="162"/>
                  </a:moveTo>
                  <a:cubicBezTo>
                    <a:pt x="1322" y="206"/>
                    <a:pt x="1248" y="264"/>
                    <a:pt x="1204" y="338"/>
                  </a:cubicBezTo>
                  <a:cubicBezTo>
                    <a:pt x="1014" y="617"/>
                    <a:pt x="852" y="925"/>
                    <a:pt x="691" y="1219"/>
                  </a:cubicBezTo>
                  <a:cubicBezTo>
                    <a:pt x="470" y="1718"/>
                    <a:pt x="280" y="2217"/>
                    <a:pt x="59" y="2716"/>
                  </a:cubicBezTo>
                  <a:cubicBezTo>
                    <a:pt x="45" y="2760"/>
                    <a:pt x="30" y="2789"/>
                    <a:pt x="1" y="2863"/>
                  </a:cubicBezTo>
                  <a:cubicBezTo>
                    <a:pt x="74" y="2129"/>
                    <a:pt x="955" y="338"/>
                    <a:pt x="1395" y="0"/>
                  </a:cubicBezTo>
                  <a:cubicBezTo>
                    <a:pt x="1395" y="59"/>
                    <a:pt x="1410" y="88"/>
                    <a:pt x="1410" y="1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31"/>
            <p:cNvSpPr/>
            <p:nvPr/>
          </p:nvSpPr>
          <p:spPr>
            <a:xfrm>
              <a:off x="5530450" y="4267100"/>
              <a:ext cx="29750" cy="72350"/>
            </a:xfrm>
            <a:custGeom>
              <a:rect b="b" l="l" r="r" t="t"/>
              <a:pathLst>
                <a:path extrusionOk="0" h="2894" w="1190">
                  <a:moveTo>
                    <a:pt x="0" y="2893"/>
                  </a:moveTo>
                  <a:cubicBezTo>
                    <a:pt x="396" y="1939"/>
                    <a:pt x="793" y="970"/>
                    <a:pt x="1189" y="1"/>
                  </a:cubicBezTo>
                  <a:cubicBezTo>
                    <a:pt x="1145" y="456"/>
                    <a:pt x="235" y="2673"/>
                    <a:pt x="0" y="28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31"/>
            <p:cNvSpPr/>
            <p:nvPr/>
          </p:nvSpPr>
          <p:spPr>
            <a:xfrm>
              <a:off x="5822600" y="4217200"/>
              <a:ext cx="79650" cy="26075"/>
            </a:xfrm>
            <a:custGeom>
              <a:rect b="b" l="l" r="r" t="t"/>
              <a:pathLst>
                <a:path extrusionOk="0" h="1043" w="3186">
                  <a:moveTo>
                    <a:pt x="0" y="999"/>
                  </a:moveTo>
                  <a:cubicBezTo>
                    <a:pt x="338" y="852"/>
                    <a:pt x="675" y="720"/>
                    <a:pt x="1013" y="588"/>
                  </a:cubicBezTo>
                  <a:cubicBezTo>
                    <a:pt x="1292" y="455"/>
                    <a:pt x="1571" y="353"/>
                    <a:pt x="1850" y="279"/>
                  </a:cubicBezTo>
                  <a:cubicBezTo>
                    <a:pt x="2290" y="191"/>
                    <a:pt x="2701" y="0"/>
                    <a:pt x="3157" y="59"/>
                  </a:cubicBezTo>
                  <a:cubicBezTo>
                    <a:pt x="3157" y="59"/>
                    <a:pt x="3171" y="59"/>
                    <a:pt x="3186" y="88"/>
                  </a:cubicBezTo>
                  <a:cubicBezTo>
                    <a:pt x="3098" y="103"/>
                    <a:pt x="3024" y="118"/>
                    <a:pt x="2951" y="133"/>
                  </a:cubicBezTo>
                  <a:cubicBezTo>
                    <a:pt x="2716" y="162"/>
                    <a:pt x="2481" y="191"/>
                    <a:pt x="2261" y="250"/>
                  </a:cubicBezTo>
                  <a:cubicBezTo>
                    <a:pt x="1821" y="382"/>
                    <a:pt x="1395" y="544"/>
                    <a:pt x="969" y="690"/>
                  </a:cubicBezTo>
                  <a:cubicBezTo>
                    <a:pt x="646" y="808"/>
                    <a:pt x="338" y="925"/>
                    <a:pt x="15" y="104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31"/>
            <p:cNvSpPr/>
            <p:nvPr/>
          </p:nvSpPr>
          <p:spPr>
            <a:xfrm>
              <a:off x="5532650" y="4161050"/>
              <a:ext cx="30475" cy="81875"/>
            </a:xfrm>
            <a:custGeom>
              <a:rect b="b" l="l" r="r" t="t"/>
              <a:pathLst>
                <a:path extrusionOk="0" h="3275" w="1219">
                  <a:moveTo>
                    <a:pt x="1219" y="15"/>
                  </a:moveTo>
                  <a:cubicBezTo>
                    <a:pt x="866" y="1116"/>
                    <a:pt x="455" y="2202"/>
                    <a:pt x="0" y="3274"/>
                  </a:cubicBezTo>
                  <a:lnTo>
                    <a:pt x="116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31"/>
            <p:cNvSpPr/>
            <p:nvPr/>
          </p:nvSpPr>
          <p:spPr>
            <a:xfrm>
              <a:off x="5815250" y="4280325"/>
              <a:ext cx="62050" cy="33050"/>
            </a:xfrm>
            <a:custGeom>
              <a:rect b="b" l="l" r="r" t="t"/>
              <a:pathLst>
                <a:path extrusionOk="0" h="1322" w="2482">
                  <a:moveTo>
                    <a:pt x="0" y="1322"/>
                  </a:moveTo>
                  <a:lnTo>
                    <a:pt x="2482" y="1"/>
                  </a:lnTo>
                  <a:cubicBezTo>
                    <a:pt x="2291" y="294"/>
                    <a:pt x="764" y="1102"/>
                    <a:pt x="0" y="132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31"/>
            <p:cNvSpPr/>
            <p:nvPr/>
          </p:nvSpPr>
          <p:spPr>
            <a:xfrm>
              <a:off x="5672100" y="4114075"/>
              <a:ext cx="37475" cy="68275"/>
            </a:xfrm>
            <a:custGeom>
              <a:rect b="b" l="l" r="r" t="t"/>
              <a:pathLst>
                <a:path extrusionOk="0" h="2731" w="1499">
                  <a:moveTo>
                    <a:pt x="1" y="2731"/>
                  </a:moveTo>
                  <a:cubicBezTo>
                    <a:pt x="544" y="1850"/>
                    <a:pt x="1131" y="998"/>
                    <a:pt x="1469" y="0"/>
                  </a:cubicBezTo>
                  <a:cubicBezTo>
                    <a:pt x="1498" y="88"/>
                    <a:pt x="1484" y="191"/>
                    <a:pt x="1440" y="279"/>
                  </a:cubicBezTo>
                  <a:cubicBezTo>
                    <a:pt x="1278" y="631"/>
                    <a:pt x="1131" y="998"/>
                    <a:pt x="940" y="1336"/>
                  </a:cubicBezTo>
                  <a:cubicBezTo>
                    <a:pt x="676" y="1835"/>
                    <a:pt x="353" y="2290"/>
                    <a:pt x="1" y="273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31"/>
            <p:cNvSpPr/>
            <p:nvPr/>
          </p:nvSpPr>
          <p:spPr>
            <a:xfrm>
              <a:off x="5640550" y="4264900"/>
              <a:ext cx="62775" cy="55100"/>
            </a:xfrm>
            <a:custGeom>
              <a:rect b="b" l="l" r="r" t="t"/>
              <a:pathLst>
                <a:path extrusionOk="0" h="2204" w="2511">
                  <a:moveTo>
                    <a:pt x="2511" y="1"/>
                  </a:moveTo>
                  <a:cubicBezTo>
                    <a:pt x="1601" y="662"/>
                    <a:pt x="764" y="1396"/>
                    <a:pt x="0" y="2203"/>
                  </a:cubicBezTo>
                  <a:cubicBezTo>
                    <a:pt x="162" y="1821"/>
                    <a:pt x="1689" y="471"/>
                    <a:pt x="25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31"/>
            <p:cNvSpPr/>
            <p:nvPr/>
          </p:nvSpPr>
          <p:spPr>
            <a:xfrm>
              <a:off x="5651925" y="4024500"/>
              <a:ext cx="28275" cy="50675"/>
            </a:xfrm>
            <a:custGeom>
              <a:rect b="b" l="l" r="r" t="t"/>
              <a:pathLst>
                <a:path extrusionOk="0" h="2027" w="1131">
                  <a:moveTo>
                    <a:pt x="823" y="339"/>
                  </a:moveTo>
                  <a:lnTo>
                    <a:pt x="852" y="309"/>
                  </a:lnTo>
                  <a:lnTo>
                    <a:pt x="1087" y="1"/>
                  </a:lnTo>
                  <a:lnTo>
                    <a:pt x="1131" y="16"/>
                  </a:lnTo>
                  <a:cubicBezTo>
                    <a:pt x="1102" y="89"/>
                    <a:pt x="1072" y="162"/>
                    <a:pt x="1028" y="236"/>
                  </a:cubicBezTo>
                  <a:cubicBezTo>
                    <a:pt x="764" y="720"/>
                    <a:pt x="485" y="1190"/>
                    <a:pt x="221" y="1660"/>
                  </a:cubicBezTo>
                  <a:cubicBezTo>
                    <a:pt x="162" y="1792"/>
                    <a:pt x="89" y="1909"/>
                    <a:pt x="0" y="2027"/>
                  </a:cubicBezTo>
                  <a:cubicBezTo>
                    <a:pt x="59" y="1895"/>
                    <a:pt x="103" y="1748"/>
                    <a:pt x="162" y="1616"/>
                  </a:cubicBezTo>
                  <a:cubicBezTo>
                    <a:pt x="353" y="1249"/>
                    <a:pt x="529" y="911"/>
                    <a:pt x="720" y="544"/>
                  </a:cubicBezTo>
                  <a:cubicBezTo>
                    <a:pt x="764" y="485"/>
                    <a:pt x="793" y="412"/>
                    <a:pt x="823" y="33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31"/>
            <p:cNvSpPr/>
            <p:nvPr/>
          </p:nvSpPr>
          <p:spPr>
            <a:xfrm>
              <a:off x="5851950" y="4242525"/>
              <a:ext cx="54350" cy="31950"/>
            </a:xfrm>
            <a:custGeom>
              <a:rect b="b" l="l" r="r" t="t"/>
              <a:pathLst>
                <a:path extrusionOk="0" h="1278" w="2174">
                  <a:moveTo>
                    <a:pt x="2173" y="0"/>
                  </a:moveTo>
                  <a:cubicBezTo>
                    <a:pt x="2115" y="59"/>
                    <a:pt x="2056" y="118"/>
                    <a:pt x="1983" y="177"/>
                  </a:cubicBezTo>
                  <a:cubicBezTo>
                    <a:pt x="1337" y="544"/>
                    <a:pt x="691" y="911"/>
                    <a:pt x="30" y="1278"/>
                  </a:cubicBezTo>
                  <a:cubicBezTo>
                    <a:pt x="30" y="1278"/>
                    <a:pt x="15" y="1278"/>
                    <a:pt x="1" y="1248"/>
                  </a:cubicBezTo>
                  <a:lnTo>
                    <a:pt x="2129"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31"/>
            <p:cNvSpPr/>
            <p:nvPr/>
          </p:nvSpPr>
          <p:spPr>
            <a:xfrm>
              <a:off x="5453375" y="4197375"/>
              <a:ext cx="18000" cy="55075"/>
            </a:xfrm>
            <a:custGeom>
              <a:rect b="b" l="l" r="r" t="t"/>
              <a:pathLst>
                <a:path extrusionOk="0" h="2203" w="720">
                  <a:moveTo>
                    <a:pt x="0" y="1"/>
                  </a:moveTo>
                  <a:cubicBezTo>
                    <a:pt x="352" y="485"/>
                    <a:pt x="719" y="1762"/>
                    <a:pt x="617" y="2203"/>
                  </a:cubicBezTo>
                  <a:cubicBezTo>
                    <a:pt x="543" y="1792"/>
                    <a:pt x="485" y="1410"/>
                    <a:pt x="382" y="1058"/>
                  </a:cubicBezTo>
                  <a:cubicBezTo>
                    <a:pt x="279" y="705"/>
                    <a:pt x="132" y="353"/>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31"/>
            <p:cNvSpPr/>
            <p:nvPr/>
          </p:nvSpPr>
          <p:spPr>
            <a:xfrm>
              <a:off x="5788100" y="4122150"/>
              <a:ext cx="42600" cy="24225"/>
            </a:xfrm>
            <a:custGeom>
              <a:rect b="b" l="l" r="r" t="t"/>
              <a:pathLst>
                <a:path extrusionOk="0" h="969" w="1704">
                  <a:moveTo>
                    <a:pt x="0" y="969"/>
                  </a:moveTo>
                  <a:cubicBezTo>
                    <a:pt x="529" y="587"/>
                    <a:pt x="1086" y="264"/>
                    <a:pt x="1674" y="0"/>
                  </a:cubicBezTo>
                  <a:lnTo>
                    <a:pt x="1703" y="59"/>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31"/>
            <p:cNvSpPr/>
            <p:nvPr/>
          </p:nvSpPr>
          <p:spPr>
            <a:xfrm>
              <a:off x="5551000" y="3947425"/>
              <a:ext cx="20200" cy="40775"/>
            </a:xfrm>
            <a:custGeom>
              <a:rect b="b" l="l" r="r" t="t"/>
              <a:pathLst>
                <a:path extrusionOk="0" h="1631" w="808">
                  <a:moveTo>
                    <a:pt x="808" y="45"/>
                  </a:moveTo>
                  <a:lnTo>
                    <a:pt x="0" y="1630"/>
                  </a:lnTo>
                  <a:cubicBezTo>
                    <a:pt x="176" y="1058"/>
                    <a:pt x="426" y="515"/>
                    <a:pt x="73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31"/>
            <p:cNvSpPr/>
            <p:nvPr/>
          </p:nvSpPr>
          <p:spPr>
            <a:xfrm>
              <a:off x="5804975" y="4159200"/>
              <a:ext cx="33800" cy="18025"/>
            </a:xfrm>
            <a:custGeom>
              <a:rect b="b" l="l" r="r" t="t"/>
              <a:pathLst>
                <a:path extrusionOk="0" h="721" w="1352">
                  <a:moveTo>
                    <a:pt x="0" y="720"/>
                  </a:moveTo>
                  <a:cubicBezTo>
                    <a:pt x="338" y="397"/>
                    <a:pt x="1101" y="1"/>
                    <a:pt x="1351"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31"/>
            <p:cNvSpPr/>
            <p:nvPr/>
          </p:nvSpPr>
          <p:spPr>
            <a:xfrm>
              <a:off x="5864800" y="4223425"/>
              <a:ext cx="39300" cy="11425"/>
            </a:xfrm>
            <a:custGeom>
              <a:rect b="b" l="l" r="r" t="t"/>
              <a:pathLst>
                <a:path extrusionOk="0" h="457" w="1572">
                  <a:moveTo>
                    <a:pt x="1571" y="60"/>
                  </a:moveTo>
                  <a:lnTo>
                    <a:pt x="15" y="456"/>
                  </a:lnTo>
                  <a:lnTo>
                    <a:pt x="0" y="427"/>
                  </a:lnTo>
                  <a:lnTo>
                    <a:pt x="734" y="192"/>
                  </a:lnTo>
                  <a:cubicBezTo>
                    <a:pt x="911" y="133"/>
                    <a:pt x="1087" y="60"/>
                    <a:pt x="1263" y="1"/>
                  </a:cubicBezTo>
                  <a:cubicBezTo>
                    <a:pt x="1366" y="1"/>
                    <a:pt x="1469" y="1"/>
                    <a:pt x="157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31"/>
            <p:cNvSpPr/>
            <p:nvPr/>
          </p:nvSpPr>
          <p:spPr>
            <a:xfrm>
              <a:off x="5838000" y="4294275"/>
              <a:ext cx="26100" cy="15800"/>
            </a:xfrm>
            <a:custGeom>
              <a:rect b="b" l="l" r="r" t="t"/>
              <a:pathLst>
                <a:path extrusionOk="0" h="632" w="1044">
                  <a:moveTo>
                    <a:pt x="1" y="588"/>
                  </a:moveTo>
                  <a:lnTo>
                    <a:pt x="1014" y="0"/>
                  </a:lnTo>
                  <a:lnTo>
                    <a:pt x="1043" y="59"/>
                  </a:lnTo>
                  <a:cubicBezTo>
                    <a:pt x="720" y="279"/>
                    <a:pt x="382" y="470"/>
                    <a:pt x="15" y="6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31"/>
            <p:cNvSpPr/>
            <p:nvPr/>
          </p:nvSpPr>
          <p:spPr>
            <a:xfrm>
              <a:off x="5541825" y="4325475"/>
              <a:ext cx="19475" cy="26075"/>
            </a:xfrm>
            <a:custGeom>
              <a:rect b="b" l="l" r="r" t="t"/>
              <a:pathLst>
                <a:path extrusionOk="0" h="1043" w="779">
                  <a:moveTo>
                    <a:pt x="0" y="1028"/>
                  </a:moveTo>
                  <a:lnTo>
                    <a:pt x="734" y="0"/>
                  </a:lnTo>
                  <a:lnTo>
                    <a:pt x="778" y="30"/>
                  </a:lnTo>
                  <a:lnTo>
                    <a:pt x="44" y="1043"/>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31"/>
            <p:cNvSpPr/>
            <p:nvPr/>
          </p:nvSpPr>
          <p:spPr>
            <a:xfrm>
              <a:off x="5813425" y="4126175"/>
              <a:ext cx="20200" cy="11775"/>
            </a:xfrm>
            <a:custGeom>
              <a:rect b="b" l="l" r="r" t="t"/>
              <a:pathLst>
                <a:path extrusionOk="0" h="471" w="808">
                  <a:moveTo>
                    <a:pt x="808" y="59"/>
                  </a:moveTo>
                  <a:lnTo>
                    <a:pt x="0" y="470"/>
                  </a:lnTo>
                  <a:cubicBezTo>
                    <a:pt x="235" y="265"/>
                    <a:pt x="499" y="103"/>
                    <a:pt x="77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31"/>
            <p:cNvSpPr/>
            <p:nvPr/>
          </p:nvSpPr>
          <p:spPr>
            <a:xfrm>
              <a:off x="5587325" y="4296850"/>
              <a:ext cx="9200" cy="8825"/>
            </a:xfrm>
            <a:custGeom>
              <a:rect b="b" l="l" r="r" t="t"/>
              <a:pathLst>
                <a:path extrusionOk="0" h="353" w="368">
                  <a:moveTo>
                    <a:pt x="338" y="0"/>
                  </a:moveTo>
                  <a:lnTo>
                    <a:pt x="1" y="352"/>
                  </a:lnTo>
                  <a:lnTo>
                    <a:pt x="1" y="352"/>
                  </a:lnTo>
                  <a:lnTo>
                    <a:pt x="368" y="3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31"/>
            <p:cNvSpPr/>
            <p:nvPr/>
          </p:nvSpPr>
          <p:spPr>
            <a:xfrm>
              <a:off x="5664025" y="4210950"/>
              <a:ext cx="9200" cy="9575"/>
            </a:xfrm>
            <a:custGeom>
              <a:rect b="b" l="l" r="r" t="t"/>
              <a:pathLst>
                <a:path extrusionOk="0" h="383" w="368">
                  <a:moveTo>
                    <a:pt x="368" y="15"/>
                  </a:moveTo>
                  <a:lnTo>
                    <a:pt x="45" y="383"/>
                  </a:lnTo>
                  <a:lnTo>
                    <a:pt x="1" y="324"/>
                  </a:lnTo>
                  <a:lnTo>
                    <a:pt x="368"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31"/>
            <p:cNvSpPr/>
            <p:nvPr/>
          </p:nvSpPr>
          <p:spPr>
            <a:xfrm>
              <a:off x="5426950" y="4441450"/>
              <a:ext cx="68650" cy="295100"/>
            </a:xfrm>
            <a:custGeom>
              <a:rect b="b" l="l" r="r" t="t"/>
              <a:pathLst>
                <a:path extrusionOk="0" h="11804" w="2746">
                  <a:moveTo>
                    <a:pt x="117" y="11804"/>
                  </a:moveTo>
                  <a:cubicBezTo>
                    <a:pt x="117" y="11701"/>
                    <a:pt x="103" y="11628"/>
                    <a:pt x="103" y="11554"/>
                  </a:cubicBezTo>
                  <a:cubicBezTo>
                    <a:pt x="88" y="10336"/>
                    <a:pt x="73" y="9132"/>
                    <a:pt x="44" y="7913"/>
                  </a:cubicBezTo>
                  <a:cubicBezTo>
                    <a:pt x="0" y="6724"/>
                    <a:pt x="162" y="5520"/>
                    <a:pt x="499" y="4361"/>
                  </a:cubicBezTo>
                  <a:cubicBezTo>
                    <a:pt x="690" y="3803"/>
                    <a:pt x="954" y="3260"/>
                    <a:pt x="1292" y="2760"/>
                  </a:cubicBezTo>
                  <a:cubicBezTo>
                    <a:pt x="1351" y="2672"/>
                    <a:pt x="1424" y="2599"/>
                    <a:pt x="1483" y="2511"/>
                  </a:cubicBezTo>
                  <a:cubicBezTo>
                    <a:pt x="1850" y="1982"/>
                    <a:pt x="2129" y="1410"/>
                    <a:pt x="2305" y="793"/>
                  </a:cubicBezTo>
                  <a:cubicBezTo>
                    <a:pt x="2378" y="573"/>
                    <a:pt x="2481" y="353"/>
                    <a:pt x="2584" y="133"/>
                  </a:cubicBezTo>
                  <a:cubicBezTo>
                    <a:pt x="2613" y="89"/>
                    <a:pt x="2643" y="44"/>
                    <a:pt x="2687" y="0"/>
                  </a:cubicBezTo>
                  <a:lnTo>
                    <a:pt x="2745" y="30"/>
                  </a:lnTo>
                  <a:cubicBezTo>
                    <a:pt x="2731" y="89"/>
                    <a:pt x="2716" y="162"/>
                    <a:pt x="2687" y="235"/>
                  </a:cubicBezTo>
                  <a:cubicBezTo>
                    <a:pt x="2510" y="676"/>
                    <a:pt x="2320" y="1102"/>
                    <a:pt x="2173" y="1542"/>
                  </a:cubicBezTo>
                  <a:cubicBezTo>
                    <a:pt x="1997" y="2026"/>
                    <a:pt x="1732" y="2482"/>
                    <a:pt x="1424" y="2878"/>
                  </a:cubicBezTo>
                  <a:cubicBezTo>
                    <a:pt x="1116" y="3289"/>
                    <a:pt x="881" y="3744"/>
                    <a:pt x="719" y="4229"/>
                  </a:cubicBezTo>
                  <a:cubicBezTo>
                    <a:pt x="485" y="4904"/>
                    <a:pt x="323" y="5594"/>
                    <a:pt x="250" y="6313"/>
                  </a:cubicBezTo>
                  <a:cubicBezTo>
                    <a:pt x="176" y="7003"/>
                    <a:pt x="162" y="7708"/>
                    <a:pt x="191" y="8413"/>
                  </a:cubicBezTo>
                  <a:cubicBezTo>
                    <a:pt x="235" y="9470"/>
                    <a:pt x="235" y="10541"/>
                    <a:pt x="250" y="11598"/>
                  </a:cubicBezTo>
                  <a:cubicBezTo>
                    <a:pt x="250" y="11686"/>
                    <a:pt x="294" y="11804"/>
                    <a:pt x="117" y="118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83" name="Google Shape;2383;p31"/>
          <p:cNvSpPr/>
          <p:nvPr/>
        </p:nvSpPr>
        <p:spPr>
          <a:xfrm>
            <a:off x="225963" y="3517613"/>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31"/>
          <p:cNvSpPr/>
          <p:nvPr/>
        </p:nvSpPr>
        <p:spPr>
          <a:xfrm>
            <a:off x="8669375" y="4201375"/>
            <a:ext cx="286799" cy="179713"/>
          </a:xfrm>
          <a:custGeom>
            <a:rect b="b" l="l" r="r" t="t"/>
            <a:pathLst>
              <a:path extrusionOk="0" h="1309" w="2089">
                <a:moveTo>
                  <a:pt x="1017" y="1"/>
                </a:moveTo>
                <a:cubicBezTo>
                  <a:pt x="861" y="1"/>
                  <a:pt x="697" y="46"/>
                  <a:pt x="540" y="153"/>
                </a:cubicBezTo>
                <a:cubicBezTo>
                  <a:pt x="1" y="505"/>
                  <a:pt x="294" y="1309"/>
                  <a:pt x="923" y="1309"/>
                </a:cubicBezTo>
                <a:cubicBezTo>
                  <a:pt x="1110" y="1309"/>
                  <a:pt x="1326" y="1238"/>
                  <a:pt x="1558" y="1065"/>
                </a:cubicBezTo>
                <a:cubicBezTo>
                  <a:pt x="2089" y="667"/>
                  <a:pt x="1615" y="1"/>
                  <a:pt x="10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85" name="Google Shape;2385;p31"/>
          <p:cNvGrpSpPr/>
          <p:nvPr/>
        </p:nvGrpSpPr>
        <p:grpSpPr>
          <a:xfrm rot="8999956">
            <a:off x="455535" y="96862"/>
            <a:ext cx="285873" cy="572695"/>
            <a:chOff x="8423999" y="866121"/>
            <a:chExt cx="285880" cy="572708"/>
          </a:xfrm>
        </p:grpSpPr>
        <p:grpSp>
          <p:nvGrpSpPr>
            <p:cNvPr id="2386" name="Google Shape;2386;p31"/>
            <p:cNvGrpSpPr/>
            <p:nvPr/>
          </p:nvGrpSpPr>
          <p:grpSpPr>
            <a:xfrm>
              <a:off x="8556074" y="866121"/>
              <a:ext cx="153805" cy="572708"/>
              <a:chOff x="4588400" y="1621025"/>
              <a:chExt cx="48100" cy="179100"/>
            </a:xfrm>
          </p:grpSpPr>
          <p:sp>
            <p:nvSpPr>
              <p:cNvPr id="2387" name="Google Shape;2387;p31"/>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31"/>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31"/>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0" name="Google Shape;2390;p31"/>
            <p:cNvGrpSpPr/>
            <p:nvPr/>
          </p:nvGrpSpPr>
          <p:grpSpPr>
            <a:xfrm>
              <a:off x="8423999" y="866121"/>
              <a:ext cx="153805" cy="572708"/>
              <a:chOff x="4588400" y="1621025"/>
              <a:chExt cx="48100" cy="179100"/>
            </a:xfrm>
          </p:grpSpPr>
          <p:sp>
            <p:nvSpPr>
              <p:cNvPr id="2391" name="Google Shape;2391;p31"/>
              <p:cNvSpPr/>
              <p:nvPr/>
            </p:nvSpPr>
            <p:spPr>
              <a:xfrm>
                <a:off x="4610450" y="1621025"/>
                <a:ext cx="26050" cy="34725"/>
              </a:xfrm>
              <a:custGeom>
                <a:rect b="b" l="l" r="r" t="t"/>
                <a:pathLst>
                  <a:path extrusionOk="0" h="1389" w="1042">
                    <a:moveTo>
                      <a:pt x="856" y="0"/>
                    </a:moveTo>
                    <a:cubicBezTo>
                      <a:pt x="815" y="0"/>
                      <a:pt x="774" y="20"/>
                      <a:pt x="746" y="66"/>
                    </a:cubicBezTo>
                    <a:lnTo>
                      <a:pt x="62" y="1176"/>
                    </a:lnTo>
                    <a:cubicBezTo>
                      <a:pt x="0" y="1289"/>
                      <a:pt x="92" y="1389"/>
                      <a:pt x="186" y="1389"/>
                    </a:cubicBezTo>
                    <a:cubicBezTo>
                      <a:pt x="231" y="1389"/>
                      <a:pt x="276" y="1366"/>
                      <a:pt x="305" y="1313"/>
                    </a:cubicBezTo>
                    <a:lnTo>
                      <a:pt x="989" y="203"/>
                    </a:lnTo>
                    <a:cubicBezTo>
                      <a:pt x="1042" y="98"/>
                      <a:pt x="949" y="0"/>
                      <a:pt x="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31"/>
              <p:cNvSpPr/>
              <p:nvPr/>
            </p:nvSpPr>
            <p:spPr>
              <a:xfrm>
                <a:off x="4607100" y="1697125"/>
                <a:ext cx="28100" cy="30450"/>
              </a:xfrm>
              <a:custGeom>
                <a:rect b="b" l="l" r="r" t="t"/>
                <a:pathLst>
                  <a:path extrusionOk="0" h="1218" w="1124">
                    <a:moveTo>
                      <a:pt x="969" y="1"/>
                    </a:moveTo>
                    <a:cubicBezTo>
                      <a:pt x="933" y="1"/>
                      <a:pt x="895" y="16"/>
                      <a:pt x="865" y="47"/>
                    </a:cubicBezTo>
                    <a:lnTo>
                      <a:pt x="105" y="974"/>
                    </a:lnTo>
                    <a:cubicBezTo>
                      <a:pt x="1" y="1078"/>
                      <a:pt x="91" y="1217"/>
                      <a:pt x="200" y="1217"/>
                    </a:cubicBezTo>
                    <a:cubicBezTo>
                      <a:pt x="234" y="1217"/>
                      <a:pt x="270" y="1204"/>
                      <a:pt x="302" y="1171"/>
                    </a:cubicBezTo>
                    <a:lnTo>
                      <a:pt x="1062" y="244"/>
                    </a:lnTo>
                    <a:cubicBezTo>
                      <a:pt x="1123" y="183"/>
                      <a:pt x="1123" y="92"/>
                      <a:pt x="1062" y="47"/>
                    </a:cubicBezTo>
                    <a:cubicBezTo>
                      <a:pt x="1040" y="16"/>
                      <a:pt x="1005"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31"/>
              <p:cNvSpPr/>
              <p:nvPr/>
            </p:nvSpPr>
            <p:spPr>
              <a:xfrm>
                <a:off x="4588400" y="1770375"/>
                <a:ext cx="28550" cy="29750"/>
              </a:xfrm>
              <a:custGeom>
                <a:rect b="b" l="l" r="r" t="t"/>
                <a:pathLst>
                  <a:path extrusionOk="0" h="1190" w="1142">
                    <a:moveTo>
                      <a:pt x="982" y="0"/>
                    </a:moveTo>
                    <a:cubicBezTo>
                      <a:pt x="948" y="0"/>
                      <a:pt x="914" y="12"/>
                      <a:pt x="883" y="34"/>
                    </a:cubicBezTo>
                    <a:lnTo>
                      <a:pt x="93" y="946"/>
                    </a:lnTo>
                    <a:cubicBezTo>
                      <a:pt x="0" y="1050"/>
                      <a:pt x="93" y="1190"/>
                      <a:pt x="196" y="1190"/>
                    </a:cubicBezTo>
                    <a:cubicBezTo>
                      <a:pt x="228" y="1190"/>
                      <a:pt x="262" y="1176"/>
                      <a:pt x="291" y="1144"/>
                    </a:cubicBezTo>
                    <a:lnTo>
                      <a:pt x="1081" y="247"/>
                    </a:lnTo>
                    <a:cubicBezTo>
                      <a:pt x="1142" y="186"/>
                      <a:pt x="1142" y="95"/>
                      <a:pt x="1081" y="34"/>
                    </a:cubicBezTo>
                    <a:cubicBezTo>
                      <a:pt x="1050" y="12"/>
                      <a:pt x="1016" y="0"/>
                      <a:pt x="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2394" name="Shape 2394"/>
        <p:cNvGrpSpPr/>
        <p:nvPr/>
      </p:nvGrpSpPr>
      <p:grpSpPr>
        <a:xfrm>
          <a:off x="0" y="0"/>
          <a:ext cx="0" cy="0"/>
          <a:chOff x="0" y="0"/>
          <a:chExt cx="0" cy="0"/>
        </a:xfrm>
      </p:grpSpPr>
      <p:sp>
        <p:nvSpPr>
          <p:cNvPr id="2395" name="Google Shape;2395;p32"/>
          <p:cNvSpPr/>
          <p:nvPr/>
        </p:nvSpPr>
        <p:spPr>
          <a:xfrm>
            <a:off x="-195575" y="3812350"/>
            <a:ext cx="2908377" cy="1592323"/>
          </a:xfrm>
          <a:custGeom>
            <a:rect b="b" l="l" r="r" t="t"/>
            <a:pathLst>
              <a:path extrusionOk="0" h="27556" w="50331">
                <a:moveTo>
                  <a:pt x="381" y="0"/>
                </a:moveTo>
                <a:lnTo>
                  <a:pt x="1" y="25835"/>
                </a:lnTo>
                <a:cubicBezTo>
                  <a:pt x="1" y="25835"/>
                  <a:pt x="17368" y="27555"/>
                  <a:pt x="31552" y="27555"/>
                </a:cubicBezTo>
                <a:cubicBezTo>
                  <a:pt x="40918" y="27555"/>
                  <a:pt x="48897" y="26805"/>
                  <a:pt x="49574" y="24315"/>
                </a:cubicBezTo>
                <a:cubicBezTo>
                  <a:pt x="50330" y="21540"/>
                  <a:pt x="43375" y="17217"/>
                  <a:pt x="31877" y="17217"/>
                </a:cubicBezTo>
                <a:cubicBezTo>
                  <a:pt x="28830" y="17217"/>
                  <a:pt x="25464" y="17520"/>
                  <a:pt x="21839" y="18236"/>
                </a:cubicBezTo>
                <a:cubicBezTo>
                  <a:pt x="20316" y="18537"/>
                  <a:pt x="18925" y="18676"/>
                  <a:pt x="17651" y="18676"/>
                </a:cubicBezTo>
                <a:cubicBezTo>
                  <a:pt x="3675" y="18676"/>
                  <a:pt x="3904" y="1992"/>
                  <a:pt x="3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96" name="Google Shape;2396;p32"/>
          <p:cNvGrpSpPr/>
          <p:nvPr/>
        </p:nvGrpSpPr>
        <p:grpSpPr>
          <a:xfrm rot="10800000">
            <a:off x="-56787" y="4362978"/>
            <a:ext cx="816393" cy="856238"/>
            <a:chOff x="4148204" y="735896"/>
            <a:chExt cx="548356" cy="562759"/>
          </a:xfrm>
        </p:grpSpPr>
        <p:sp>
          <p:nvSpPr>
            <p:cNvPr id="2397" name="Google Shape;2397;p32"/>
            <p:cNvSpPr/>
            <p:nvPr/>
          </p:nvSpPr>
          <p:spPr>
            <a:xfrm>
              <a:off x="4482938" y="905905"/>
              <a:ext cx="108316" cy="232454"/>
            </a:xfrm>
            <a:custGeom>
              <a:rect b="b" l="l" r="r" t="t"/>
              <a:pathLst>
                <a:path extrusionOk="0" h="16059" w="7483">
                  <a:moveTo>
                    <a:pt x="7394" y="1"/>
                  </a:moveTo>
                  <a:cubicBezTo>
                    <a:pt x="4791" y="5294"/>
                    <a:pt x="2219" y="10588"/>
                    <a:pt x="1" y="16059"/>
                  </a:cubicBezTo>
                  <a:lnTo>
                    <a:pt x="7483" y="30"/>
                  </a:lnTo>
                  <a:lnTo>
                    <a:pt x="739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32"/>
            <p:cNvSpPr/>
            <p:nvPr/>
          </p:nvSpPr>
          <p:spPr>
            <a:xfrm>
              <a:off x="4415731" y="871237"/>
              <a:ext cx="143853" cy="114309"/>
            </a:xfrm>
            <a:custGeom>
              <a:rect b="b" l="l" r="r" t="t"/>
              <a:pathLst>
                <a:path extrusionOk="0" h="7897" w="9938">
                  <a:moveTo>
                    <a:pt x="9878" y="0"/>
                  </a:moveTo>
                  <a:cubicBezTo>
                    <a:pt x="6773" y="2869"/>
                    <a:pt x="3372" y="5383"/>
                    <a:pt x="1" y="7896"/>
                  </a:cubicBezTo>
                  <a:cubicBezTo>
                    <a:pt x="681" y="7453"/>
                    <a:pt x="1391" y="7039"/>
                    <a:pt x="2101" y="6536"/>
                  </a:cubicBezTo>
                  <a:cubicBezTo>
                    <a:pt x="3550" y="5471"/>
                    <a:pt x="4999" y="4407"/>
                    <a:pt x="6389" y="3283"/>
                  </a:cubicBezTo>
                  <a:cubicBezTo>
                    <a:pt x="7512" y="2366"/>
                    <a:pt x="8547" y="1390"/>
                    <a:pt x="9612" y="414"/>
                  </a:cubicBezTo>
                  <a:cubicBezTo>
                    <a:pt x="9730" y="296"/>
                    <a:pt x="9848" y="178"/>
                    <a:pt x="9937" y="60"/>
                  </a:cubicBezTo>
                  <a:lnTo>
                    <a:pt x="9878"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32"/>
            <p:cNvSpPr/>
            <p:nvPr/>
          </p:nvSpPr>
          <p:spPr>
            <a:xfrm>
              <a:off x="4564273" y="866953"/>
              <a:ext cx="65080" cy="180662"/>
            </a:xfrm>
            <a:custGeom>
              <a:rect b="b" l="l" r="r" t="t"/>
              <a:pathLst>
                <a:path extrusionOk="0" h="12481" w="4496">
                  <a:moveTo>
                    <a:pt x="4466" y="1"/>
                  </a:moveTo>
                  <a:lnTo>
                    <a:pt x="4466" y="1"/>
                  </a:lnTo>
                  <a:cubicBezTo>
                    <a:pt x="3667" y="4437"/>
                    <a:pt x="1952" y="8488"/>
                    <a:pt x="1" y="12480"/>
                  </a:cubicBezTo>
                  <a:cubicBezTo>
                    <a:pt x="237" y="12155"/>
                    <a:pt x="444" y="11800"/>
                    <a:pt x="622" y="11445"/>
                  </a:cubicBezTo>
                  <a:cubicBezTo>
                    <a:pt x="2248" y="8370"/>
                    <a:pt x="3460" y="5117"/>
                    <a:pt x="4259" y="1716"/>
                  </a:cubicBezTo>
                  <a:cubicBezTo>
                    <a:pt x="4436" y="1154"/>
                    <a:pt x="4495" y="563"/>
                    <a:pt x="446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32"/>
            <p:cNvSpPr/>
            <p:nvPr/>
          </p:nvSpPr>
          <p:spPr>
            <a:xfrm>
              <a:off x="4443986" y="829274"/>
              <a:ext cx="150699" cy="58247"/>
            </a:xfrm>
            <a:custGeom>
              <a:rect b="b" l="l" r="r" t="t"/>
              <a:pathLst>
                <a:path extrusionOk="0" h="4024" w="10411">
                  <a:moveTo>
                    <a:pt x="9214" y="0"/>
                  </a:moveTo>
                  <a:cubicBezTo>
                    <a:pt x="8821" y="0"/>
                    <a:pt x="8429" y="53"/>
                    <a:pt x="8044" y="149"/>
                  </a:cubicBezTo>
                  <a:cubicBezTo>
                    <a:pt x="6359" y="534"/>
                    <a:pt x="4851" y="1391"/>
                    <a:pt x="3283" y="2101"/>
                  </a:cubicBezTo>
                  <a:cubicBezTo>
                    <a:pt x="2248" y="2604"/>
                    <a:pt x="1302" y="3225"/>
                    <a:pt x="296" y="3816"/>
                  </a:cubicBezTo>
                  <a:cubicBezTo>
                    <a:pt x="178" y="3875"/>
                    <a:pt x="89" y="3935"/>
                    <a:pt x="1" y="4023"/>
                  </a:cubicBezTo>
                  <a:cubicBezTo>
                    <a:pt x="149" y="3994"/>
                    <a:pt x="296" y="3935"/>
                    <a:pt x="444" y="3846"/>
                  </a:cubicBezTo>
                  <a:cubicBezTo>
                    <a:pt x="2278" y="2781"/>
                    <a:pt x="4200" y="1864"/>
                    <a:pt x="6181" y="1036"/>
                  </a:cubicBezTo>
                  <a:cubicBezTo>
                    <a:pt x="6684" y="829"/>
                    <a:pt x="7216" y="652"/>
                    <a:pt x="7749" y="504"/>
                  </a:cubicBezTo>
                  <a:cubicBezTo>
                    <a:pt x="8277" y="328"/>
                    <a:pt x="8822" y="234"/>
                    <a:pt x="9371" y="234"/>
                  </a:cubicBezTo>
                  <a:cubicBezTo>
                    <a:pt x="9559" y="234"/>
                    <a:pt x="9748" y="245"/>
                    <a:pt x="9937" y="268"/>
                  </a:cubicBezTo>
                  <a:cubicBezTo>
                    <a:pt x="10085" y="297"/>
                    <a:pt x="10233" y="297"/>
                    <a:pt x="10381" y="297"/>
                  </a:cubicBezTo>
                  <a:lnTo>
                    <a:pt x="10410" y="208"/>
                  </a:lnTo>
                  <a:cubicBezTo>
                    <a:pt x="10351" y="179"/>
                    <a:pt x="10262" y="120"/>
                    <a:pt x="10203" y="120"/>
                  </a:cubicBezTo>
                  <a:cubicBezTo>
                    <a:pt x="9878" y="38"/>
                    <a:pt x="9546" y="0"/>
                    <a:pt x="921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32"/>
            <p:cNvSpPr/>
            <p:nvPr/>
          </p:nvSpPr>
          <p:spPr>
            <a:xfrm>
              <a:off x="4397753" y="844270"/>
              <a:ext cx="158834" cy="89904"/>
            </a:xfrm>
            <a:custGeom>
              <a:rect b="b" l="l" r="r" t="t"/>
              <a:pathLst>
                <a:path extrusionOk="0" h="6211" w="10973">
                  <a:moveTo>
                    <a:pt x="10943" y="0"/>
                  </a:moveTo>
                  <a:cubicBezTo>
                    <a:pt x="6921" y="1420"/>
                    <a:pt x="3372" y="3667"/>
                    <a:pt x="1" y="6211"/>
                  </a:cubicBezTo>
                  <a:cubicBezTo>
                    <a:pt x="1095" y="5560"/>
                    <a:pt x="2160" y="4850"/>
                    <a:pt x="3254" y="4141"/>
                  </a:cubicBezTo>
                  <a:cubicBezTo>
                    <a:pt x="4762" y="3135"/>
                    <a:pt x="6359" y="2218"/>
                    <a:pt x="7985" y="1420"/>
                  </a:cubicBezTo>
                  <a:cubicBezTo>
                    <a:pt x="8340" y="1242"/>
                    <a:pt x="8666" y="1035"/>
                    <a:pt x="9020" y="888"/>
                  </a:cubicBezTo>
                  <a:cubicBezTo>
                    <a:pt x="9671" y="621"/>
                    <a:pt x="10322" y="385"/>
                    <a:pt x="10972" y="119"/>
                  </a:cubicBezTo>
                  <a:lnTo>
                    <a:pt x="1094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32"/>
            <p:cNvSpPr/>
            <p:nvPr/>
          </p:nvSpPr>
          <p:spPr>
            <a:xfrm>
              <a:off x="4209838" y="941441"/>
              <a:ext cx="116451" cy="73634"/>
            </a:xfrm>
            <a:custGeom>
              <a:rect b="b" l="l" r="r" t="t"/>
              <a:pathLst>
                <a:path extrusionOk="0" h="5087" w="8045">
                  <a:moveTo>
                    <a:pt x="7867" y="0"/>
                  </a:moveTo>
                  <a:cubicBezTo>
                    <a:pt x="5531" y="976"/>
                    <a:pt x="3313" y="2218"/>
                    <a:pt x="1272" y="3697"/>
                  </a:cubicBezTo>
                  <a:cubicBezTo>
                    <a:pt x="888" y="4022"/>
                    <a:pt x="533" y="4348"/>
                    <a:pt x="178" y="4702"/>
                  </a:cubicBezTo>
                  <a:cubicBezTo>
                    <a:pt x="89" y="4791"/>
                    <a:pt x="30" y="4880"/>
                    <a:pt x="1" y="4998"/>
                  </a:cubicBezTo>
                  <a:lnTo>
                    <a:pt x="89" y="5087"/>
                  </a:lnTo>
                  <a:cubicBezTo>
                    <a:pt x="444" y="4791"/>
                    <a:pt x="770" y="4495"/>
                    <a:pt x="1095" y="4229"/>
                  </a:cubicBezTo>
                  <a:cubicBezTo>
                    <a:pt x="1450" y="3933"/>
                    <a:pt x="1775" y="3697"/>
                    <a:pt x="2159" y="3431"/>
                  </a:cubicBezTo>
                  <a:cubicBezTo>
                    <a:pt x="2514" y="3165"/>
                    <a:pt x="2869" y="2898"/>
                    <a:pt x="3254" y="2662"/>
                  </a:cubicBezTo>
                  <a:cubicBezTo>
                    <a:pt x="3638" y="2396"/>
                    <a:pt x="4022" y="2189"/>
                    <a:pt x="4436" y="1952"/>
                  </a:cubicBezTo>
                  <a:cubicBezTo>
                    <a:pt x="4821" y="1745"/>
                    <a:pt x="5235" y="1509"/>
                    <a:pt x="5619" y="1302"/>
                  </a:cubicBezTo>
                  <a:cubicBezTo>
                    <a:pt x="6004" y="1095"/>
                    <a:pt x="6359" y="888"/>
                    <a:pt x="6773" y="681"/>
                  </a:cubicBezTo>
                  <a:cubicBezTo>
                    <a:pt x="7157" y="474"/>
                    <a:pt x="7571" y="267"/>
                    <a:pt x="8044" y="30"/>
                  </a:cubicBezTo>
                  <a:cubicBezTo>
                    <a:pt x="7985" y="0"/>
                    <a:pt x="7926" y="0"/>
                    <a:pt x="786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32"/>
            <p:cNvSpPr/>
            <p:nvPr/>
          </p:nvSpPr>
          <p:spPr>
            <a:xfrm>
              <a:off x="4423012" y="1208548"/>
              <a:ext cx="70652" cy="89050"/>
            </a:xfrm>
            <a:custGeom>
              <a:rect b="b" l="l" r="r" t="t"/>
              <a:pathLst>
                <a:path extrusionOk="0" h="6152" w="4881">
                  <a:moveTo>
                    <a:pt x="4880" y="1"/>
                  </a:moveTo>
                  <a:lnTo>
                    <a:pt x="4880" y="1"/>
                  </a:lnTo>
                  <a:cubicBezTo>
                    <a:pt x="4821" y="30"/>
                    <a:pt x="4762" y="60"/>
                    <a:pt x="4732" y="148"/>
                  </a:cubicBezTo>
                  <a:cubicBezTo>
                    <a:pt x="3875" y="1597"/>
                    <a:pt x="2928" y="2987"/>
                    <a:pt x="1893" y="4289"/>
                  </a:cubicBezTo>
                  <a:cubicBezTo>
                    <a:pt x="1686" y="4555"/>
                    <a:pt x="1450" y="4821"/>
                    <a:pt x="1213" y="5028"/>
                  </a:cubicBezTo>
                  <a:cubicBezTo>
                    <a:pt x="858" y="5353"/>
                    <a:pt x="444" y="5649"/>
                    <a:pt x="89" y="5945"/>
                  </a:cubicBezTo>
                  <a:cubicBezTo>
                    <a:pt x="30" y="5974"/>
                    <a:pt x="30" y="6033"/>
                    <a:pt x="1" y="6092"/>
                  </a:cubicBezTo>
                  <a:lnTo>
                    <a:pt x="60" y="6152"/>
                  </a:lnTo>
                  <a:cubicBezTo>
                    <a:pt x="178" y="6122"/>
                    <a:pt x="296" y="6063"/>
                    <a:pt x="415" y="6004"/>
                  </a:cubicBezTo>
                  <a:cubicBezTo>
                    <a:pt x="888" y="5649"/>
                    <a:pt x="1331" y="5294"/>
                    <a:pt x="1716" y="4880"/>
                  </a:cubicBezTo>
                  <a:cubicBezTo>
                    <a:pt x="2899" y="3520"/>
                    <a:pt x="3904" y="2011"/>
                    <a:pt x="4703" y="385"/>
                  </a:cubicBezTo>
                  <a:cubicBezTo>
                    <a:pt x="4762" y="267"/>
                    <a:pt x="4821" y="148"/>
                    <a:pt x="488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32"/>
            <p:cNvSpPr/>
            <p:nvPr/>
          </p:nvSpPr>
          <p:spPr>
            <a:xfrm>
              <a:off x="4616065" y="981247"/>
              <a:ext cx="7730" cy="114309"/>
            </a:xfrm>
            <a:custGeom>
              <a:rect b="b" l="l" r="r" t="t"/>
              <a:pathLst>
                <a:path extrusionOk="0" h="7897" w="534">
                  <a:moveTo>
                    <a:pt x="415" y="1"/>
                  </a:moveTo>
                  <a:cubicBezTo>
                    <a:pt x="385" y="89"/>
                    <a:pt x="326" y="208"/>
                    <a:pt x="296" y="326"/>
                  </a:cubicBezTo>
                  <a:cubicBezTo>
                    <a:pt x="178" y="1006"/>
                    <a:pt x="89" y="1716"/>
                    <a:pt x="30" y="2426"/>
                  </a:cubicBezTo>
                  <a:cubicBezTo>
                    <a:pt x="1" y="3313"/>
                    <a:pt x="119" y="4229"/>
                    <a:pt x="119" y="5146"/>
                  </a:cubicBezTo>
                  <a:cubicBezTo>
                    <a:pt x="119" y="6063"/>
                    <a:pt x="237" y="6980"/>
                    <a:pt x="444" y="7896"/>
                  </a:cubicBezTo>
                  <a:cubicBezTo>
                    <a:pt x="444" y="7601"/>
                    <a:pt x="385" y="7305"/>
                    <a:pt x="385" y="7009"/>
                  </a:cubicBezTo>
                  <a:cubicBezTo>
                    <a:pt x="326" y="5678"/>
                    <a:pt x="296" y="4377"/>
                    <a:pt x="267" y="3047"/>
                  </a:cubicBezTo>
                  <a:cubicBezTo>
                    <a:pt x="237" y="2219"/>
                    <a:pt x="296" y="1361"/>
                    <a:pt x="474" y="533"/>
                  </a:cubicBezTo>
                  <a:cubicBezTo>
                    <a:pt x="503" y="355"/>
                    <a:pt x="533" y="178"/>
                    <a:pt x="533" y="30"/>
                  </a:cubicBezTo>
                  <a:lnTo>
                    <a:pt x="41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32"/>
            <p:cNvSpPr/>
            <p:nvPr/>
          </p:nvSpPr>
          <p:spPr>
            <a:xfrm>
              <a:off x="4344253" y="947434"/>
              <a:ext cx="69364" cy="67642"/>
            </a:xfrm>
            <a:custGeom>
              <a:rect b="b" l="l" r="r" t="t"/>
              <a:pathLst>
                <a:path extrusionOk="0" h="4673" w="4792">
                  <a:moveTo>
                    <a:pt x="4791" y="0"/>
                  </a:moveTo>
                  <a:lnTo>
                    <a:pt x="4791" y="0"/>
                  </a:lnTo>
                  <a:cubicBezTo>
                    <a:pt x="3135" y="1095"/>
                    <a:pt x="1656" y="2396"/>
                    <a:pt x="385" y="3904"/>
                  </a:cubicBezTo>
                  <a:cubicBezTo>
                    <a:pt x="266" y="4052"/>
                    <a:pt x="148" y="4229"/>
                    <a:pt x="59" y="4377"/>
                  </a:cubicBezTo>
                  <a:cubicBezTo>
                    <a:pt x="30" y="4466"/>
                    <a:pt x="0" y="4525"/>
                    <a:pt x="0" y="4584"/>
                  </a:cubicBezTo>
                  <a:lnTo>
                    <a:pt x="119" y="4673"/>
                  </a:lnTo>
                  <a:cubicBezTo>
                    <a:pt x="1509" y="2928"/>
                    <a:pt x="3165" y="1479"/>
                    <a:pt x="479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32"/>
            <p:cNvSpPr/>
            <p:nvPr/>
          </p:nvSpPr>
          <p:spPr>
            <a:xfrm>
              <a:off x="4525321" y="1197417"/>
              <a:ext cx="42817" cy="91192"/>
            </a:xfrm>
            <a:custGeom>
              <a:rect b="b" l="l" r="r" t="t"/>
              <a:pathLst>
                <a:path extrusionOk="0" h="6300" w="2958">
                  <a:moveTo>
                    <a:pt x="2958" y="1"/>
                  </a:moveTo>
                  <a:cubicBezTo>
                    <a:pt x="2692" y="710"/>
                    <a:pt x="2455" y="1450"/>
                    <a:pt x="2189" y="2159"/>
                  </a:cubicBezTo>
                  <a:cubicBezTo>
                    <a:pt x="1893" y="2899"/>
                    <a:pt x="1568" y="3608"/>
                    <a:pt x="1213" y="4318"/>
                  </a:cubicBezTo>
                  <a:cubicBezTo>
                    <a:pt x="858" y="4969"/>
                    <a:pt x="385" y="5590"/>
                    <a:pt x="0" y="6240"/>
                  </a:cubicBezTo>
                  <a:lnTo>
                    <a:pt x="89" y="6300"/>
                  </a:lnTo>
                  <a:cubicBezTo>
                    <a:pt x="1716" y="4525"/>
                    <a:pt x="2396" y="2278"/>
                    <a:pt x="295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32"/>
            <p:cNvSpPr/>
            <p:nvPr/>
          </p:nvSpPr>
          <p:spPr>
            <a:xfrm>
              <a:off x="4533876" y="849409"/>
              <a:ext cx="86054" cy="76631"/>
            </a:xfrm>
            <a:custGeom>
              <a:rect b="b" l="l" r="r" t="t"/>
              <a:pathLst>
                <a:path extrusionOk="0" h="5294" w="5945">
                  <a:moveTo>
                    <a:pt x="5797" y="0"/>
                  </a:moveTo>
                  <a:cubicBezTo>
                    <a:pt x="5738" y="0"/>
                    <a:pt x="5649" y="30"/>
                    <a:pt x="5590" y="59"/>
                  </a:cubicBezTo>
                  <a:cubicBezTo>
                    <a:pt x="5087" y="266"/>
                    <a:pt x="4585" y="503"/>
                    <a:pt x="4111" y="799"/>
                  </a:cubicBezTo>
                  <a:cubicBezTo>
                    <a:pt x="2899" y="1775"/>
                    <a:pt x="1805" y="2869"/>
                    <a:pt x="858" y="4111"/>
                  </a:cubicBezTo>
                  <a:cubicBezTo>
                    <a:pt x="711" y="4288"/>
                    <a:pt x="533" y="4525"/>
                    <a:pt x="415" y="4702"/>
                  </a:cubicBezTo>
                  <a:cubicBezTo>
                    <a:pt x="267" y="4909"/>
                    <a:pt x="149" y="5116"/>
                    <a:pt x="1" y="5294"/>
                  </a:cubicBezTo>
                  <a:cubicBezTo>
                    <a:pt x="60" y="5294"/>
                    <a:pt x="149" y="5264"/>
                    <a:pt x="178" y="5205"/>
                  </a:cubicBezTo>
                  <a:cubicBezTo>
                    <a:pt x="1065" y="4022"/>
                    <a:pt x="2041" y="2898"/>
                    <a:pt x="3136" y="1893"/>
                  </a:cubicBezTo>
                  <a:cubicBezTo>
                    <a:pt x="3757" y="1213"/>
                    <a:pt x="4525" y="680"/>
                    <a:pt x="5413" y="326"/>
                  </a:cubicBezTo>
                  <a:cubicBezTo>
                    <a:pt x="5560" y="266"/>
                    <a:pt x="5738" y="207"/>
                    <a:pt x="5945" y="119"/>
                  </a:cubicBezTo>
                  <a:cubicBezTo>
                    <a:pt x="5856" y="59"/>
                    <a:pt x="5856" y="30"/>
                    <a:pt x="579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32"/>
            <p:cNvSpPr/>
            <p:nvPr/>
          </p:nvSpPr>
          <p:spPr>
            <a:xfrm>
              <a:off x="4657159" y="1188862"/>
              <a:ext cx="9003" cy="79207"/>
            </a:xfrm>
            <a:custGeom>
              <a:rect b="b" l="l" r="r" t="t"/>
              <a:pathLst>
                <a:path extrusionOk="0" h="5472" w="622">
                  <a:moveTo>
                    <a:pt x="1" y="0"/>
                  </a:moveTo>
                  <a:lnTo>
                    <a:pt x="1" y="0"/>
                  </a:lnTo>
                  <a:cubicBezTo>
                    <a:pt x="237" y="1834"/>
                    <a:pt x="267" y="3638"/>
                    <a:pt x="149" y="5471"/>
                  </a:cubicBezTo>
                  <a:cubicBezTo>
                    <a:pt x="622" y="5028"/>
                    <a:pt x="533" y="1745"/>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32"/>
            <p:cNvSpPr/>
            <p:nvPr/>
          </p:nvSpPr>
          <p:spPr>
            <a:xfrm>
              <a:off x="4503493" y="965831"/>
              <a:ext cx="49244" cy="104466"/>
            </a:xfrm>
            <a:custGeom>
              <a:rect b="b" l="l" r="r" t="t"/>
              <a:pathLst>
                <a:path extrusionOk="0" h="7217" w="3402">
                  <a:moveTo>
                    <a:pt x="3342" y="1"/>
                  </a:moveTo>
                  <a:cubicBezTo>
                    <a:pt x="3342" y="31"/>
                    <a:pt x="3312" y="60"/>
                    <a:pt x="3283" y="90"/>
                  </a:cubicBezTo>
                  <a:cubicBezTo>
                    <a:pt x="2277" y="2189"/>
                    <a:pt x="1272" y="4289"/>
                    <a:pt x="266" y="6389"/>
                  </a:cubicBezTo>
                  <a:cubicBezTo>
                    <a:pt x="178" y="6655"/>
                    <a:pt x="59" y="6921"/>
                    <a:pt x="0" y="7217"/>
                  </a:cubicBezTo>
                  <a:cubicBezTo>
                    <a:pt x="1124" y="4792"/>
                    <a:pt x="2277" y="2396"/>
                    <a:pt x="340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32"/>
            <p:cNvSpPr/>
            <p:nvPr/>
          </p:nvSpPr>
          <p:spPr>
            <a:xfrm>
              <a:off x="4216265" y="908713"/>
              <a:ext cx="58233" cy="19049"/>
            </a:xfrm>
            <a:custGeom>
              <a:rect b="b" l="l" r="r" t="t"/>
              <a:pathLst>
                <a:path extrusionOk="0" h="1316" w="4023">
                  <a:moveTo>
                    <a:pt x="3926" y="1"/>
                  </a:moveTo>
                  <a:cubicBezTo>
                    <a:pt x="3858" y="1"/>
                    <a:pt x="3785" y="14"/>
                    <a:pt x="3726" y="14"/>
                  </a:cubicBezTo>
                  <a:cubicBezTo>
                    <a:pt x="2839" y="250"/>
                    <a:pt x="1952" y="457"/>
                    <a:pt x="1065" y="724"/>
                  </a:cubicBezTo>
                  <a:cubicBezTo>
                    <a:pt x="740" y="812"/>
                    <a:pt x="444" y="931"/>
                    <a:pt x="148" y="1078"/>
                  </a:cubicBezTo>
                  <a:cubicBezTo>
                    <a:pt x="89" y="1108"/>
                    <a:pt x="59" y="1197"/>
                    <a:pt x="0" y="1256"/>
                  </a:cubicBezTo>
                  <a:cubicBezTo>
                    <a:pt x="59" y="1285"/>
                    <a:pt x="89" y="1315"/>
                    <a:pt x="118" y="1315"/>
                  </a:cubicBezTo>
                  <a:lnTo>
                    <a:pt x="4022" y="14"/>
                  </a:lnTo>
                  <a:cubicBezTo>
                    <a:pt x="3992" y="4"/>
                    <a:pt x="3960" y="1"/>
                    <a:pt x="39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32"/>
            <p:cNvSpPr/>
            <p:nvPr/>
          </p:nvSpPr>
          <p:spPr>
            <a:xfrm>
              <a:off x="4626776" y="1144337"/>
              <a:ext cx="5573" cy="75357"/>
            </a:xfrm>
            <a:custGeom>
              <a:rect b="b" l="l" r="r" t="t"/>
              <a:pathLst>
                <a:path extrusionOk="0" h="5206" w="385">
                  <a:moveTo>
                    <a:pt x="30" y="1"/>
                  </a:moveTo>
                  <a:cubicBezTo>
                    <a:pt x="59" y="917"/>
                    <a:pt x="89" y="1805"/>
                    <a:pt x="89" y="2633"/>
                  </a:cubicBezTo>
                  <a:cubicBezTo>
                    <a:pt x="89" y="3490"/>
                    <a:pt x="30" y="4348"/>
                    <a:pt x="0" y="5205"/>
                  </a:cubicBezTo>
                  <a:lnTo>
                    <a:pt x="118" y="5205"/>
                  </a:lnTo>
                  <a:cubicBezTo>
                    <a:pt x="385" y="4791"/>
                    <a:pt x="355" y="1391"/>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32"/>
            <p:cNvSpPr/>
            <p:nvPr/>
          </p:nvSpPr>
          <p:spPr>
            <a:xfrm>
              <a:off x="4257360" y="1000513"/>
              <a:ext cx="41529" cy="29543"/>
            </a:xfrm>
            <a:custGeom>
              <a:rect b="b" l="l" r="r" t="t"/>
              <a:pathLst>
                <a:path extrusionOk="0" h="2041" w="2869">
                  <a:moveTo>
                    <a:pt x="2869" y="0"/>
                  </a:moveTo>
                  <a:lnTo>
                    <a:pt x="2869" y="0"/>
                  </a:lnTo>
                  <a:cubicBezTo>
                    <a:pt x="1922" y="592"/>
                    <a:pt x="946" y="1213"/>
                    <a:pt x="30" y="1834"/>
                  </a:cubicBezTo>
                  <a:cubicBezTo>
                    <a:pt x="0" y="1863"/>
                    <a:pt x="30" y="1893"/>
                    <a:pt x="30" y="2041"/>
                  </a:cubicBezTo>
                  <a:cubicBezTo>
                    <a:pt x="1065" y="1509"/>
                    <a:pt x="2011" y="799"/>
                    <a:pt x="286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32"/>
            <p:cNvSpPr/>
            <p:nvPr/>
          </p:nvSpPr>
          <p:spPr>
            <a:xfrm>
              <a:off x="4512902" y="1244084"/>
              <a:ext cx="29978" cy="48375"/>
            </a:xfrm>
            <a:custGeom>
              <a:rect b="b" l="l" r="r" t="t"/>
              <a:pathLst>
                <a:path extrusionOk="0" h="3342" w="2071">
                  <a:moveTo>
                    <a:pt x="2071" y="0"/>
                  </a:moveTo>
                  <a:cubicBezTo>
                    <a:pt x="1864" y="384"/>
                    <a:pt x="1657" y="769"/>
                    <a:pt x="1450" y="1124"/>
                  </a:cubicBezTo>
                  <a:cubicBezTo>
                    <a:pt x="1213" y="1508"/>
                    <a:pt x="977" y="1893"/>
                    <a:pt x="740" y="2248"/>
                  </a:cubicBezTo>
                  <a:cubicBezTo>
                    <a:pt x="504" y="2602"/>
                    <a:pt x="237" y="2928"/>
                    <a:pt x="1" y="3283"/>
                  </a:cubicBezTo>
                  <a:lnTo>
                    <a:pt x="119" y="3342"/>
                  </a:lnTo>
                  <a:cubicBezTo>
                    <a:pt x="1006" y="2395"/>
                    <a:pt x="1657" y="1242"/>
                    <a:pt x="20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32"/>
            <p:cNvSpPr/>
            <p:nvPr/>
          </p:nvSpPr>
          <p:spPr>
            <a:xfrm>
              <a:off x="4338261" y="974400"/>
              <a:ext cx="34262" cy="36405"/>
            </a:xfrm>
            <a:custGeom>
              <a:rect b="b" l="l" r="r" t="t"/>
              <a:pathLst>
                <a:path extrusionOk="0" h="2515" w="2367">
                  <a:moveTo>
                    <a:pt x="2366" y="0"/>
                  </a:moveTo>
                  <a:cubicBezTo>
                    <a:pt x="1479" y="710"/>
                    <a:pt x="680" y="1538"/>
                    <a:pt x="0" y="2485"/>
                  </a:cubicBezTo>
                  <a:cubicBezTo>
                    <a:pt x="119" y="2514"/>
                    <a:pt x="207" y="2514"/>
                    <a:pt x="207" y="2514"/>
                  </a:cubicBezTo>
                  <a:lnTo>
                    <a:pt x="236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32"/>
            <p:cNvSpPr/>
            <p:nvPr/>
          </p:nvSpPr>
          <p:spPr>
            <a:xfrm>
              <a:off x="4453829" y="1041174"/>
              <a:ext cx="18427" cy="42817"/>
            </a:xfrm>
            <a:custGeom>
              <a:rect b="b" l="l" r="r" t="t"/>
              <a:pathLst>
                <a:path extrusionOk="0" h="2958" w="1273">
                  <a:moveTo>
                    <a:pt x="1272" y="1"/>
                  </a:moveTo>
                  <a:cubicBezTo>
                    <a:pt x="651" y="829"/>
                    <a:pt x="1" y="2455"/>
                    <a:pt x="149" y="2958"/>
                  </a:cubicBezTo>
                  <a:cubicBezTo>
                    <a:pt x="533" y="1893"/>
                    <a:pt x="918" y="947"/>
                    <a:pt x="127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32"/>
            <p:cNvSpPr/>
            <p:nvPr/>
          </p:nvSpPr>
          <p:spPr>
            <a:xfrm>
              <a:off x="4417873" y="1257343"/>
              <a:ext cx="35551" cy="37693"/>
            </a:xfrm>
            <a:custGeom>
              <a:rect b="b" l="l" r="r" t="t"/>
              <a:pathLst>
                <a:path extrusionOk="0" h="2604" w="2456">
                  <a:moveTo>
                    <a:pt x="2455" y="1"/>
                  </a:moveTo>
                  <a:lnTo>
                    <a:pt x="1" y="2603"/>
                  </a:lnTo>
                  <a:cubicBezTo>
                    <a:pt x="474" y="2426"/>
                    <a:pt x="1864" y="947"/>
                    <a:pt x="24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32"/>
            <p:cNvSpPr/>
            <p:nvPr/>
          </p:nvSpPr>
          <p:spPr>
            <a:xfrm>
              <a:off x="4630627" y="1025338"/>
              <a:ext cx="7715" cy="47536"/>
            </a:xfrm>
            <a:custGeom>
              <a:rect b="b" l="l" r="r" t="t"/>
              <a:pathLst>
                <a:path extrusionOk="0" h="3284" w="533">
                  <a:moveTo>
                    <a:pt x="207" y="1"/>
                  </a:moveTo>
                  <a:cubicBezTo>
                    <a:pt x="0" y="769"/>
                    <a:pt x="178" y="2396"/>
                    <a:pt x="533" y="3283"/>
                  </a:cubicBezTo>
                  <a:cubicBezTo>
                    <a:pt x="414" y="2218"/>
                    <a:pt x="326" y="1154"/>
                    <a:pt x="20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32"/>
            <p:cNvSpPr/>
            <p:nvPr/>
          </p:nvSpPr>
          <p:spPr>
            <a:xfrm>
              <a:off x="4392194" y="1231230"/>
              <a:ext cx="21843" cy="38967"/>
            </a:xfrm>
            <a:custGeom>
              <a:rect b="b" l="l" r="r" t="t"/>
              <a:pathLst>
                <a:path extrusionOk="0" h="2692" w="1509">
                  <a:moveTo>
                    <a:pt x="1509" y="1"/>
                  </a:moveTo>
                  <a:cubicBezTo>
                    <a:pt x="710" y="947"/>
                    <a:pt x="0" y="2248"/>
                    <a:pt x="0" y="2692"/>
                  </a:cubicBezTo>
                  <a:lnTo>
                    <a:pt x="150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32"/>
            <p:cNvSpPr/>
            <p:nvPr/>
          </p:nvSpPr>
          <p:spPr>
            <a:xfrm>
              <a:off x="4620349" y="1178151"/>
              <a:ext cx="2577" cy="32120"/>
            </a:xfrm>
            <a:custGeom>
              <a:rect b="b" l="l" r="r" t="t"/>
              <a:pathLst>
                <a:path extrusionOk="0" h="2219" w="178">
                  <a:moveTo>
                    <a:pt x="30" y="1"/>
                  </a:moveTo>
                  <a:lnTo>
                    <a:pt x="30" y="1"/>
                  </a:lnTo>
                  <a:cubicBezTo>
                    <a:pt x="0" y="740"/>
                    <a:pt x="30" y="1480"/>
                    <a:pt x="89" y="2219"/>
                  </a:cubicBezTo>
                  <a:cubicBezTo>
                    <a:pt x="178" y="1480"/>
                    <a:pt x="178" y="740"/>
                    <a:pt x="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32"/>
            <p:cNvSpPr/>
            <p:nvPr/>
          </p:nvSpPr>
          <p:spPr>
            <a:xfrm>
              <a:off x="4451687" y="1052739"/>
              <a:ext cx="9003" cy="19266"/>
            </a:xfrm>
            <a:custGeom>
              <a:rect b="b" l="l" r="r" t="t"/>
              <a:pathLst>
                <a:path extrusionOk="0" h="1331" w="622">
                  <a:moveTo>
                    <a:pt x="533" y="0"/>
                  </a:moveTo>
                  <a:lnTo>
                    <a:pt x="1" y="1272"/>
                  </a:lnTo>
                  <a:lnTo>
                    <a:pt x="149" y="1331"/>
                  </a:lnTo>
                  <a:lnTo>
                    <a:pt x="622" y="59"/>
                  </a:lnTo>
                  <a:lnTo>
                    <a:pt x="53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32"/>
            <p:cNvSpPr/>
            <p:nvPr/>
          </p:nvSpPr>
          <p:spPr>
            <a:xfrm>
              <a:off x="4171320" y="997517"/>
              <a:ext cx="283811" cy="260608"/>
            </a:xfrm>
            <a:custGeom>
              <a:rect b="b" l="l" r="r" t="t"/>
              <a:pathLst>
                <a:path extrusionOk="0" h="18004" w="19607">
                  <a:moveTo>
                    <a:pt x="3785" y="14461"/>
                  </a:moveTo>
                  <a:lnTo>
                    <a:pt x="3785" y="14461"/>
                  </a:lnTo>
                  <a:cubicBezTo>
                    <a:pt x="3874" y="14787"/>
                    <a:pt x="3785" y="15141"/>
                    <a:pt x="3549" y="15408"/>
                  </a:cubicBezTo>
                  <a:cubicBezTo>
                    <a:pt x="3046" y="16088"/>
                    <a:pt x="2455" y="16679"/>
                    <a:pt x="1774" y="17152"/>
                  </a:cubicBezTo>
                  <a:cubicBezTo>
                    <a:pt x="1597" y="17271"/>
                    <a:pt x="1420" y="17418"/>
                    <a:pt x="1272" y="17537"/>
                  </a:cubicBezTo>
                  <a:cubicBezTo>
                    <a:pt x="1112" y="17643"/>
                    <a:pt x="931" y="17696"/>
                    <a:pt x="754" y="17696"/>
                  </a:cubicBezTo>
                  <a:cubicBezTo>
                    <a:pt x="637" y="17696"/>
                    <a:pt x="521" y="17673"/>
                    <a:pt x="414" y="17625"/>
                  </a:cubicBezTo>
                  <a:cubicBezTo>
                    <a:pt x="296" y="17389"/>
                    <a:pt x="325" y="17093"/>
                    <a:pt x="503" y="16886"/>
                  </a:cubicBezTo>
                  <a:cubicBezTo>
                    <a:pt x="1094" y="15822"/>
                    <a:pt x="2041" y="14994"/>
                    <a:pt x="3194" y="14580"/>
                  </a:cubicBezTo>
                  <a:cubicBezTo>
                    <a:pt x="3371" y="14520"/>
                    <a:pt x="3578" y="14491"/>
                    <a:pt x="3785" y="14461"/>
                  </a:cubicBezTo>
                  <a:close/>
                  <a:moveTo>
                    <a:pt x="19547" y="0"/>
                  </a:moveTo>
                  <a:cubicBezTo>
                    <a:pt x="15200" y="5678"/>
                    <a:pt x="9789" y="10173"/>
                    <a:pt x="4022" y="14195"/>
                  </a:cubicBezTo>
                  <a:cubicBezTo>
                    <a:pt x="3667" y="14225"/>
                    <a:pt x="3312" y="14254"/>
                    <a:pt x="2957" y="14373"/>
                  </a:cubicBezTo>
                  <a:cubicBezTo>
                    <a:pt x="1834" y="14816"/>
                    <a:pt x="887" y="15644"/>
                    <a:pt x="266" y="16709"/>
                  </a:cubicBezTo>
                  <a:cubicBezTo>
                    <a:pt x="207" y="16827"/>
                    <a:pt x="148" y="16916"/>
                    <a:pt x="118" y="17034"/>
                  </a:cubicBezTo>
                  <a:cubicBezTo>
                    <a:pt x="59" y="17330"/>
                    <a:pt x="0" y="17625"/>
                    <a:pt x="266" y="17862"/>
                  </a:cubicBezTo>
                  <a:cubicBezTo>
                    <a:pt x="397" y="17960"/>
                    <a:pt x="545" y="18004"/>
                    <a:pt x="696" y="18004"/>
                  </a:cubicBezTo>
                  <a:cubicBezTo>
                    <a:pt x="819" y="18004"/>
                    <a:pt x="945" y="17974"/>
                    <a:pt x="1065" y="17921"/>
                  </a:cubicBezTo>
                  <a:cubicBezTo>
                    <a:pt x="1124" y="17892"/>
                    <a:pt x="1183" y="17862"/>
                    <a:pt x="1242" y="17833"/>
                  </a:cubicBezTo>
                  <a:cubicBezTo>
                    <a:pt x="2129" y="17300"/>
                    <a:pt x="2898" y="16620"/>
                    <a:pt x="3549" y="15822"/>
                  </a:cubicBezTo>
                  <a:cubicBezTo>
                    <a:pt x="3933" y="15467"/>
                    <a:pt x="4111" y="14964"/>
                    <a:pt x="4111" y="14432"/>
                  </a:cubicBezTo>
                  <a:cubicBezTo>
                    <a:pt x="6003" y="13190"/>
                    <a:pt x="7837" y="11829"/>
                    <a:pt x="9582" y="10380"/>
                  </a:cubicBezTo>
                  <a:cubicBezTo>
                    <a:pt x="9848" y="10144"/>
                    <a:pt x="10084" y="10055"/>
                    <a:pt x="10380" y="9789"/>
                  </a:cubicBezTo>
                  <a:cubicBezTo>
                    <a:pt x="10676" y="9523"/>
                    <a:pt x="10942" y="9227"/>
                    <a:pt x="11238" y="8990"/>
                  </a:cubicBezTo>
                  <a:cubicBezTo>
                    <a:pt x="14224" y="6477"/>
                    <a:pt x="16975" y="3608"/>
                    <a:pt x="19370" y="503"/>
                  </a:cubicBezTo>
                  <a:cubicBezTo>
                    <a:pt x="19459" y="355"/>
                    <a:pt x="19547" y="207"/>
                    <a:pt x="19607" y="59"/>
                  </a:cubicBezTo>
                  <a:lnTo>
                    <a:pt x="1954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32"/>
            <p:cNvSpPr/>
            <p:nvPr/>
          </p:nvSpPr>
          <p:spPr>
            <a:xfrm>
              <a:off x="4187576" y="997083"/>
              <a:ext cx="261997" cy="167997"/>
            </a:xfrm>
            <a:custGeom>
              <a:rect b="b" l="l" r="r" t="t"/>
              <a:pathLst>
                <a:path extrusionOk="0" h="11606" w="18100">
                  <a:moveTo>
                    <a:pt x="5644" y="8929"/>
                  </a:moveTo>
                  <a:cubicBezTo>
                    <a:pt x="5934" y="8929"/>
                    <a:pt x="6083" y="9154"/>
                    <a:pt x="5915" y="9405"/>
                  </a:cubicBezTo>
                  <a:cubicBezTo>
                    <a:pt x="5797" y="9641"/>
                    <a:pt x="5649" y="9819"/>
                    <a:pt x="5442" y="9937"/>
                  </a:cubicBezTo>
                  <a:cubicBezTo>
                    <a:pt x="4792" y="10292"/>
                    <a:pt x="4141" y="10617"/>
                    <a:pt x="3461" y="10913"/>
                  </a:cubicBezTo>
                  <a:cubicBezTo>
                    <a:pt x="2781" y="11209"/>
                    <a:pt x="2041" y="11357"/>
                    <a:pt x="1302" y="11357"/>
                  </a:cubicBezTo>
                  <a:cubicBezTo>
                    <a:pt x="1065" y="11297"/>
                    <a:pt x="799" y="11238"/>
                    <a:pt x="563" y="11150"/>
                  </a:cubicBezTo>
                  <a:cubicBezTo>
                    <a:pt x="149" y="11002"/>
                    <a:pt x="119" y="10676"/>
                    <a:pt x="444" y="10410"/>
                  </a:cubicBezTo>
                  <a:cubicBezTo>
                    <a:pt x="829" y="10055"/>
                    <a:pt x="1332" y="9878"/>
                    <a:pt x="1834" y="9878"/>
                  </a:cubicBezTo>
                  <a:cubicBezTo>
                    <a:pt x="2219" y="9878"/>
                    <a:pt x="2574" y="9878"/>
                    <a:pt x="2929" y="9819"/>
                  </a:cubicBezTo>
                  <a:cubicBezTo>
                    <a:pt x="3668" y="9612"/>
                    <a:pt x="4378" y="9346"/>
                    <a:pt x="5117" y="9079"/>
                  </a:cubicBezTo>
                  <a:cubicBezTo>
                    <a:pt x="5265" y="9020"/>
                    <a:pt x="5413" y="8991"/>
                    <a:pt x="5590" y="8932"/>
                  </a:cubicBezTo>
                  <a:cubicBezTo>
                    <a:pt x="5609" y="8930"/>
                    <a:pt x="5627" y="8929"/>
                    <a:pt x="5644" y="8929"/>
                  </a:cubicBezTo>
                  <a:close/>
                  <a:moveTo>
                    <a:pt x="18099" y="1"/>
                  </a:moveTo>
                  <a:lnTo>
                    <a:pt x="18099" y="1"/>
                  </a:lnTo>
                  <a:cubicBezTo>
                    <a:pt x="17656" y="296"/>
                    <a:pt x="17242" y="651"/>
                    <a:pt x="16857" y="1006"/>
                  </a:cubicBezTo>
                  <a:cubicBezTo>
                    <a:pt x="14196" y="3579"/>
                    <a:pt x="11386" y="5945"/>
                    <a:pt x="8104" y="7719"/>
                  </a:cubicBezTo>
                  <a:cubicBezTo>
                    <a:pt x="7453" y="8104"/>
                    <a:pt x="6832" y="8458"/>
                    <a:pt x="6211" y="8843"/>
                  </a:cubicBezTo>
                  <a:cubicBezTo>
                    <a:pt x="5928" y="8701"/>
                    <a:pt x="5787" y="8635"/>
                    <a:pt x="5637" y="8635"/>
                  </a:cubicBezTo>
                  <a:cubicBezTo>
                    <a:pt x="5505" y="8635"/>
                    <a:pt x="5366" y="8687"/>
                    <a:pt x="5117" y="8784"/>
                  </a:cubicBezTo>
                  <a:lnTo>
                    <a:pt x="4644" y="8991"/>
                  </a:lnTo>
                  <a:cubicBezTo>
                    <a:pt x="3786" y="9346"/>
                    <a:pt x="2840" y="9523"/>
                    <a:pt x="1923" y="9523"/>
                  </a:cubicBezTo>
                  <a:cubicBezTo>
                    <a:pt x="1332" y="9523"/>
                    <a:pt x="770" y="9730"/>
                    <a:pt x="356" y="10115"/>
                  </a:cubicBezTo>
                  <a:cubicBezTo>
                    <a:pt x="90" y="10322"/>
                    <a:pt x="1" y="10617"/>
                    <a:pt x="60" y="10943"/>
                  </a:cubicBezTo>
                  <a:cubicBezTo>
                    <a:pt x="90" y="11209"/>
                    <a:pt x="326" y="11445"/>
                    <a:pt x="592" y="11475"/>
                  </a:cubicBezTo>
                  <a:cubicBezTo>
                    <a:pt x="799" y="11534"/>
                    <a:pt x="1006" y="11564"/>
                    <a:pt x="1213" y="11593"/>
                  </a:cubicBezTo>
                  <a:cubicBezTo>
                    <a:pt x="1329" y="11602"/>
                    <a:pt x="1444" y="11606"/>
                    <a:pt x="1560" y="11606"/>
                  </a:cubicBezTo>
                  <a:cubicBezTo>
                    <a:pt x="2248" y="11606"/>
                    <a:pt x="2942" y="11457"/>
                    <a:pt x="3550" y="11179"/>
                  </a:cubicBezTo>
                  <a:cubicBezTo>
                    <a:pt x="4171" y="10913"/>
                    <a:pt x="4792" y="10558"/>
                    <a:pt x="5353" y="10292"/>
                  </a:cubicBezTo>
                  <a:cubicBezTo>
                    <a:pt x="5915" y="10055"/>
                    <a:pt x="6300" y="9671"/>
                    <a:pt x="6270" y="9020"/>
                  </a:cubicBezTo>
                  <a:lnTo>
                    <a:pt x="6625" y="8843"/>
                  </a:lnTo>
                  <a:cubicBezTo>
                    <a:pt x="7483" y="8340"/>
                    <a:pt x="8370" y="7867"/>
                    <a:pt x="9227" y="7364"/>
                  </a:cubicBezTo>
                  <a:cubicBezTo>
                    <a:pt x="11889" y="5708"/>
                    <a:pt x="14343" y="3816"/>
                    <a:pt x="16561" y="1627"/>
                  </a:cubicBezTo>
                  <a:cubicBezTo>
                    <a:pt x="16916" y="1272"/>
                    <a:pt x="17301" y="947"/>
                    <a:pt x="17685" y="592"/>
                  </a:cubicBezTo>
                  <a:cubicBezTo>
                    <a:pt x="17863" y="415"/>
                    <a:pt x="18070" y="267"/>
                    <a:pt x="1809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32"/>
            <p:cNvSpPr/>
            <p:nvPr/>
          </p:nvSpPr>
          <p:spPr>
            <a:xfrm>
              <a:off x="4250933" y="1042462"/>
              <a:ext cx="182371" cy="244931"/>
            </a:xfrm>
            <a:custGeom>
              <a:rect b="b" l="l" r="r" t="t"/>
              <a:pathLst>
                <a:path extrusionOk="0" h="16921" w="12599">
                  <a:moveTo>
                    <a:pt x="3047" y="11090"/>
                  </a:moveTo>
                  <a:cubicBezTo>
                    <a:pt x="3047" y="11268"/>
                    <a:pt x="3047" y="11445"/>
                    <a:pt x="3017" y="11622"/>
                  </a:cubicBezTo>
                  <a:cubicBezTo>
                    <a:pt x="2958" y="11918"/>
                    <a:pt x="2840" y="12214"/>
                    <a:pt x="2751" y="12480"/>
                  </a:cubicBezTo>
                  <a:cubicBezTo>
                    <a:pt x="2337" y="13456"/>
                    <a:pt x="1923" y="14402"/>
                    <a:pt x="1479" y="15349"/>
                  </a:cubicBezTo>
                  <a:cubicBezTo>
                    <a:pt x="1331" y="15644"/>
                    <a:pt x="1154" y="15970"/>
                    <a:pt x="947" y="16236"/>
                  </a:cubicBezTo>
                  <a:cubicBezTo>
                    <a:pt x="799" y="16413"/>
                    <a:pt x="622" y="16591"/>
                    <a:pt x="444" y="16768"/>
                  </a:cubicBezTo>
                  <a:cubicBezTo>
                    <a:pt x="385" y="16561"/>
                    <a:pt x="326" y="16384"/>
                    <a:pt x="326" y="16206"/>
                  </a:cubicBezTo>
                  <a:cubicBezTo>
                    <a:pt x="296" y="15378"/>
                    <a:pt x="503" y="14609"/>
                    <a:pt x="917" y="13899"/>
                  </a:cubicBezTo>
                  <a:cubicBezTo>
                    <a:pt x="1272" y="13219"/>
                    <a:pt x="1686" y="12539"/>
                    <a:pt x="2159" y="11918"/>
                  </a:cubicBezTo>
                  <a:cubicBezTo>
                    <a:pt x="2307" y="11711"/>
                    <a:pt x="2485" y="11534"/>
                    <a:pt x="2633" y="11386"/>
                  </a:cubicBezTo>
                  <a:cubicBezTo>
                    <a:pt x="2780" y="11268"/>
                    <a:pt x="2899" y="11179"/>
                    <a:pt x="3047" y="11090"/>
                  </a:cubicBezTo>
                  <a:close/>
                  <a:moveTo>
                    <a:pt x="12510" y="0"/>
                  </a:moveTo>
                  <a:lnTo>
                    <a:pt x="12214" y="326"/>
                  </a:lnTo>
                  <a:cubicBezTo>
                    <a:pt x="11297" y="1390"/>
                    <a:pt x="10410" y="2485"/>
                    <a:pt x="9464" y="3520"/>
                  </a:cubicBezTo>
                  <a:cubicBezTo>
                    <a:pt x="8340" y="4762"/>
                    <a:pt x="7157" y="5974"/>
                    <a:pt x="6004" y="7216"/>
                  </a:cubicBezTo>
                  <a:cubicBezTo>
                    <a:pt x="5590" y="7660"/>
                    <a:pt x="5176" y="8133"/>
                    <a:pt x="4821" y="8606"/>
                  </a:cubicBezTo>
                  <a:cubicBezTo>
                    <a:pt x="4259" y="9316"/>
                    <a:pt x="3668" y="10055"/>
                    <a:pt x="3135" y="10735"/>
                  </a:cubicBezTo>
                  <a:cubicBezTo>
                    <a:pt x="2869" y="10883"/>
                    <a:pt x="2603" y="11061"/>
                    <a:pt x="2396" y="11268"/>
                  </a:cubicBezTo>
                  <a:cubicBezTo>
                    <a:pt x="1509" y="12184"/>
                    <a:pt x="829" y="13249"/>
                    <a:pt x="355" y="14402"/>
                  </a:cubicBezTo>
                  <a:cubicBezTo>
                    <a:pt x="119" y="15023"/>
                    <a:pt x="1" y="15703"/>
                    <a:pt x="60" y="16354"/>
                  </a:cubicBezTo>
                  <a:cubicBezTo>
                    <a:pt x="60" y="16591"/>
                    <a:pt x="119" y="16798"/>
                    <a:pt x="326" y="16886"/>
                  </a:cubicBezTo>
                  <a:cubicBezTo>
                    <a:pt x="388" y="16909"/>
                    <a:pt x="450" y="16921"/>
                    <a:pt x="510" y="16921"/>
                  </a:cubicBezTo>
                  <a:cubicBezTo>
                    <a:pt x="680" y="16921"/>
                    <a:pt x="838" y="16832"/>
                    <a:pt x="947" y="16679"/>
                  </a:cubicBezTo>
                  <a:cubicBezTo>
                    <a:pt x="1183" y="16384"/>
                    <a:pt x="1420" y="16058"/>
                    <a:pt x="1597" y="15703"/>
                  </a:cubicBezTo>
                  <a:cubicBezTo>
                    <a:pt x="2071" y="14728"/>
                    <a:pt x="2514" y="13722"/>
                    <a:pt x="2958" y="12687"/>
                  </a:cubicBezTo>
                  <a:cubicBezTo>
                    <a:pt x="3254" y="12155"/>
                    <a:pt x="3372" y="11504"/>
                    <a:pt x="3283" y="10883"/>
                  </a:cubicBezTo>
                  <a:cubicBezTo>
                    <a:pt x="3697" y="10380"/>
                    <a:pt x="4111" y="9848"/>
                    <a:pt x="4555" y="9316"/>
                  </a:cubicBezTo>
                  <a:cubicBezTo>
                    <a:pt x="5678" y="8044"/>
                    <a:pt x="6773" y="6773"/>
                    <a:pt x="7896" y="5501"/>
                  </a:cubicBezTo>
                  <a:cubicBezTo>
                    <a:pt x="8754" y="4555"/>
                    <a:pt x="9700" y="3667"/>
                    <a:pt x="10558" y="2692"/>
                  </a:cubicBezTo>
                  <a:cubicBezTo>
                    <a:pt x="11208" y="1982"/>
                    <a:pt x="11770" y="1213"/>
                    <a:pt x="12362" y="444"/>
                  </a:cubicBezTo>
                  <a:cubicBezTo>
                    <a:pt x="12451" y="326"/>
                    <a:pt x="12539" y="178"/>
                    <a:pt x="12598" y="30"/>
                  </a:cubicBezTo>
                  <a:lnTo>
                    <a:pt x="1251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32"/>
            <p:cNvSpPr/>
            <p:nvPr/>
          </p:nvSpPr>
          <p:spPr>
            <a:xfrm>
              <a:off x="4340823" y="1064290"/>
              <a:ext cx="88196" cy="173324"/>
            </a:xfrm>
            <a:custGeom>
              <a:rect b="b" l="l" r="r" t="t"/>
              <a:pathLst>
                <a:path extrusionOk="0" h="11974" w="6093">
                  <a:moveTo>
                    <a:pt x="1539" y="7956"/>
                  </a:moveTo>
                  <a:lnTo>
                    <a:pt x="1657" y="8015"/>
                  </a:lnTo>
                  <a:cubicBezTo>
                    <a:pt x="1657" y="8340"/>
                    <a:pt x="1686" y="8695"/>
                    <a:pt x="1686" y="9020"/>
                  </a:cubicBezTo>
                  <a:cubicBezTo>
                    <a:pt x="1657" y="9819"/>
                    <a:pt x="1450" y="10588"/>
                    <a:pt x="1095" y="11297"/>
                  </a:cubicBezTo>
                  <a:cubicBezTo>
                    <a:pt x="1006" y="11475"/>
                    <a:pt x="917" y="11711"/>
                    <a:pt x="592" y="11711"/>
                  </a:cubicBezTo>
                  <a:cubicBezTo>
                    <a:pt x="385" y="11563"/>
                    <a:pt x="267" y="11356"/>
                    <a:pt x="296" y="11090"/>
                  </a:cubicBezTo>
                  <a:cubicBezTo>
                    <a:pt x="267" y="10055"/>
                    <a:pt x="563" y="9050"/>
                    <a:pt x="1184" y="8222"/>
                  </a:cubicBezTo>
                  <a:cubicBezTo>
                    <a:pt x="1302" y="8103"/>
                    <a:pt x="1391" y="8015"/>
                    <a:pt x="1539" y="7956"/>
                  </a:cubicBezTo>
                  <a:close/>
                  <a:moveTo>
                    <a:pt x="6093" y="1"/>
                  </a:moveTo>
                  <a:cubicBezTo>
                    <a:pt x="4200" y="2307"/>
                    <a:pt x="2958" y="4998"/>
                    <a:pt x="1598" y="7630"/>
                  </a:cubicBezTo>
                  <a:cubicBezTo>
                    <a:pt x="1272" y="7749"/>
                    <a:pt x="1006" y="7985"/>
                    <a:pt x="829" y="8310"/>
                  </a:cubicBezTo>
                  <a:cubicBezTo>
                    <a:pt x="415" y="8932"/>
                    <a:pt x="178" y="9671"/>
                    <a:pt x="60" y="10410"/>
                  </a:cubicBezTo>
                  <a:cubicBezTo>
                    <a:pt x="1" y="10824"/>
                    <a:pt x="30" y="11238"/>
                    <a:pt x="208" y="11623"/>
                  </a:cubicBezTo>
                  <a:cubicBezTo>
                    <a:pt x="274" y="11853"/>
                    <a:pt x="468" y="11974"/>
                    <a:pt x="674" y="11974"/>
                  </a:cubicBezTo>
                  <a:cubicBezTo>
                    <a:pt x="837" y="11974"/>
                    <a:pt x="1007" y="11898"/>
                    <a:pt x="1124" y="11741"/>
                  </a:cubicBezTo>
                  <a:cubicBezTo>
                    <a:pt x="1213" y="11623"/>
                    <a:pt x="1302" y="11475"/>
                    <a:pt x="1391" y="11327"/>
                  </a:cubicBezTo>
                  <a:cubicBezTo>
                    <a:pt x="1539" y="10942"/>
                    <a:pt x="1686" y="10528"/>
                    <a:pt x="1805" y="10085"/>
                  </a:cubicBezTo>
                  <a:cubicBezTo>
                    <a:pt x="2012" y="9286"/>
                    <a:pt x="2012" y="8429"/>
                    <a:pt x="1805" y="7630"/>
                  </a:cubicBezTo>
                  <a:cubicBezTo>
                    <a:pt x="2041" y="7187"/>
                    <a:pt x="2248" y="6773"/>
                    <a:pt x="2485" y="6329"/>
                  </a:cubicBezTo>
                  <a:cubicBezTo>
                    <a:pt x="2721" y="5886"/>
                    <a:pt x="2958" y="5442"/>
                    <a:pt x="3165" y="4998"/>
                  </a:cubicBezTo>
                  <a:cubicBezTo>
                    <a:pt x="3402" y="4584"/>
                    <a:pt x="3609" y="4141"/>
                    <a:pt x="3845" y="3727"/>
                  </a:cubicBezTo>
                  <a:cubicBezTo>
                    <a:pt x="4111" y="3313"/>
                    <a:pt x="4348" y="2899"/>
                    <a:pt x="4584" y="2485"/>
                  </a:cubicBezTo>
                  <a:cubicBezTo>
                    <a:pt x="4851" y="2041"/>
                    <a:pt x="5117" y="1627"/>
                    <a:pt x="5383" y="1184"/>
                  </a:cubicBezTo>
                  <a:cubicBezTo>
                    <a:pt x="5679" y="829"/>
                    <a:pt x="5915" y="415"/>
                    <a:pt x="609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32"/>
            <p:cNvSpPr/>
            <p:nvPr/>
          </p:nvSpPr>
          <p:spPr>
            <a:xfrm>
              <a:off x="4616499" y="735896"/>
              <a:ext cx="75357" cy="95115"/>
            </a:xfrm>
            <a:custGeom>
              <a:rect b="b" l="l" r="r" t="t"/>
              <a:pathLst>
                <a:path extrusionOk="0" h="6571" w="5206">
                  <a:moveTo>
                    <a:pt x="5054" y="0"/>
                  </a:moveTo>
                  <a:cubicBezTo>
                    <a:pt x="4911" y="0"/>
                    <a:pt x="4767" y="83"/>
                    <a:pt x="4702" y="213"/>
                  </a:cubicBezTo>
                  <a:lnTo>
                    <a:pt x="3667" y="1543"/>
                  </a:lnTo>
                  <a:cubicBezTo>
                    <a:pt x="2484" y="3111"/>
                    <a:pt x="1302" y="4678"/>
                    <a:pt x="89" y="6245"/>
                  </a:cubicBezTo>
                  <a:cubicBezTo>
                    <a:pt x="59" y="6334"/>
                    <a:pt x="30" y="6423"/>
                    <a:pt x="0" y="6512"/>
                  </a:cubicBezTo>
                  <a:lnTo>
                    <a:pt x="89" y="6571"/>
                  </a:lnTo>
                  <a:cubicBezTo>
                    <a:pt x="207" y="6482"/>
                    <a:pt x="296" y="6423"/>
                    <a:pt x="385" y="6334"/>
                  </a:cubicBezTo>
                  <a:cubicBezTo>
                    <a:pt x="533" y="6157"/>
                    <a:pt x="680" y="6009"/>
                    <a:pt x="799" y="5831"/>
                  </a:cubicBezTo>
                  <a:cubicBezTo>
                    <a:pt x="2277" y="3939"/>
                    <a:pt x="3638" y="1987"/>
                    <a:pt x="5175" y="153"/>
                  </a:cubicBezTo>
                  <a:cubicBezTo>
                    <a:pt x="5205" y="124"/>
                    <a:pt x="5205" y="94"/>
                    <a:pt x="5205" y="35"/>
                  </a:cubicBezTo>
                  <a:cubicBezTo>
                    <a:pt x="5158" y="11"/>
                    <a:pt x="5106" y="0"/>
                    <a:pt x="50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32"/>
            <p:cNvSpPr/>
            <p:nvPr/>
          </p:nvSpPr>
          <p:spPr>
            <a:xfrm>
              <a:off x="4148204" y="813873"/>
              <a:ext cx="548356" cy="484782"/>
            </a:xfrm>
            <a:custGeom>
              <a:rect b="b" l="l" r="r" t="t"/>
              <a:pathLst>
                <a:path extrusionOk="0" h="33491" w="37883">
                  <a:moveTo>
                    <a:pt x="12231" y="2067"/>
                  </a:moveTo>
                  <a:cubicBezTo>
                    <a:pt x="12894" y="2067"/>
                    <a:pt x="13559" y="2098"/>
                    <a:pt x="14224" y="2160"/>
                  </a:cubicBezTo>
                  <a:cubicBezTo>
                    <a:pt x="16010" y="2341"/>
                    <a:pt x="17818" y="2431"/>
                    <a:pt x="19609" y="2431"/>
                  </a:cubicBezTo>
                  <a:cubicBezTo>
                    <a:pt x="19865" y="2431"/>
                    <a:pt x="20120" y="2429"/>
                    <a:pt x="20376" y="2426"/>
                  </a:cubicBezTo>
                  <a:cubicBezTo>
                    <a:pt x="21026" y="2426"/>
                    <a:pt x="21677" y="2337"/>
                    <a:pt x="22357" y="2307"/>
                  </a:cubicBezTo>
                  <a:lnTo>
                    <a:pt x="22357" y="2307"/>
                  </a:lnTo>
                  <a:cubicBezTo>
                    <a:pt x="22091" y="2520"/>
                    <a:pt x="21753" y="2637"/>
                    <a:pt x="21409" y="2637"/>
                  </a:cubicBezTo>
                  <a:cubicBezTo>
                    <a:pt x="21370" y="2637"/>
                    <a:pt x="21331" y="2636"/>
                    <a:pt x="21292" y="2633"/>
                  </a:cubicBezTo>
                  <a:cubicBezTo>
                    <a:pt x="21085" y="2648"/>
                    <a:pt x="20878" y="2655"/>
                    <a:pt x="20671" y="2655"/>
                  </a:cubicBezTo>
                  <a:cubicBezTo>
                    <a:pt x="20464" y="2655"/>
                    <a:pt x="20257" y="2648"/>
                    <a:pt x="20050" y="2633"/>
                  </a:cubicBezTo>
                  <a:cubicBezTo>
                    <a:pt x="19911" y="2629"/>
                    <a:pt x="19771" y="2627"/>
                    <a:pt x="19632" y="2627"/>
                  </a:cubicBezTo>
                  <a:cubicBezTo>
                    <a:pt x="17558" y="2627"/>
                    <a:pt x="15514" y="3038"/>
                    <a:pt x="13574" y="3786"/>
                  </a:cubicBezTo>
                  <a:cubicBezTo>
                    <a:pt x="12302" y="4318"/>
                    <a:pt x="10972" y="4732"/>
                    <a:pt x="9611" y="5028"/>
                  </a:cubicBezTo>
                  <a:cubicBezTo>
                    <a:pt x="8783" y="5146"/>
                    <a:pt x="7985" y="5206"/>
                    <a:pt x="7157" y="5206"/>
                  </a:cubicBezTo>
                  <a:cubicBezTo>
                    <a:pt x="6299" y="5206"/>
                    <a:pt x="5412" y="5206"/>
                    <a:pt x="4525" y="5265"/>
                  </a:cubicBezTo>
                  <a:cubicBezTo>
                    <a:pt x="3401" y="5383"/>
                    <a:pt x="2307" y="5738"/>
                    <a:pt x="1361" y="6359"/>
                  </a:cubicBezTo>
                  <a:lnTo>
                    <a:pt x="947" y="6595"/>
                  </a:lnTo>
                  <a:lnTo>
                    <a:pt x="887" y="6536"/>
                  </a:lnTo>
                  <a:lnTo>
                    <a:pt x="887" y="6507"/>
                  </a:lnTo>
                  <a:cubicBezTo>
                    <a:pt x="1006" y="6388"/>
                    <a:pt x="1124" y="6241"/>
                    <a:pt x="1272" y="6093"/>
                  </a:cubicBezTo>
                  <a:cubicBezTo>
                    <a:pt x="2070" y="5324"/>
                    <a:pt x="2987" y="4614"/>
                    <a:pt x="3992" y="4082"/>
                  </a:cubicBezTo>
                  <a:cubicBezTo>
                    <a:pt x="5678" y="3135"/>
                    <a:pt x="7541" y="2514"/>
                    <a:pt x="9463" y="2248"/>
                  </a:cubicBezTo>
                  <a:cubicBezTo>
                    <a:pt x="10378" y="2128"/>
                    <a:pt x="11302" y="2067"/>
                    <a:pt x="12231" y="2067"/>
                  </a:cubicBezTo>
                  <a:close/>
                  <a:moveTo>
                    <a:pt x="21026" y="2840"/>
                  </a:moveTo>
                  <a:lnTo>
                    <a:pt x="21085" y="2958"/>
                  </a:lnTo>
                  <a:cubicBezTo>
                    <a:pt x="20937" y="3047"/>
                    <a:pt x="20819" y="3106"/>
                    <a:pt x="20701" y="3165"/>
                  </a:cubicBezTo>
                  <a:cubicBezTo>
                    <a:pt x="17655" y="4762"/>
                    <a:pt x="14550" y="6300"/>
                    <a:pt x="11208" y="7246"/>
                  </a:cubicBezTo>
                  <a:cubicBezTo>
                    <a:pt x="10587" y="7423"/>
                    <a:pt x="9966" y="7660"/>
                    <a:pt x="9375" y="7926"/>
                  </a:cubicBezTo>
                  <a:cubicBezTo>
                    <a:pt x="8487" y="8251"/>
                    <a:pt x="7571" y="8458"/>
                    <a:pt x="6595" y="8547"/>
                  </a:cubicBezTo>
                  <a:cubicBezTo>
                    <a:pt x="6504" y="8557"/>
                    <a:pt x="6412" y="8562"/>
                    <a:pt x="6321" y="8562"/>
                  </a:cubicBezTo>
                  <a:cubicBezTo>
                    <a:pt x="5882" y="8562"/>
                    <a:pt x="5449" y="8447"/>
                    <a:pt x="5057" y="8251"/>
                  </a:cubicBezTo>
                  <a:lnTo>
                    <a:pt x="5087" y="7690"/>
                  </a:lnTo>
                  <a:cubicBezTo>
                    <a:pt x="5015" y="7649"/>
                    <a:pt x="4947" y="7633"/>
                    <a:pt x="4883" y="7633"/>
                  </a:cubicBezTo>
                  <a:cubicBezTo>
                    <a:pt x="4761" y="7633"/>
                    <a:pt x="4651" y="7691"/>
                    <a:pt x="4554" y="7749"/>
                  </a:cubicBezTo>
                  <a:cubicBezTo>
                    <a:pt x="4081" y="7985"/>
                    <a:pt x="3608" y="8163"/>
                    <a:pt x="3135" y="8340"/>
                  </a:cubicBezTo>
                  <a:cubicBezTo>
                    <a:pt x="2662" y="8458"/>
                    <a:pt x="2159" y="8518"/>
                    <a:pt x="1656" y="8518"/>
                  </a:cubicBezTo>
                  <a:cubicBezTo>
                    <a:pt x="1612" y="8521"/>
                    <a:pt x="1570" y="8522"/>
                    <a:pt x="1528" y="8522"/>
                  </a:cubicBezTo>
                  <a:cubicBezTo>
                    <a:pt x="786" y="8522"/>
                    <a:pt x="420" y="8027"/>
                    <a:pt x="533" y="7187"/>
                  </a:cubicBezTo>
                  <a:cubicBezTo>
                    <a:pt x="1449" y="6507"/>
                    <a:pt x="2455" y="6004"/>
                    <a:pt x="3549" y="5708"/>
                  </a:cubicBezTo>
                  <a:cubicBezTo>
                    <a:pt x="4290" y="5518"/>
                    <a:pt x="5062" y="5433"/>
                    <a:pt x="5831" y="5433"/>
                  </a:cubicBezTo>
                  <a:cubicBezTo>
                    <a:pt x="6136" y="5433"/>
                    <a:pt x="6440" y="5446"/>
                    <a:pt x="6743" y="5472"/>
                  </a:cubicBezTo>
                  <a:cubicBezTo>
                    <a:pt x="7047" y="5495"/>
                    <a:pt x="7352" y="5507"/>
                    <a:pt x="7656" y="5507"/>
                  </a:cubicBezTo>
                  <a:cubicBezTo>
                    <a:pt x="8886" y="5507"/>
                    <a:pt x="10105" y="5313"/>
                    <a:pt x="11267" y="4910"/>
                  </a:cubicBezTo>
                  <a:cubicBezTo>
                    <a:pt x="12273" y="4614"/>
                    <a:pt x="13278" y="4230"/>
                    <a:pt x="14254" y="3875"/>
                  </a:cubicBezTo>
                  <a:cubicBezTo>
                    <a:pt x="15614" y="3372"/>
                    <a:pt x="17034" y="3047"/>
                    <a:pt x="18453" y="2958"/>
                  </a:cubicBezTo>
                  <a:cubicBezTo>
                    <a:pt x="19311" y="2928"/>
                    <a:pt x="20169" y="2899"/>
                    <a:pt x="21026" y="2840"/>
                  </a:cubicBezTo>
                  <a:close/>
                  <a:moveTo>
                    <a:pt x="28777" y="630"/>
                  </a:moveTo>
                  <a:cubicBezTo>
                    <a:pt x="29257" y="630"/>
                    <a:pt x="29733" y="729"/>
                    <a:pt x="30194" y="918"/>
                  </a:cubicBezTo>
                  <a:cubicBezTo>
                    <a:pt x="30341" y="977"/>
                    <a:pt x="30489" y="1065"/>
                    <a:pt x="30608" y="1184"/>
                  </a:cubicBezTo>
                  <a:cubicBezTo>
                    <a:pt x="30844" y="1332"/>
                    <a:pt x="30903" y="1686"/>
                    <a:pt x="30696" y="1893"/>
                  </a:cubicBezTo>
                  <a:cubicBezTo>
                    <a:pt x="30637" y="2012"/>
                    <a:pt x="30519" y="2100"/>
                    <a:pt x="30401" y="2189"/>
                  </a:cubicBezTo>
                  <a:cubicBezTo>
                    <a:pt x="29070" y="2988"/>
                    <a:pt x="27976" y="4082"/>
                    <a:pt x="26911" y="5206"/>
                  </a:cubicBezTo>
                  <a:cubicBezTo>
                    <a:pt x="24900" y="7246"/>
                    <a:pt x="23096" y="9464"/>
                    <a:pt x="21529" y="11859"/>
                  </a:cubicBezTo>
                  <a:cubicBezTo>
                    <a:pt x="21381" y="12066"/>
                    <a:pt x="21204" y="12214"/>
                    <a:pt x="20997" y="12362"/>
                  </a:cubicBezTo>
                  <a:cubicBezTo>
                    <a:pt x="19902" y="13131"/>
                    <a:pt x="18690" y="13752"/>
                    <a:pt x="17418" y="14166"/>
                  </a:cubicBezTo>
                  <a:cubicBezTo>
                    <a:pt x="16531" y="14491"/>
                    <a:pt x="15585" y="14698"/>
                    <a:pt x="14668" y="14964"/>
                  </a:cubicBezTo>
                  <a:cubicBezTo>
                    <a:pt x="14431" y="14994"/>
                    <a:pt x="14165" y="15024"/>
                    <a:pt x="13899" y="15024"/>
                  </a:cubicBezTo>
                  <a:cubicBezTo>
                    <a:pt x="13881" y="15026"/>
                    <a:pt x="13864" y="15027"/>
                    <a:pt x="13846" y="15027"/>
                  </a:cubicBezTo>
                  <a:cubicBezTo>
                    <a:pt x="13658" y="15027"/>
                    <a:pt x="13480" y="14888"/>
                    <a:pt x="13426" y="14698"/>
                  </a:cubicBezTo>
                  <a:cubicBezTo>
                    <a:pt x="13485" y="14196"/>
                    <a:pt x="13988" y="13841"/>
                    <a:pt x="13899" y="13249"/>
                  </a:cubicBezTo>
                  <a:lnTo>
                    <a:pt x="13899" y="13249"/>
                  </a:lnTo>
                  <a:cubicBezTo>
                    <a:pt x="13722" y="13279"/>
                    <a:pt x="13574" y="13368"/>
                    <a:pt x="13396" y="13427"/>
                  </a:cubicBezTo>
                  <a:cubicBezTo>
                    <a:pt x="12509" y="14018"/>
                    <a:pt x="11593" y="14610"/>
                    <a:pt x="10705" y="15171"/>
                  </a:cubicBezTo>
                  <a:cubicBezTo>
                    <a:pt x="10335" y="15370"/>
                    <a:pt x="9935" y="15468"/>
                    <a:pt x="9538" y="15468"/>
                  </a:cubicBezTo>
                  <a:cubicBezTo>
                    <a:pt x="9046" y="15468"/>
                    <a:pt x="8558" y="15318"/>
                    <a:pt x="8133" y="15024"/>
                  </a:cubicBezTo>
                  <a:cubicBezTo>
                    <a:pt x="7216" y="14432"/>
                    <a:pt x="6270" y="13841"/>
                    <a:pt x="5116" y="13811"/>
                  </a:cubicBezTo>
                  <a:cubicBezTo>
                    <a:pt x="4820" y="13782"/>
                    <a:pt x="4554" y="13722"/>
                    <a:pt x="4318" y="13634"/>
                  </a:cubicBezTo>
                  <a:cubicBezTo>
                    <a:pt x="3874" y="13515"/>
                    <a:pt x="3578" y="13072"/>
                    <a:pt x="3638" y="12628"/>
                  </a:cubicBezTo>
                  <a:cubicBezTo>
                    <a:pt x="3667" y="12362"/>
                    <a:pt x="3726" y="12125"/>
                    <a:pt x="3845" y="11889"/>
                  </a:cubicBezTo>
                  <a:cubicBezTo>
                    <a:pt x="4170" y="11090"/>
                    <a:pt x="4791" y="10440"/>
                    <a:pt x="5560" y="10055"/>
                  </a:cubicBezTo>
                  <a:cubicBezTo>
                    <a:pt x="6979" y="9375"/>
                    <a:pt x="8399" y="8695"/>
                    <a:pt x="9848" y="8104"/>
                  </a:cubicBezTo>
                  <a:cubicBezTo>
                    <a:pt x="10824" y="7690"/>
                    <a:pt x="11859" y="7394"/>
                    <a:pt x="12864" y="7069"/>
                  </a:cubicBezTo>
                  <a:cubicBezTo>
                    <a:pt x="14934" y="6359"/>
                    <a:pt x="16916" y="5501"/>
                    <a:pt x="18867" y="4496"/>
                  </a:cubicBezTo>
                  <a:cubicBezTo>
                    <a:pt x="20908" y="3490"/>
                    <a:pt x="22860" y="2367"/>
                    <a:pt x="25018" y="1598"/>
                  </a:cubicBezTo>
                  <a:cubicBezTo>
                    <a:pt x="26024" y="1184"/>
                    <a:pt x="27088" y="858"/>
                    <a:pt x="28183" y="681"/>
                  </a:cubicBezTo>
                  <a:cubicBezTo>
                    <a:pt x="28381" y="646"/>
                    <a:pt x="28580" y="630"/>
                    <a:pt x="28777" y="630"/>
                  </a:cubicBezTo>
                  <a:close/>
                  <a:moveTo>
                    <a:pt x="30341" y="16739"/>
                  </a:moveTo>
                  <a:lnTo>
                    <a:pt x="30341" y="16739"/>
                  </a:lnTo>
                  <a:cubicBezTo>
                    <a:pt x="30519" y="17596"/>
                    <a:pt x="30696" y="18454"/>
                    <a:pt x="30815" y="19312"/>
                  </a:cubicBezTo>
                  <a:cubicBezTo>
                    <a:pt x="31022" y="20524"/>
                    <a:pt x="31110" y="21796"/>
                    <a:pt x="31022" y="23038"/>
                  </a:cubicBezTo>
                  <a:cubicBezTo>
                    <a:pt x="30992" y="23659"/>
                    <a:pt x="31022" y="24250"/>
                    <a:pt x="31110" y="24842"/>
                  </a:cubicBezTo>
                  <a:cubicBezTo>
                    <a:pt x="31110" y="24960"/>
                    <a:pt x="31110" y="25049"/>
                    <a:pt x="31081" y="25167"/>
                  </a:cubicBezTo>
                  <a:cubicBezTo>
                    <a:pt x="29868" y="22417"/>
                    <a:pt x="29513" y="19637"/>
                    <a:pt x="30341" y="16739"/>
                  </a:cubicBezTo>
                  <a:close/>
                  <a:moveTo>
                    <a:pt x="20346" y="15083"/>
                  </a:moveTo>
                  <a:cubicBezTo>
                    <a:pt x="20257" y="16502"/>
                    <a:pt x="20790" y="17715"/>
                    <a:pt x="21085" y="18957"/>
                  </a:cubicBezTo>
                  <a:cubicBezTo>
                    <a:pt x="21263" y="19607"/>
                    <a:pt x="21381" y="20258"/>
                    <a:pt x="21499" y="20908"/>
                  </a:cubicBezTo>
                  <a:cubicBezTo>
                    <a:pt x="21529" y="21559"/>
                    <a:pt x="21470" y="22210"/>
                    <a:pt x="21233" y="22831"/>
                  </a:cubicBezTo>
                  <a:cubicBezTo>
                    <a:pt x="20908" y="23807"/>
                    <a:pt x="20405" y="24723"/>
                    <a:pt x="19755" y="25492"/>
                  </a:cubicBezTo>
                  <a:cubicBezTo>
                    <a:pt x="19725" y="25551"/>
                    <a:pt x="19695" y="25551"/>
                    <a:pt x="19607" y="25610"/>
                  </a:cubicBezTo>
                  <a:lnTo>
                    <a:pt x="19607" y="25137"/>
                  </a:lnTo>
                  <a:lnTo>
                    <a:pt x="19607" y="21855"/>
                  </a:lnTo>
                  <a:cubicBezTo>
                    <a:pt x="19577" y="20701"/>
                    <a:pt x="19518" y="19548"/>
                    <a:pt x="19518" y="18365"/>
                  </a:cubicBezTo>
                  <a:cubicBezTo>
                    <a:pt x="19577" y="17301"/>
                    <a:pt x="19784" y="16266"/>
                    <a:pt x="20198" y="15290"/>
                  </a:cubicBezTo>
                  <a:cubicBezTo>
                    <a:pt x="20228" y="15231"/>
                    <a:pt x="20287" y="15142"/>
                    <a:pt x="20346" y="15083"/>
                  </a:cubicBezTo>
                  <a:close/>
                  <a:moveTo>
                    <a:pt x="33239" y="10676"/>
                  </a:moveTo>
                  <a:cubicBezTo>
                    <a:pt x="33239" y="10972"/>
                    <a:pt x="33239" y="11297"/>
                    <a:pt x="33239" y="11623"/>
                  </a:cubicBezTo>
                  <a:cubicBezTo>
                    <a:pt x="33180" y="13249"/>
                    <a:pt x="33358" y="14905"/>
                    <a:pt x="33772" y="16473"/>
                  </a:cubicBezTo>
                  <a:cubicBezTo>
                    <a:pt x="34127" y="17685"/>
                    <a:pt x="34600" y="18838"/>
                    <a:pt x="35132" y="19992"/>
                  </a:cubicBezTo>
                  <a:cubicBezTo>
                    <a:pt x="35664" y="21175"/>
                    <a:pt x="36226" y="22387"/>
                    <a:pt x="36759" y="23600"/>
                  </a:cubicBezTo>
                  <a:cubicBezTo>
                    <a:pt x="37232" y="24664"/>
                    <a:pt x="37468" y="25847"/>
                    <a:pt x="37439" y="27030"/>
                  </a:cubicBezTo>
                  <a:cubicBezTo>
                    <a:pt x="37409" y="27947"/>
                    <a:pt x="37173" y="28863"/>
                    <a:pt x="36759" y="29691"/>
                  </a:cubicBezTo>
                  <a:cubicBezTo>
                    <a:pt x="36522" y="30194"/>
                    <a:pt x="36138" y="30638"/>
                    <a:pt x="35694" y="30963"/>
                  </a:cubicBezTo>
                  <a:cubicBezTo>
                    <a:pt x="35476" y="31117"/>
                    <a:pt x="35276" y="31198"/>
                    <a:pt x="35091" y="31198"/>
                  </a:cubicBezTo>
                  <a:cubicBezTo>
                    <a:pt x="34850" y="31198"/>
                    <a:pt x="34636" y="31058"/>
                    <a:pt x="34452" y="30756"/>
                  </a:cubicBezTo>
                  <a:cubicBezTo>
                    <a:pt x="34156" y="30283"/>
                    <a:pt x="33920" y="29780"/>
                    <a:pt x="33713" y="29277"/>
                  </a:cubicBezTo>
                  <a:cubicBezTo>
                    <a:pt x="33535" y="28863"/>
                    <a:pt x="33417" y="28449"/>
                    <a:pt x="33269" y="28035"/>
                  </a:cubicBezTo>
                  <a:cubicBezTo>
                    <a:pt x="33180" y="27740"/>
                    <a:pt x="32973" y="27474"/>
                    <a:pt x="32678" y="27326"/>
                  </a:cubicBezTo>
                  <a:cubicBezTo>
                    <a:pt x="32145" y="27000"/>
                    <a:pt x="31761" y="26498"/>
                    <a:pt x="31613" y="25906"/>
                  </a:cubicBezTo>
                  <a:cubicBezTo>
                    <a:pt x="31406" y="25108"/>
                    <a:pt x="31288" y="24309"/>
                    <a:pt x="31317" y="23481"/>
                  </a:cubicBezTo>
                  <a:cubicBezTo>
                    <a:pt x="31317" y="23067"/>
                    <a:pt x="31317" y="22653"/>
                    <a:pt x="31317" y="22269"/>
                  </a:cubicBezTo>
                  <a:cubicBezTo>
                    <a:pt x="31376" y="20820"/>
                    <a:pt x="31199" y="19341"/>
                    <a:pt x="30844" y="17951"/>
                  </a:cubicBezTo>
                  <a:cubicBezTo>
                    <a:pt x="30637" y="17271"/>
                    <a:pt x="30608" y="16561"/>
                    <a:pt x="30785" y="15881"/>
                  </a:cubicBezTo>
                  <a:cubicBezTo>
                    <a:pt x="30903" y="15526"/>
                    <a:pt x="31081" y="15201"/>
                    <a:pt x="31258" y="14876"/>
                  </a:cubicBezTo>
                  <a:cubicBezTo>
                    <a:pt x="31997" y="13604"/>
                    <a:pt x="32589" y="12273"/>
                    <a:pt x="33062" y="10913"/>
                  </a:cubicBezTo>
                  <a:cubicBezTo>
                    <a:pt x="33092" y="10824"/>
                    <a:pt x="33121" y="10765"/>
                    <a:pt x="33180" y="10676"/>
                  </a:cubicBezTo>
                  <a:close/>
                  <a:moveTo>
                    <a:pt x="29778" y="17419"/>
                  </a:moveTo>
                  <a:cubicBezTo>
                    <a:pt x="29719" y="18386"/>
                    <a:pt x="29631" y="19381"/>
                    <a:pt x="29602" y="20347"/>
                  </a:cubicBezTo>
                  <a:cubicBezTo>
                    <a:pt x="29632" y="21618"/>
                    <a:pt x="29868" y="22890"/>
                    <a:pt x="30312" y="24073"/>
                  </a:cubicBezTo>
                  <a:cubicBezTo>
                    <a:pt x="30578" y="24871"/>
                    <a:pt x="30637" y="25758"/>
                    <a:pt x="30430" y="26586"/>
                  </a:cubicBezTo>
                  <a:cubicBezTo>
                    <a:pt x="30046" y="28627"/>
                    <a:pt x="28952" y="30490"/>
                    <a:pt x="27325" y="31791"/>
                  </a:cubicBezTo>
                  <a:cubicBezTo>
                    <a:pt x="26734" y="32264"/>
                    <a:pt x="26083" y="32649"/>
                    <a:pt x="25344" y="32856"/>
                  </a:cubicBezTo>
                  <a:cubicBezTo>
                    <a:pt x="25107" y="32915"/>
                    <a:pt x="24871" y="32944"/>
                    <a:pt x="24634" y="32944"/>
                  </a:cubicBezTo>
                  <a:cubicBezTo>
                    <a:pt x="24190" y="32944"/>
                    <a:pt x="24043" y="32797"/>
                    <a:pt x="24072" y="32383"/>
                  </a:cubicBezTo>
                  <a:cubicBezTo>
                    <a:pt x="24102" y="31466"/>
                    <a:pt x="24190" y="30520"/>
                    <a:pt x="24634" y="29691"/>
                  </a:cubicBezTo>
                  <a:cubicBezTo>
                    <a:pt x="25758" y="27592"/>
                    <a:pt x="26467" y="25315"/>
                    <a:pt x="27177" y="23008"/>
                  </a:cubicBezTo>
                  <a:cubicBezTo>
                    <a:pt x="27709" y="21145"/>
                    <a:pt x="28508" y="19371"/>
                    <a:pt x="29543" y="17744"/>
                  </a:cubicBezTo>
                  <a:lnTo>
                    <a:pt x="29750" y="17448"/>
                  </a:lnTo>
                  <a:cubicBezTo>
                    <a:pt x="29750" y="17423"/>
                    <a:pt x="29771" y="17420"/>
                    <a:pt x="29778" y="17419"/>
                  </a:cubicBezTo>
                  <a:close/>
                  <a:moveTo>
                    <a:pt x="31464" y="2163"/>
                  </a:moveTo>
                  <a:cubicBezTo>
                    <a:pt x="31909" y="2163"/>
                    <a:pt x="32343" y="2366"/>
                    <a:pt x="32618" y="2751"/>
                  </a:cubicBezTo>
                  <a:cubicBezTo>
                    <a:pt x="32944" y="3106"/>
                    <a:pt x="33151" y="3520"/>
                    <a:pt x="33239" y="3993"/>
                  </a:cubicBezTo>
                  <a:cubicBezTo>
                    <a:pt x="33447" y="4732"/>
                    <a:pt x="33565" y="5472"/>
                    <a:pt x="33535" y="6241"/>
                  </a:cubicBezTo>
                  <a:cubicBezTo>
                    <a:pt x="33535" y="8222"/>
                    <a:pt x="33121" y="10174"/>
                    <a:pt x="32293" y="11978"/>
                  </a:cubicBezTo>
                  <a:cubicBezTo>
                    <a:pt x="31909" y="12894"/>
                    <a:pt x="31465" y="13782"/>
                    <a:pt x="30992" y="14669"/>
                  </a:cubicBezTo>
                  <a:cubicBezTo>
                    <a:pt x="30460" y="15615"/>
                    <a:pt x="29898" y="16561"/>
                    <a:pt x="29306" y="17478"/>
                  </a:cubicBezTo>
                  <a:cubicBezTo>
                    <a:pt x="28123" y="19400"/>
                    <a:pt x="27207" y="21500"/>
                    <a:pt x="26615" y="23688"/>
                  </a:cubicBezTo>
                  <a:cubicBezTo>
                    <a:pt x="26201" y="25256"/>
                    <a:pt x="25639" y="26764"/>
                    <a:pt x="24989" y="28213"/>
                  </a:cubicBezTo>
                  <a:cubicBezTo>
                    <a:pt x="24604" y="29070"/>
                    <a:pt x="24102" y="29898"/>
                    <a:pt x="23510" y="30638"/>
                  </a:cubicBezTo>
                  <a:cubicBezTo>
                    <a:pt x="22505" y="31880"/>
                    <a:pt x="21263" y="32826"/>
                    <a:pt x="19666" y="33122"/>
                  </a:cubicBezTo>
                  <a:cubicBezTo>
                    <a:pt x="19414" y="33151"/>
                    <a:pt x="19163" y="33166"/>
                    <a:pt x="18915" y="33166"/>
                  </a:cubicBezTo>
                  <a:cubicBezTo>
                    <a:pt x="18668" y="33166"/>
                    <a:pt x="18424" y="33151"/>
                    <a:pt x="18187" y="33122"/>
                  </a:cubicBezTo>
                  <a:cubicBezTo>
                    <a:pt x="17714" y="33063"/>
                    <a:pt x="17330" y="32708"/>
                    <a:pt x="17211" y="32264"/>
                  </a:cubicBezTo>
                  <a:cubicBezTo>
                    <a:pt x="16975" y="31702"/>
                    <a:pt x="16945" y="31081"/>
                    <a:pt x="17123" y="30490"/>
                  </a:cubicBezTo>
                  <a:cubicBezTo>
                    <a:pt x="17330" y="29898"/>
                    <a:pt x="17566" y="29337"/>
                    <a:pt x="17832" y="28775"/>
                  </a:cubicBezTo>
                  <a:cubicBezTo>
                    <a:pt x="18246" y="28035"/>
                    <a:pt x="18719" y="27326"/>
                    <a:pt x="19193" y="26646"/>
                  </a:cubicBezTo>
                  <a:cubicBezTo>
                    <a:pt x="19666" y="25995"/>
                    <a:pt x="20228" y="25403"/>
                    <a:pt x="20671" y="24753"/>
                  </a:cubicBezTo>
                  <a:cubicBezTo>
                    <a:pt x="21174" y="24043"/>
                    <a:pt x="21529" y="23215"/>
                    <a:pt x="21677" y="22358"/>
                  </a:cubicBezTo>
                  <a:cubicBezTo>
                    <a:pt x="21884" y="21263"/>
                    <a:pt x="21795" y="20140"/>
                    <a:pt x="21440" y="19075"/>
                  </a:cubicBezTo>
                  <a:cubicBezTo>
                    <a:pt x="21174" y="18129"/>
                    <a:pt x="20908" y="17182"/>
                    <a:pt x="20671" y="16236"/>
                  </a:cubicBezTo>
                  <a:cubicBezTo>
                    <a:pt x="20376" y="15438"/>
                    <a:pt x="20435" y="14550"/>
                    <a:pt x="20819" y="13782"/>
                  </a:cubicBezTo>
                  <a:cubicBezTo>
                    <a:pt x="21706" y="12037"/>
                    <a:pt x="22800" y="10410"/>
                    <a:pt x="24043" y="8902"/>
                  </a:cubicBezTo>
                  <a:cubicBezTo>
                    <a:pt x="25462" y="7157"/>
                    <a:pt x="27000" y="5472"/>
                    <a:pt x="28656" y="3934"/>
                  </a:cubicBezTo>
                  <a:cubicBezTo>
                    <a:pt x="29247" y="3342"/>
                    <a:pt x="29927" y="2840"/>
                    <a:pt x="30667" y="2396"/>
                  </a:cubicBezTo>
                  <a:cubicBezTo>
                    <a:pt x="30914" y="2239"/>
                    <a:pt x="31191" y="2163"/>
                    <a:pt x="31464" y="2163"/>
                  </a:cubicBezTo>
                  <a:close/>
                  <a:moveTo>
                    <a:pt x="33239" y="1"/>
                  </a:moveTo>
                  <a:cubicBezTo>
                    <a:pt x="33121" y="1"/>
                    <a:pt x="33032" y="30"/>
                    <a:pt x="32914" y="90"/>
                  </a:cubicBezTo>
                  <a:cubicBezTo>
                    <a:pt x="32374" y="449"/>
                    <a:pt x="31802" y="579"/>
                    <a:pt x="31216" y="579"/>
                  </a:cubicBezTo>
                  <a:cubicBezTo>
                    <a:pt x="30840" y="579"/>
                    <a:pt x="30457" y="525"/>
                    <a:pt x="30075" y="444"/>
                  </a:cubicBezTo>
                  <a:cubicBezTo>
                    <a:pt x="29641" y="348"/>
                    <a:pt x="29201" y="300"/>
                    <a:pt x="28764" y="300"/>
                  </a:cubicBezTo>
                  <a:cubicBezTo>
                    <a:pt x="28132" y="300"/>
                    <a:pt x="27506" y="400"/>
                    <a:pt x="26911" y="592"/>
                  </a:cubicBezTo>
                  <a:cubicBezTo>
                    <a:pt x="26172" y="799"/>
                    <a:pt x="25432" y="1006"/>
                    <a:pt x="24752" y="1302"/>
                  </a:cubicBezTo>
                  <a:cubicBezTo>
                    <a:pt x="23341" y="1838"/>
                    <a:pt x="21822" y="2132"/>
                    <a:pt x="20298" y="2132"/>
                  </a:cubicBezTo>
                  <a:cubicBezTo>
                    <a:pt x="20226" y="2132"/>
                    <a:pt x="20153" y="2131"/>
                    <a:pt x="20080" y="2130"/>
                  </a:cubicBezTo>
                  <a:cubicBezTo>
                    <a:pt x="19901" y="2135"/>
                    <a:pt x="19722" y="2138"/>
                    <a:pt x="19542" y="2138"/>
                  </a:cubicBezTo>
                  <a:cubicBezTo>
                    <a:pt x="18745" y="2138"/>
                    <a:pt x="17944" y="2090"/>
                    <a:pt x="17123" y="2041"/>
                  </a:cubicBezTo>
                  <a:cubicBezTo>
                    <a:pt x="16709" y="2041"/>
                    <a:pt x="16265" y="1982"/>
                    <a:pt x="15821" y="1953"/>
                  </a:cubicBezTo>
                  <a:cubicBezTo>
                    <a:pt x="14786" y="1864"/>
                    <a:pt x="13781" y="1775"/>
                    <a:pt x="12746" y="1716"/>
                  </a:cubicBezTo>
                  <a:cubicBezTo>
                    <a:pt x="12509" y="1706"/>
                    <a:pt x="12273" y="1701"/>
                    <a:pt x="12036" y="1701"/>
                  </a:cubicBezTo>
                  <a:cubicBezTo>
                    <a:pt x="10854" y="1701"/>
                    <a:pt x="9675" y="1824"/>
                    <a:pt x="8517" y="2071"/>
                  </a:cubicBezTo>
                  <a:cubicBezTo>
                    <a:pt x="6329" y="2455"/>
                    <a:pt x="4259" y="3342"/>
                    <a:pt x="2455" y="4673"/>
                  </a:cubicBezTo>
                  <a:cubicBezTo>
                    <a:pt x="1922" y="5087"/>
                    <a:pt x="1390" y="5501"/>
                    <a:pt x="917" y="5974"/>
                  </a:cubicBezTo>
                  <a:cubicBezTo>
                    <a:pt x="562" y="6329"/>
                    <a:pt x="296" y="6743"/>
                    <a:pt x="178" y="7216"/>
                  </a:cubicBezTo>
                  <a:cubicBezTo>
                    <a:pt x="0" y="8044"/>
                    <a:pt x="651" y="8813"/>
                    <a:pt x="1479" y="8843"/>
                  </a:cubicBezTo>
                  <a:cubicBezTo>
                    <a:pt x="2455" y="8843"/>
                    <a:pt x="3431" y="8606"/>
                    <a:pt x="4318" y="8163"/>
                  </a:cubicBezTo>
                  <a:cubicBezTo>
                    <a:pt x="4436" y="8104"/>
                    <a:pt x="4525" y="8044"/>
                    <a:pt x="4673" y="7985"/>
                  </a:cubicBezTo>
                  <a:cubicBezTo>
                    <a:pt x="4732" y="8518"/>
                    <a:pt x="5087" y="8665"/>
                    <a:pt x="5501" y="8725"/>
                  </a:cubicBezTo>
                  <a:cubicBezTo>
                    <a:pt x="5826" y="8754"/>
                    <a:pt x="6210" y="8754"/>
                    <a:pt x="6565" y="8784"/>
                  </a:cubicBezTo>
                  <a:lnTo>
                    <a:pt x="7038" y="8784"/>
                  </a:lnTo>
                  <a:cubicBezTo>
                    <a:pt x="6950" y="8902"/>
                    <a:pt x="6831" y="9020"/>
                    <a:pt x="6684" y="9080"/>
                  </a:cubicBezTo>
                  <a:lnTo>
                    <a:pt x="5501" y="9641"/>
                  </a:lnTo>
                  <a:cubicBezTo>
                    <a:pt x="4820" y="9996"/>
                    <a:pt x="4229" y="10529"/>
                    <a:pt x="3845" y="11179"/>
                  </a:cubicBezTo>
                  <a:cubicBezTo>
                    <a:pt x="3638" y="11475"/>
                    <a:pt x="3460" y="11830"/>
                    <a:pt x="3371" y="12185"/>
                  </a:cubicBezTo>
                  <a:cubicBezTo>
                    <a:pt x="3164" y="13101"/>
                    <a:pt x="3490" y="13841"/>
                    <a:pt x="4436" y="14018"/>
                  </a:cubicBezTo>
                  <a:cubicBezTo>
                    <a:pt x="4584" y="14048"/>
                    <a:pt x="4732" y="14048"/>
                    <a:pt x="4880" y="14077"/>
                  </a:cubicBezTo>
                  <a:cubicBezTo>
                    <a:pt x="5708" y="14136"/>
                    <a:pt x="6536" y="14403"/>
                    <a:pt x="7245" y="14876"/>
                  </a:cubicBezTo>
                  <a:cubicBezTo>
                    <a:pt x="7423" y="14994"/>
                    <a:pt x="7571" y="15142"/>
                    <a:pt x="7748" y="15231"/>
                  </a:cubicBezTo>
                  <a:cubicBezTo>
                    <a:pt x="8265" y="15587"/>
                    <a:pt x="8867" y="15771"/>
                    <a:pt x="9471" y="15771"/>
                  </a:cubicBezTo>
                  <a:cubicBezTo>
                    <a:pt x="9870" y="15771"/>
                    <a:pt x="10270" y="15691"/>
                    <a:pt x="10646" y="15526"/>
                  </a:cubicBezTo>
                  <a:cubicBezTo>
                    <a:pt x="11445" y="15142"/>
                    <a:pt x="12184" y="14698"/>
                    <a:pt x="12894" y="14196"/>
                  </a:cubicBezTo>
                  <a:cubicBezTo>
                    <a:pt x="13012" y="14107"/>
                    <a:pt x="13130" y="14018"/>
                    <a:pt x="13278" y="13929"/>
                  </a:cubicBezTo>
                  <a:lnTo>
                    <a:pt x="13278" y="13929"/>
                  </a:lnTo>
                  <a:cubicBezTo>
                    <a:pt x="13278" y="14048"/>
                    <a:pt x="13249" y="14196"/>
                    <a:pt x="13189" y="14314"/>
                  </a:cubicBezTo>
                  <a:cubicBezTo>
                    <a:pt x="12929" y="14805"/>
                    <a:pt x="13319" y="15409"/>
                    <a:pt x="13888" y="15409"/>
                  </a:cubicBezTo>
                  <a:cubicBezTo>
                    <a:pt x="13902" y="15409"/>
                    <a:pt x="13915" y="15409"/>
                    <a:pt x="13929" y="15408"/>
                  </a:cubicBezTo>
                  <a:cubicBezTo>
                    <a:pt x="14106" y="15408"/>
                    <a:pt x="14284" y="15408"/>
                    <a:pt x="14461" y="15378"/>
                  </a:cubicBezTo>
                  <a:cubicBezTo>
                    <a:pt x="15053" y="15260"/>
                    <a:pt x="15644" y="15112"/>
                    <a:pt x="16206" y="14876"/>
                  </a:cubicBezTo>
                  <a:cubicBezTo>
                    <a:pt x="17211" y="14580"/>
                    <a:pt x="18217" y="14225"/>
                    <a:pt x="19163" y="13782"/>
                  </a:cubicBezTo>
                  <a:cubicBezTo>
                    <a:pt x="19695" y="13486"/>
                    <a:pt x="20228" y="13220"/>
                    <a:pt x="20849" y="12894"/>
                  </a:cubicBezTo>
                  <a:lnTo>
                    <a:pt x="20849" y="12894"/>
                  </a:lnTo>
                  <a:cubicBezTo>
                    <a:pt x="20790" y="13072"/>
                    <a:pt x="20760" y="13131"/>
                    <a:pt x="20701" y="13190"/>
                  </a:cubicBezTo>
                  <a:cubicBezTo>
                    <a:pt x="20287" y="13929"/>
                    <a:pt x="19962" y="14728"/>
                    <a:pt x="19725" y="15526"/>
                  </a:cubicBezTo>
                  <a:cubicBezTo>
                    <a:pt x="19577" y="16029"/>
                    <a:pt x="19370" y="16532"/>
                    <a:pt x="19252" y="17034"/>
                  </a:cubicBezTo>
                  <a:cubicBezTo>
                    <a:pt x="19133" y="17567"/>
                    <a:pt x="19074" y="18099"/>
                    <a:pt x="19074" y="18661"/>
                  </a:cubicBezTo>
                  <a:cubicBezTo>
                    <a:pt x="19045" y="19430"/>
                    <a:pt x="19133" y="20199"/>
                    <a:pt x="19133" y="20968"/>
                  </a:cubicBezTo>
                  <a:cubicBezTo>
                    <a:pt x="19163" y="22328"/>
                    <a:pt x="19133" y="23659"/>
                    <a:pt x="19163" y="25019"/>
                  </a:cubicBezTo>
                  <a:cubicBezTo>
                    <a:pt x="19163" y="25551"/>
                    <a:pt x="19015" y="26113"/>
                    <a:pt x="18719" y="26557"/>
                  </a:cubicBezTo>
                  <a:cubicBezTo>
                    <a:pt x="18394" y="27089"/>
                    <a:pt x="18039" y="27592"/>
                    <a:pt x="17744" y="28154"/>
                  </a:cubicBezTo>
                  <a:cubicBezTo>
                    <a:pt x="17418" y="28804"/>
                    <a:pt x="17093" y="29484"/>
                    <a:pt x="16856" y="30165"/>
                  </a:cubicBezTo>
                  <a:cubicBezTo>
                    <a:pt x="16590" y="30874"/>
                    <a:pt x="16590" y="31673"/>
                    <a:pt x="16886" y="32353"/>
                  </a:cubicBezTo>
                  <a:cubicBezTo>
                    <a:pt x="17063" y="32915"/>
                    <a:pt x="17537" y="33329"/>
                    <a:pt x="18128" y="33418"/>
                  </a:cubicBezTo>
                  <a:cubicBezTo>
                    <a:pt x="18387" y="33467"/>
                    <a:pt x="18646" y="33491"/>
                    <a:pt x="18904" y="33491"/>
                  </a:cubicBezTo>
                  <a:cubicBezTo>
                    <a:pt x="19262" y="33491"/>
                    <a:pt x="19617" y="33445"/>
                    <a:pt x="19962" y="33358"/>
                  </a:cubicBezTo>
                  <a:cubicBezTo>
                    <a:pt x="21440" y="32944"/>
                    <a:pt x="22741" y="32087"/>
                    <a:pt x="23688" y="30874"/>
                  </a:cubicBezTo>
                  <a:lnTo>
                    <a:pt x="24013" y="30520"/>
                  </a:lnTo>
                  <a:lnTo>
                    <a:pt x="24013" y="30520"/>
                  </a:lnTo>
                  <a:cubicBezTo>
                    <a:pt x="23924" y="31170"/>
                    <a:pt x="23806" y="31702"/>
                    <a:pt x="23747" y="32235"/>
                  </a:cubicBezTo>
                  <a:cubicBezTo>
                    <a:pt x="23628" y="32885"/>
                    <a:pt x="23954" y="33240"/>
                    <a:pt x="24575" y="33240"/>
                  </a:cubicBezTo>
                  <a:cubicBezTo>
                    <a:pt x="24752" y="33240"/>
                    <a:pt x="24930" y="33211"/>
                    <a:pt x="25107" y="33181"/>
                  </a:cubicBezTo>
                  <a:cubicBezTo>
                    <a:pt x="26024" y="33004"/>
                    <a:pt x="26852" y="32560"/>
                    <a:pt x="27562" y="31969"/>
                  </a:cubicBezTo>
                  <a:cubicBezTo>
                    <a:pt x="29218" y="30608"/>
                    <a:pt x="30312" y="28716"/>
                    <a:pt x="30667" y="26616"/>
                  </a:cubicBezTo>
                  <a:cubicBezTo>
                    <a:pt x="30755" y="26261"/>
                    <a:pt x="30755" y="25965"/>
                    <a:pt x="30815" y="25522"/>
                  </a:cubicBezTo>
                  <a:cubicBezTo>
                    <a:pt x="30962" y="25788"/>
                    <a:pt x="31110" y="26024"/>
                    <a:pt x="31258" y="26261"/>
                  </a:cubicBezTo>
                  <a:cubicBezTo>
                    <a:pt x="31554" y="26675"/>
                    <a:pt x="31879" y="27060"/>
                    <a:pt x="32264" y="27385"/>
                  </a:cubicBezTo>
                  <a:cubicBezTo>
                    <a:pt x="32707" y="27681"/>
                    <a:pt x="33032" y="28124"/>
                    <a:pt x="33151" y="28627"/>
                  </a:cubicBezTo>
                  <a:cubicBezTo>
                    <a:pt x="33239" y="28923"/>
                    <a:pt x="33328" y="29189"/>
                    <a:pt x="33417" y="29455"/>
                  </a:cubicBezTo>
                  <a:cubicBezTo>
                    <a:pt x="33624" y="29928"/>
                    <a:pt x="33861" y="30401"/>
                    <a:pt x="34097" y="30845"/>
                  </a:cubicBezTo>
                  <a:cubicBezTo>
                    <a:pt x="34360" y="31293"/>
                    <a:pt x="34720" y="31467"/>
                    <a:pt x="35080" y="31467"/>
                  </a:cubicBezTo>
                  <a:cubicBezTo>
                    <a:pt x="35408" y="31467"/>
                    <a:pt x="35736" y="31323"/>
                    <a:pt x="35990" y="31111"/>
                  </a:cubicBezTo>
                  <a:cubicBezTo>
                    <a:pt x="36433" y="30756"/>
                    <a:pt x="36759" y="30312"/>
                    <a:pt x="37025" y="29839"/>
                  </a:cubicBezTo>
                  <a:cubicBezTo>
                    <a:pt x="37646" y="28538"/>
                    <a:pt x="37882" y="27060"/>
                    <a:pt x="37646" y="25640"/>
                  </a:cubicBezTo>
                  <a:cubicBezTo>
                    <a:pt x="37498" y="24694"/>
                    <a:pt x="37232" y="23747"/>
                    <a:pt x="36788" y="22860"/>
                  </a:cubicBezTo>
                  <a:cubicBezTo>
                    <a:pt x="36226" y="21618"/>
                    <a:pt x="35664" y="20376"/>
                    <a:pt x="35073" y="19105"/>
                  </a:cubicBezTo>
                  <a:cubicBezTo>
                    <a:pt x="33979" y="16798"/>
                    <a:pt x="33447" y="14255"/>
                    <a:pt x="33476" y="11682"/>
                  </a:cubicBezTo>
                  <a:cubicBezTo>
                    <a:pt x="33506" y="11120"/>
                    <a:pt x="33476" y="10588"/>
                    <a:pt x="33476" y="10055"/>
                  </a:cubicBezTo>
                  <a:cubicBezTo>
                    <a:pt x="33476" y="9730"/>
                    <a:pt x="33506" y="9405"/>
                    <a:pt x="33565" y="9109"/>
                  </a:cubicBezTo>
                  <a:cubicBezTo>
                    <a:pt x="33979" y="7098"/>
                    <a:pt x="33920" y="5028"/>
                    <a:pt x="33358" y="3047"/>
                  </a:cubicBezTo>
                  <a:cubicBezTo>
                    <a:pt x="33210" y="2514"/>
                    <a:pt x="33121" y="1953"/>
                    <a:pt x="33062" y="1420"/>
                  </a:cubicBezTo>
                  <a:cubicBezTo>
                    <a:pt x="33092" y="918"/>
                    <a:pt x="33151" y="444"/>
                    <a:pt x="332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27" name="Google Shape;2427;p32"/>
          <p:cNvSpPr/>
          <p:nvPr/>
        </p:nvSpPr>
        <p:spPr>
          <a:xfrm>
            <a:off x="7970031" y="-222125"/>
            <a:ext cx="1637744" cy="841487"/>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28" name="Google Shape;2428;p32"/>
          <p:cNvGrpSpPr/>
          <p:nvPr/>
        </p:nvGrpSpPr>
        <p:grpSpPr>
          <a:xfrm rot="-9900050">
            <a:off x="8375550" y="-2390928"/>
            <a:ext cx="1548791" cy="3850116"/>
            <a:chOff x="7075975" y="3013350"/>
            <a:chExt cx="781050" cy="1941600"/>
          </a:xfrm>
        </p:grpSpPr>
        <p:sp>
          <p:nvSpPr>
            <p:cNvPr id="2429" name="Google Shape;2429;p32"/>
            <p:cNvSpPr/>
            <p:nvPr/>
          </p:nvSpPr>
          <p:spPr>
            <a:xfrm>
              <a:off x="7334000" y="3013350"/>
              <a:ext cx="523025" cy="479375"/>
            </a:xfrm>
            <a:custGeom>
              <a:rect b="b" l="l" r="r" t="t"/>
              <a:pathLst>
                <a:path extrusionOk="0" h="19175" w="20921">
                  <a:moveTo>
                    <a:pt x="3788" y="18440"/>
                  </a:moveTo>
                  <a:cubicBezTo>
                    <a:pt x="3759" y="18367"/>
                    <a:pt x="3759" y="18308"/>
                    <a:pt x="3759" y="18249"/>
                  </a:cubicBezTo>
                  <a:cubicBezTo>
                    <a:pt x="3949" y="17735"/>
                    <a:pt x="3817" y="17236"/>
                    <a:pt x="3715" y="16752"/>
                  </a:cubicBezTo>
                  <a:cubicBezTo>
                    <a:pt x="3597" y="16179"/>
                    <a:pt x="3465" y="15621"/>
                    <a:pt x="3318" y="15049"/>
                  </a:cubicBezTo>
                  <a:cubicBezTo>
                    <a:pt x="3186" y="14491"/>
                    <a:pt x="3098" y="13918"/>
                    <a:pt x="3098" y="13331"/>
                  </a:cubicBezTo>
                  <a:cubicBezTo>
                    <a:pt x="3069" y="12685"/>
                    <a:pt x="2995" y="12039"/>
                    <a:pt x="2878" y="11393"/>
                  </a:cubicBezTo>
                  <a:cubicBezTo>
                    <a:pt x="2746" y="10630"/>
                    <a:pt x="2599" y="9866"/>
                    <a:pt x="2452" y="9103"/>
                  </a:cubicBezTo>
                  <a:cubicBezTo>
                    <a:pt x="2408" y="8854"/>
                    <a:pt x="2335" y="8619"/>
                    <a:pt x="2290" y="8384"/>
                  </a:cubicBezTo>
                  <a:cubicBezTo>
                    <a:pt x="2026" y="6945"/>
                    <a:pt x="1366" y="5668"/>
                    <a:pt x="764" y="4361"/>
                  </a:cubicBezTo>
                  <a:cubicBezTo>
                    <a:pt x="558" y="3950"/>
                    <a:pt x="367" y="3524"/>
                    <a:pt x="191" y="3099"/>
                  </a:cubicBezTo>
                  <a:cubicBezTo>
                    <a:pt x="118" y="2864"/>
                    <a:pt x="59" y="2614"/>
                    <a:pt x="15" y="2365"/>
                  </a:cubicBezTo>
                  <a:cubicBezTo>
                    <a:pt x="0" y="2335"/>
                    <a:pt x="0" y="2306"/>
                    <a:pt x="0" y="2276"/>
                  </a:cubicBezTo>
                  <a:cubicBezTo>
                    <a:pt x="15" y="2159"/>
                    <a:pt x="0" y="2012"/>
                    <a:pt x="147" y="1953"/>
                  </a:cubicBezTo>
                  <a:cubicBezTo>
                    <a:pt x="265" y="1909"/>
                    <a:pt x="397" y="1953"/>
                    <a:pt x="470" y="2056"/>
                  </a:cubicBezTo>
                  <a:cubicBezTo>
                    <a:pt x="573" y="2188"/>
                    <a:pt x="661" y="2320"/>
                    <a:pt x="734" y="2453"/>
                  </a:cubicBezTo>
                  <a:cubicBezTo>
                    <a:pt x="1116" y="3304"/>
                    <a:pt x="1586" y="4097"/>
                    <a:pt x="2129" y="4846"/>
                  </a:cubicBezTo>
                  <a:cubicBezTo>
                    <a:pt x="2408" y="5227"/>
                    <a:pt x="2658" y="5638"/>
                    <a:pt x="2907" y="6049"/>
                  </a:cubicBezTo>
                  <a:cubicBezTo>
                    <a:pt x="3333" y="6725"/>
                    <a:pt x="3612" y="7488"/>
                    <a:pt x="3744" y="8281"/>
                  </a:cubicBezTo>
                  <a:cubicBezTo>
                    <a:pt x="3759" y="8369"/>
                    <a:pt x="3788" y="8457"/>
                    <a:pt x="3832" y="8545"/>
                  </a:cubicBezTo>
                  <a:cubicBezTo>
                    <a:pt x="3905" y="8208"/>
                    <a:pt x="3979" y="7885"/>
                    <a:pt x="4038" y="7547"/>
                  </a:cubicBezTo>
                  <a:cubicBezTo>
                    <a:pt x="4214" y="6666"/>
                    <a:pt x="4390" y="5785"/>
                    <a:pt x="4551" y="4890"/>
                  </a:cubicBezTo>
                  <a:cubicBezTo>
                    <a:pt x="4654" y="4229"/>
                    <a:pt x="4742" y="3568"/>
                    <a:pt x="4860" y="2908"/>
                  </a:cubicBezTo>
                  <a:cubicBezTo>
                    <a:pt x="4962" y="2320"/>
                    <a:pt x="5080" y="1719"/>
                    <a:pt x="5227" y="1146"/>
                  </a:cubicBezTo>
                  <a:cubicBezTo>
                    <a:pt x="5285" y="911"/>
                    <a:pt x="5373" y="691"/>
                    <a:pt x="5506" y="485"/>
                  </a:cubicBezTo>
                  <a:cubicBezTo>
                    <a:pt x="5799" y="1"/>
                    <a:pt x="6372" y="16"/>
                    <a:pt x="6665" y="485"/>
                  </a:cubicBezTo>
                  <a:cubicBezTo>
                    <a:pt x="6783" y="662"/>
                    <a:pt x="6856" y="838"/>
                    <a:pt x="6930" y="1029"/>
                  </a:cubicBezTo>
                  <a:cubicBezTo>
                    <a:pt x="7194" y="1719"/>
                    <a:pt x="7532" y="2379"/>
                    <a:pt x="7943" y="2996"/>
                  </a:cubicBezTo>
                  <a:cubicBezTo>
                    <a:pt x="8222" y="3436"/>
                    <a:pt x="8486" y="3891"/>
                    <a:pt x="8765" y="4361"/>
                  </a:cubicBezTo>
                  <a:lnTo>
                    <a:pt x="8882" y="4156"/>
                  </a:lnTo>
                  <a:cubicBezTo>
                    <a:pt x="9102" y="3701"/>
                    <a:pt x="9440" y="3304"/>
                    <a:pt x="9851" y="3010"/>
                  </a:cubicBezTo>
                  <a:cubicBezTo>
                    <a:pt x="10321" y="2702"/>
                    <a:pt x="10835" y="2511"/>
                    <a:pt x="11378" y="2438"/>
                  </a:cubicBezTo>
                  <a:cubicBezTo>
                    <a:pt x="11774" y="2379"/>
                    <a:pt x="12171" y="2394"/>
                    <a:pt x="12538" y="2497"/>
                  </a:cubicBezTo>
                  <a:cubicBezTo>
                    <a:pt x="12978" y="2570"/>
                    <a:pt x="13345" y="2878"/>
                    <a:pt x="13507" y="3304"/>
                  </a:cubicBezTo>
                  <a:cubicBezTo>
                    <a:pt x="13595" y="3539"/>
                    <a:pt x="13668" y="3803"/>
                    <a:pt x="13771" y="4038"/>
                  </a:cubicBezTo>
                  <a:cubicBezTo>
                    <a:pt x="13977" y="4508"/>
                    <a:pt x="14197" y="4978"/>
                    <a:pt x="14402" y="5448"/>
                  </a:cubicBezTo>
                  <a:cubicBezTo>
                    <a:pt x="14667" y="5991"/>
                    <a:pt x="14872" y="6563"/>
                    <a:pt x="15004" y="7151"/>
                  </a:cubicBezTo>
                  <a:cubicBezTo>
                    <a:pt x="15034" y="7165"/>
                    <a:pt x="15078" y="7165"/>
                    <a:pt x="15107" y="7165"/>
                  </a:cubicBezTo>
                  <a:cubicBezTo>
                    <a:pt x="15870" y="7077"/>
                    <a:pt x="16648" y="7283"/>
                    <a:pt x="17250" y="7767"/>
                  </a:cubicBezTo>
                  <a:cubicBezTo>
                    <a:pt x="17471" y="7929"/>
                    <a:pt x="17661" y="8090"/>
                    <a:pt x="17867" y="8266"/>
                  </a:cubicBezTo>
                  <a:cubicBezTo>
                    <a:pt x="18117" y="8472"/>
                    <a:pt x="18351" y="8692"/>
                    <a:pt x="18601" y="8868"/>
                  </a:cubicBezTo>
                  <a:cubicBezTo>
                    <a:pt x="19085" y="9206"/>
                    <a:pt x="19423" y="9720"/>
                    <a:pt x="19555" y="10292"/>
                  </a:cubicBezTo>
                  <a:cubicBezTo>
                    <a:pt x="19702" y="10982"/>
                    <a:pt x="19658" y="11687"/>
                    <a:pt x="19438" y="12348"/>
                  </a:cubicBezTo>
                  <a:cubicBezTo>
                    <a:pt x="19174" y="13155"/>
                    <a:pt x="18763" y="13918"/>
                    <a:pt x="18234" y="14579"/>
                  </a:cubicBezTo>
                  <a:cubicBezTo>
                    <a:pt x="18484" y="15475"/>
                    <a:pt x="18851" y="16267"/>
                    <a:pt x="19643" y="16796"/>
                  </a:cubicBezTo>
                  <a:cubicBezTo>
                    <a:pt x="19937" y="16987"/>
                    <a:pt x="20201" y="17207"/>
                    <a:pt x="20466" y="17412"/>
                  </a:cubicBezTo>
                  <a:cubicBezTo>
                    <a:pt x="20656" y="17559"/>
                    <a:pt x="20788" y="17735"/>
                    <a:pt x="20847" y="17956"/>
                  </a:cubicBezTo>
                  <a:cubicBezTo>
                    <a:pt x="20921" y="18249"/>
                    <a:pt x="20803" y="18455"/>
                    <a:pt x="20495" y="18470"/>
                  </a:cubicBezTo>
                  <a:cubicBezTo>
                    <a:pt x="20187" y="18484"/>
                    <a:pt x="19878" y="18484"/>
                    <a:pt x="19570" y="18455"/>
                  </a:cubicBezTo>
                  <a:cubicBezTo>
                    <a:pt x="18425" y="18323"/>
                    <a:pt x="17280" y="18176"/>
                    <a:pt x="16135" y="18205"/>
                  </a:cubicBezTo>
                  <a:cubicBezTo>
                    <a:pt x="15445" y="18205"/>
                    <a:pt x="14769" y="18264"/>
                    <a:pt x="14079" y="18323"/>
                  </a:cubicBezTo>
                  <a:cubicBezTo>
                    <a:pt x="13507" y="18381"/>
                    <a:pt x="12934" y="18440"/>
                    <a:pt x="12362" y="18528"/>
                  </a:cubicBezTo>
                  <a:cubicBezTo>
                    <a:pt x="11716" y="18616"/>
                    <a:pt x="11070" y="18734"/>
                    <a:pt x="10424" y="18837"/>
                  </a:cubicBezTo>
                  <a:cubicBezTo>
                    <a:pt x="9514" y="18969"/>
                    <a:pt x="8589" y="19174"/>
                    <a:pt x="7664" y="19145"/>
                  </a:cubicBezTo>
                  <a:cubicBezTo>
                    <a:pt x="7047" y="19145"/>
                    <a:pt x="6445" y="18998"/>
                    <a:pt x="5887" y="18734"/>
                  </a:cubicBezTo>
                  <a:cubicBezTo>
                    <a:pt x="5520" y="18543"/>
                    <a:pt x="5109" y="18381"/>
                    <a:pt x="4698" y="18279"/>
                  </a:cubicBezTo>
                  <a:cubicBezTo>
                    <a:pt x="4434" y="18220"/>
                    <a:pt x="4155" y="18249"/>
                    <a:pt x="3905" y="18381"/>
                  </a:cubicBezTo>
                  <a:cubicBezTo>
                    <a:pt x="3876" y="18411"/>
                    <a:pt x="3832" y="18425"/>
                    <a:pt x="3788" y="18440"/>
                  </a:cubicBezTo>
                  <a:close/>
                  <a:moveTo>
                    <a:pt x="12964" y="11423"/>
                  </a:moveTo>
                  <a:cubicBezTo>
                    <a:pt x="12626" y="11437"/>
                    <a:pt x="12347" y="11437"/>
                    <a:pt x="12068" y="11467"/>
                  </a:cubicBezTo>
                  <a:cubicBezTo>
                    <a:pt x="11466" y="11540"/>
                    <a:pt x="10864" y="11658"/>
                    <a:pt x="10277" y="11848"/>
                  </a:cubicBezTo>
                  <a:cubicBezTo>
                    <a:pt x="9939" y="11966"/>
                    <a:pt x="9602" y="12113"/>
                    <a:pt x="9264" y="12259"/>
                  </a:cubicBezTo>
                  <a:cubicBezTo>
                    <a:pt x="9029" y="12377"/>
                    <a:pt x="8853" y="12568"/>
                    <a:pt x="8779" y="12817"/>
                  </a:cubicBezTo>
                  <a:cubicBezTo>
                    <a:pt x="8412" y="13728"/>
                    <a:pt x="7928" y="14594"/>
                    <a:pt x="7355" y="15387"/>
                  </a:cubicBezTo>
                  <a:cubicBezTo>
                    <a:pt x="6768" y="16179"/>
                    <a:pt x="6108" y="16899"/>
                    <a:pt x="5227" y="17354"/>
                  </a:cubicBezTo>
                  <a:cubicBezTo>
                    <a:pt x="5109" y="17412"/>
                    <a:pt x="5051" y="17515"/>
                    <a:pt x="5065" y="17633"/>
                  </a:cubicBezTo>
                  <a:cubicBezTo>
                    <a:pt x="5080" y="17882"/>
                    <a:pt x="5212" y="18117"/>
                    <a:pt x="5418" y="18264"/>
                  </a:cubicBezTo>
                  <a:cubicBezTo>
                    <a:pt x="5990" y="18719"/>
                    <a:pt x="6680" y="18983"/>
                    <a:pt x="7414" y="19027"/>
                  </a:cubicBezTo>
                  <a:cubicBezTo>
                    <a:pt x="8236" y="19042"/>
                    <a:pt x="9058" y="18969"/>
                    <a:pt x="9866" y="18807"/>
                  </a:cubicBezTo>
                  <a:cubicBezTo>
                    <a:pt x="10512" y="18704"/>
                    <a:pt x="11158" y="18587"/>
                    <a:pt x="11804" y="18499"/>
                  </a:cubicBezTo>
                  <a:cubicBezTo>
                    <a:pt x="12435" y="18411"/>
                    <a:pt x="13096" y="18308"/>
                    <a:pt x="13756" y="18249"/>
                  </a:cubicBezTo>
                  <a:cubicBezTo>
                    <a:pt x="14314" y="18191"/>
                    <a:pt x="14843" y="18132"/>
                    <a:pt x="15401" y="18117"/>
                  </a:cubicBezTo>
                  <a:cubicBezTo>
                    <a:pt x="15944" y="18103"/>
                    <a:pt x="16546" y="18103"/>
                    <a:pt x="17118" y="18117"/>
                  </a:cubicBezTo>
                  <a:cubicBezTo>
                    <a:pt x="17603" y="18132"/>
                    <a:pt x="18102" y="18191"/>
                    <a:pt x="18586" y="18249"/>
                  </a:cubicBezTo>
                  <a:cubicBezTo>
                    <a:pt x="19071" y="18293"/>
                    <a:pt x="19570" y="18352"/>
                    <a:pt x="20069" y="18396"/>
                  </a:cubicBezTo>
                  <a:cubicBezTo>
                    <a:pt x="20231" y="18396"/>
                    <a:pt x="20392" y="18381"/>
                    <a:pt x="20554" y="18352"/>
                  </a:cubicBezTo>
                  <a:cubicBezTo>
                    <a:pt x="20700" y="18323"/>
                    <a:pt x="20759" y="18235"/>
                    <a:pt x="20759" y="18073"/>
                  </a:cubicBezTo>
                  <a:cubicBezTo>
                    <a:pt x="20744" y="17941"/>
                    <a:pt x="20656" y="17809"/>
                    <a:pt x="20524" y="17780"/>
                  </a:cubicBezTo>
                  <a:cubicBezTo>
                    <a:pt x="20157" y="17647"/>
                    <a:pt x="19805" y="17515"/>
                    <a:pt x="19453" y="17383"/>
                  </a:cubicBezTo>
                  <a:cubicBezTo>
                    <a:pt x="18880" y="17192"/>
                    <a:pt x="18351" y="16899"/>
                    <a:pt x="17911" y="16502"/>
                  </a:cubicBezTo>
                  <a:cubicBezTo>
                    <a:pt x="17353" y="16003"/>
                    <a:pt x="16898" y="15401"/>
                    <a:pt x="16560" y="14755"/>
                  </a:cubicBezTo>
                  <a:cubicBezTo>
                    <a:pt x="16340" y="14344"/>
                    <a:pt x="16135" y="13933"/>
                    <a:pt x="15914" y="13522"/>
                  </a:cubicBezTo>
                  <a:cubicBezTo>
                    <a:pt x="15665" y="13038"/>
                    <a:pt x="15357" y="12582"/>
                    <a:pt x="14990" y="12171"/>
                  </a:cubicBezTo>
                  <a:cubicBezTo>
                    <a:pt x="14681" y="11819"/>
                    <a:pt x="14270" y="11584"/>
                    <a:pt x="13815" y="11496"/>
                  </a:cubicBezTo>
                  <a:cubicBezTo>
                    <a:pt x="13507" y="11437"/>
                    <a:pt x="13198" y="11452"/>
                    <a:pt x="12949" y="11423"/>
                  </a:cubicBezTo>
                  <a:close/>
                  <a:moveTo>
                    <a:pt x="9484" y="9118"/>
                  </a:moveTo>
                  <a:cubicBezTo>
                    <a:pt x="9484" y="8795"/>
                    <a:pt x="9455" y="8472"/>
                    <a:pt x="9411" y="8164"/>
                  </a:cubicBezTo>
                  <a:cubicBezTo>
                    <a:pt x="9279" y="7400"/>
                    <a:pt x="9000" y="6681"/>
                    <a:pt x="8589" y="6049"/>
                  </a:cubicBezTo>
                  <a:cubicBezTo>
                    <a:pt x="8104" y="5271"/>
                    <a:pt x="7649" y="4493"/>
                    <a:pt x="7223" y="3701"/>
                  </a:cubicBezTo>
                  <a:cubicBezTo>
                    <a:pt x="6827" y="2981"/>
                    <a:pt x="6636" y="2174"/>
                    <a:pt x="6651" y="1366"/>
                  </a:cubicBezTo>
                  <a:cubicBezTo>
                    <a:pt x="6651" y="1131"/>
                    <a:pt x="6621" y="896"/>
                    <a:pt x="6577" y="676"/>
                  </a:cubicBezTo>
                  <a:cubicBezTo>
                    <a:pt x="6548" y="441"/>
                    <a:pt x="6372" y="265"/>
                    <a:pt x="6137" y="236"/>
                  </a:cubicBezTo>
                  <a:cubicBezTo>
                    <a:pt x="5931" y="192"/>
                    <a:pt x="5711" y="309"/>
                    <a:pt x="5608" y="500"/>
                  </a:cubicBezTo>
                  <a:cubicBezTo>
                    <a:pt x="5491" y="691"/>
                    <a:pt x="5388" y="896"/>
                    <a:pt x="5329" y="1117"/>
                  </a:cubicBezTo>
                  <a:cubicBezTo>
                    <a:pt x="5183" y="1675"/>
                    <a:pt x="5080" y="2218"/>
                    <a:pt x="4977" y="2776"/>
                  </a:cubicBezTo>
                  <a:cubicBezTo>
                    <a:pt x="4830" y="3612"/>
                    <a:pt x="4742" y="4479"/>
                    <a:pt x="4581" y="5315"/>
                  </a:cubicBezTo>
                  <a:cubicBezTo>
                    <a:pt x="4243" y="7121"/>
                    <a:pt x="3861" y="8927"/>
                    <a:pt x="3509" y="10733"/>
                  </a:cubicBezTo>
                  <a:cubicBezTo>
                    <a:pt x="3406" y="11320"/>
                    <a:pt x="3348" y="11922"/>
                    <a:pt x="3259" y="12524"/>
                  </a:cubicBezTo>
                  <a:cubicBezTo>
                    <a:pt x="3215" y="12891"/>
                    <a:pt x="3215" y="13258"/>
                    <a:pt x="3259" y="13639"/>
                  </a:cubicBezTo>
                  <a:cubicBezTo>
                    <a:pt x="3274" y="14520"/>
                    <a:pt x="3480" y="15387"/>
                    <a:pt x="3847" y="16194"/>
                  </a:cubicBezTo>
                  <a:cubicBezTo>
                    <a:pt x="3964" y="16458"/>
                    <a:pt x="4111" y="16708"/>
                    <a:pt x="4302" y="16928"/>
                  </a:cubicBezTo>
                  <a:cubicBezTo>
                    <a:pt x="4595" y="17295"/>
                    <a:pt x="5124" y="17368"/>
                    <a:pt x="5491" y="17075"/>
                  </a:cubicBezTo>
                  <a:cubicBezTo>
                    <a:pt x="5961" y="16767"/>
                    <a:pt x="6386" y="16385"/>
                    <a:pt x="6768" y="15959"/>
                  </a:cubicBezTo>
                  <a:cubicBezTo>
                    <a:pt x="7664" y="14873"/>
                    <a:pt x="8383" y="13639"/>
                    <a:pt x="8868" y="12304"/>
                  </a:cubicBezTo>
                  <a:cubicBezTo>
                    <a:pt x="9264" y="11291"/>
                    <a:pt x="9469" y="10204"/>
                    <a:pt x="9484" y="9118"/>
                  </a:cubicBezTo>
                  <a:close/>
                  <a:moveTo>
                    <a:pt x="9014" y="12274"/>
                  </a:moveTo>
                  <a:cubicBezTo>
                    <a:pt x="9279" y="12142"/>
                    <a:pt x="9499" y="12025"/>
                    <a:pt x="9734" y="11937"/>
                  </a:cubicBezTo>
                  <a:cubicBezTo>
                    <a:pt x="10791" y="11540"/>
                    <a:pt x="11907" y="11320"/>
                    <a:pt x="13037" y="11291"/>
                  </a:cubicBezTo>
                  <a:cubicBezTo>
                    <a:pt x="13257" y="11291"/>
                    <a:pt x="13477" y="11188"/>
                    <a:pt x="13624" y="11012"/>
                  </a:cubicBezTo>
                  <a:cubicBezTo>
                    <a:pt x="14138" y="10439"/>
                    <a:pt x="14505" y="9764"/>
                    <a:pt x="14725" y="9030"/>
                  </a:cubicBezTo>
                  <a:cubicBezTo>
                    <a:pt x="14843" y="8677"/>
                    <a:pt x="14901" y="8296"/>
                    <a:pt x="14916" y="7929"/>
                  </a:cubicBezTo>
                  <a:cubicBezTo>
                    <a:pt x="14916" y="7356"/>
                    <a:pt x="14813" y="6798"/>
                    <a:pt x="14608" y="6284"/>
                  </a:cubicBezTo>
                  <a:cubicBezTo>
                    <a:pt x="14226" y="5286"/>
                    <a:pt x="13712" y="4346"/>
                    <a:pt x="13375" y="3348"/>
                  </a:cubicBezTo>
                  <a:cubicBezTo>
                    <a:pt x="13242" y="2966"/>
                    <a:pt x="12934" y="2688"/>
                    <a:pt x="12538" y="2614"/>
                  </a:cubicBezTo>
                  <a:cubicBezTo>
                    <a:pt x="12112" y="2497"/>
                    <a:pt x="11672" y="2482"/>
                    <a:pt x="11246" y="2570"/>
                  </a:cubicBezTo>
                  <a:cubicBezTo>
                    <a:pt x="10732" y="2643"/>
                    <a:pt x="10248" y="2849"/>
                    <a:pt x="9822" y="3157"/>
                  </a:cubicBezTo>
                  <a:cubicBezTo>
                    <a:pt x="9367" y="3524"/>
                    <a:pt x="9014" y="3994"/>
                    <a:pt x="8809" y="4552"/>
                  </a:cubicBezTo>
                  <a:cubicBezTo>
                    <a:pt x="9866" y="7092"/>
                    <a:pt x="9910" y="9661"/>
                    <a:pt x="9000" y="12274"/>
                  </a:cubicBezTo>
                  <a:close/>
                  <a:moveTo>
                    <a:pt x="15019" y="7312"/>
                  </a:moveTo>
                  <a:cubicBezTo>
                    <a:pt x="15136" y="8854"/>
                    <a:pt x="14578" y="10131"/>
                    <a:pt x="13565" y="11261"/>
                  </a:cubicBezTo>
                  <a:lnTo>
                    <a:pt x="13874" y="11320"/>
                  </a:lnTo>
                  <a:cubicBezTo>
                    <a:pt x="14211" y="11349"/>
                    <a:pt x="14564" y="11393"/>
                    <a:pt x="14901" y="11467"/>
                  </a:cubicBezTo>
                  <a:cubicBezTo>
                    <a:pt x="16414" y="11863"/>
                    <a:pt x="17573" y="12671"/>
                    <a:pt x="18087" y="14227"/>
                  </a:cubicBezTo>
                  <a:cubicBezTo>
                    <a:pt x="18102" y="14285"/>
                    <a:pt x="18146" y="14344"/>
                    <a:pt x="18175" y="14432"/>
                  </a:cubicBezTo>
                  <a:cubicBezTo>
                    <a:pt x="18234" y="14359"/>
                    <a:pt x="18278" y="14330"/>
                    <a:pt x="18307" y="14285"/>
                  </a:cubicBezTo>
                  <a:cubicBezTo>
                    <a:pt x="18689" y="13757"/>
                    <a:pt x="18997" y="13184"/>
                    <a:pt x="19218" y="12582"/>
                  </a:cubicBezTo>
                  <a:cubicBezTo>
                    <a:pt x="19379" y="12186"/>
                    <a:pt x="19482" y="11775"/>
                    <a:pt x="19511" y="11364"/>
                  </a:cubicBezTo>
                  <a:cubicBezTo>
                    <a:pt x="19555" y="10909"/>
                    <a:pt x="19497" y="10454"/>
                    <a:pt x="19350" y="10028"/>
                  </a:cubicBezTo>
                  <a:cubicBezTo>
                    <a:pt x="19247" y="9690"/>
                    <a:pt x="19056" y="9397"/>
                    <a:pt x="18792" y="9176"/>
                  </a:cubicBezTo>
                  <a:cubicBezTo>
                    <a:pt x="18307" y="8765"/>
                    <a:pt x="17808" y="8369"/>
                    <a:pt x="17324" y="7958"/>
                  </a:cubicBezTo>
                  <a:cubicBezTo>
                    <a:pt x="16869" y="7576"/>
                    <a:pt x="16311" y="7327"/>
                    <a:pt x="15709" y="7253"/>
                  </a:cubicBezTo>
                  <a:cubicBezTo>
                    <a:pt x="15474" y="7209"/>
                    <a:pt x="15239" y="7239"/>
                    <a:pt x="15019" y="7327"/>
                  </a:cubicBezTo>
                  <a:close/>
                  <a:moveTo>
                    <a:pt x="14255" y="11481"/>
                  </a:moveTo>
                  <a:cubicBezTo>
                    <a:pt x="14270" y="11496"/>
                    <a:pt x="14285" y="11511"/>
                    <a:pt x="14314" y="11525"/>
                  </a:cubicBezTo>
                  <a:cubicBezTo>
                    <a:pt x="14843" y="11790"/>
                    <a:pt x="15268" y="12201"/>
                    <a:pt x="15562" y="12715"/>
                  </a:cubicBezTo>
                  <a:cubicBezTo>
                    <a:pt x="15826" y="13140"/>
                    <a:pt x="16076" y="13595"/>
                    <a:pt x="16325" y="14051"/>
                  </a:cubicBezTo>
                  <a:cubicBezTo>
                    <a:pt x="16531" y="14418"/>
                    <a:pt x="16707" y="14785"/>
                    <a:pt x="16927" y="15137"/>
                  </a:cubicBezTo>
                  <a:cubicBezTo>
                    <a:pt x="17588" y="16194"/>
                    <a:pt x="18484" y="16987"/>
                    <a:pt x="19702" y="17339"/>
                  </a:cubicBezTo>
                  <a:cubicBezTo>
                    <a:pt x="19922" y="17398"/>
                    <a:pt x="20128" y="17501"/>
                    <a:pt x="20348" y="17574"/>
                  </a:cubicBezTo>
                  <a:cubicBezTo>
                    <a:pt x="20392" y="17589"/>
                    <a:pt x="20436" y="17603"/>
                    <a:pt x="20480" y="17618"/>
                  </a:cubicBezTo>
                  <a:cubicBezTo>
                    <a:pt x="20392" y="17486"/>
                    <a:pt x="20275" y="17383"/>
                    <a:pt x="20143" y="17280"/>
                  </a:cubicBezTo>
                  <a:cubicBezTo>
                    <a:pt x="19922" y="17119"/>
                    <a:pt x="19702" y="16957"/>
                    <a:pt x="19482" y="16811"/>
                  </a:cubicBezTo>
                  <a:cubicBezTo>
                    <a:pt x="18968" y="16429"/>
                    <a:pt x="18586" y="15915"/>
                    <a:pt x="18366" y="15328"/>
                  </a:cubicBezTo>
                  <a:cubicBezTo>
                    <a:pt x="18219" y="14931"/>
                    <a:pt x="18087" y="14535"/>
                    <a:pt x="17940" y="14139"/>
                  </a:cubicBezTo>
                  <a:cubicBezTo>
                    <a:pt x="17808" y="13757"/>
                    <a:pt x="17617" y="13405"/>
                    <a:pt x="17383" y="13082"/>
                  </a:cubicBezTo>
                  <a:cubicBezTo>
                    <a:pt x="16575" y="12098"/>
                    <a:pt x="15489" y="11658"/>
                    <a:pt x="14255" y="11496"/>
                  </a:cubicBezTo>
                  <a:close/>
                  <a:moveTo>
                    <a:pt x="3127" y="12215"/>
                  </a:moveTo>
                  <a:cubicBezTo>
                    <a:pt x="3303" y="11276"/>
                    <a:pt x="3465" y="10380"/>
                    <a:pt x="3641" y="9485"/>
                  </a:cubicBezTo>
                  <a:cubicBezTo>
                    <a:pt x="3788" y="8854"/>
                    <a:pt x="3685" y="8208"/>
                    <a:pt x="3362" y="7664"/>
                  </a:cubicBezTo>
                  <a:cubicBezTo>
                    <a:pt x="2966" y="7018"/>
                    <a:pt x="2511" y="6402"/>
                    <a:pt x="1997" y="5829"/>
                  </a:cubicBezTo>
                  <a:cubicBezTo>
                    <a:pt x="1395" y="5154"/>
                    <a:pt x="1013" y="4317"/>
                    <a:pt x="881" y="3422"/>
                  </a:cubicBezTo>
                  <a:cubicBezTo>
                    <a:pt x="822" y="3040"/>
                    <a:pt x="690" y="2658"/>
                    <a:pt x="514" y="2306"/>
                  </a:cubicBezTo>
                  <a:cubicBezTo>
                    <a:pt x="441" y="2159"/>
                    <a:pt x="367" y="2042"/>
                    <a:pt x="176" y="2042"/>
                  </a:cubicBezTo>
                  <a:cubicBezTo>
                    <a:pt x="88" y="2159"/>
                    <a:pt x="59" y="2320"/>
                    <a:pt x="132" y="2453"/>
                  </a:cubicBezTo>
                  <a:cubicBezTo>
                    <a:pt x="191" y="2717"/>
                    <a:pt x="265" y="2981"/>
                    <a:pt x="382" y="3245"/>
                  </a:cubicBezTo>
                  <a:cubicBezTo>
                    <a:pt x="602" y="3745"/>
                    <a:pt x="852" y="4244"/>
                    <a:pt x="1087" y="4758"/>
                  </a:cubicBezTo>
                  <a:cubicBezTo>
                    <a:pt x="1542" y="5741"/>
                    <a:pt x="1997" y="6739"/>
                    <a:pt x="2261" y="7811"/>
                  </a:cubicBezTo>
                  <a:cubicBezTo>
                    <a:pt x="2555" y="8956"/>
                    <a:pt x="2775" y="10131"/>
                    <a:pt x="2966" y="11291"/>
                  </a:cubicBezTo>
                  <a:cubicBezTo>
                    <a:pt x="3025" y="11614"/>
                    <a:pt x="3069" y="11907"/>
                    <a:pt x="3113" y="12230"/>
                  </a:cubicBezTo>
                  <a:close/>
                  <a:moveTo>
                    <a:pt x="6768" y="955"/>
                  </a:moveTo>
                  <a:cubicBezTo>
                    <a:pt x="6768" y="999"/>
                    <a:pt x="6753" y="1043"/>
                    <a:pt x="6753" y="1087"/>
                  </a:cubicBezTo>
                  <a:cubicBezTo>
                    <a:pt x="6709" y="1924"/>
                    <a:pt x="6886" y="2761"/>
                    <a:pt x="7253" y="3524"/>
                  </a:cubicBezTo>
                  <a:cubicBezTo>
                    <a:pt x="7664" y="4346"/>
                    <a:pt x="8134" y="5139"/>
                    <a:pt x="8633" y="5917"/>
                  </a:cubicBezTo>
                  <a:cubicBezTo>
                    <a:pt x="8970" y="6416"/>
                    <a:pt x="9235" y="6974"/>
                    <a:pt x="9381" y="7547"/>
                  </a:cubicBezTo>
                  <a:cubicBezTo>
                    <a:pt x="9411" y="7664"/>
                    <a:pt x="9455" y="7767"/>
                    <a:pt x="9484" y="7885"/>
                  </a:cubicBezTo>
                  <a:lnTo>
                    <a:pt x="9543" y="7870"/>
                  </a:lnTo>
                  <a:cubicBezTo>
                    <a:pt x="9469" y="7400"/>
                    <a:pt x="9411" y="6916"/>
                    <a:pt x="9308" y="6446"/>
                  </a:cubicBezTo>
                  <a:cubicBezTo>
                    <a:pt x="9058" y="5242"/>
                    <a:pt x="8574" y="4082"/>
                    <a:pt x="7869" y="3069"/>
                  </a:cubicBezTo>
                  <a:cubicBezTo>
                    <a:pt x="7458" y="2482"/>
                    <a:pt x="7106" y="1836"/>
                    <a:pt x="6856" y="1161"/>
                  </a:cubicBezTo>
                  <a:cubicBezTo>
                    <a:pt x="6842" y="1117"/>
                    <a:pt x="6812" y="1073"/>
                    <a:pt x="6768" y="970"/>
                  </a:cubicBezTo>
                  <a:close/>
                  <a:moveTo>
                    <a:pt x="3436" y="7488"/>
                  </a:moveTo>
                  <a:cubicBezTo>
                    <a:pt x="3436" y="7459"/>
                    <a:pt x="3436" y="7444"/>
                    <a:pt x="3436" y="7429"/>
                  </a:cubicBezTo>
                  <a:cubicBezTo>
                    <a:pt x="3392" y="7312"/>
                    <a:pt x="3348" y="7195"/>
                    <a:pt x="3303" y="7062"/>
                  </a:cubicBezTo>
                  <a:cubicBezTo>
                    <a:pt x="3025" y="6255"/>
                    <a:pt x="2481" y="5594"/>
                    <a:pt x="2056" y="4875"/>
                  </a:cubicBezTo>
                  <a:cubicBezTo>
                    <a:pt x="1747" y="4376"/>
                    <a:pt x="1410" y="3891"/>
                    <a:pt x="1087" y="3407"/>
                  </a:cubicBezTo>
                  <a:cubicBezTo>
                    <a:pt x="1057" y="3363"/>
                    <a:pt x="1013" y="3319"/>
                    <a:pt x="969" y="3275"/>
                  </a:cubicBezTo>
                  <a:cubicBezTo>
                    <a:pt x="999" y="3407"/>
                    <a:pt x="1013" y="3480"/>
                    <a:pt x="1028" y="3554"/>
                  </a:cubicBezTo>
                  <a:cubicBezTo>
                    <a:pt x="1131" y="4244"/>
                    <a:pt x="1410" y="4890"/>
                    <a:pt x="1835" y="5433"/>
                  </a:cubicBezTo>
                  <a:cubicBezTo>
                    <a:pt x="1997" y="5609"/>
                    <a:pt x="2129" y="5815"/>
                    <a:pt x="2276" y="6005"/>
                  </a:cubicBezTo>
                  <a:cubicBezTo>
                    <a:pt x="2643" y="6505"/>
                    <a:pt x="3039" y="6989"/>
                    <a:pt x="3421" y="748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32"/>
            <p:cNvSpPr/>
            <p:nvPr/>
          </p:nvSpPr>
          <p:spPr>
            <a:xfrm>
              <a:off x="7458050" y="3405350"/>
              <a:ext cx="179125" cy="54325"/>
            </a:xfrm>
            <a:custGeom>
              <a:rect b="b" l="l" r="r" t="t"/>
              <a:pathLst>
                <a:path extrusionOk="0" h="2173" w="7165">
                  <a:moveTo>
                    <a:pt x="0" y="2011"/>
                  </a:moveTo>
                  <a:cubicBezTo>
                    <a:pt x="59" y="1997"/>
                    <a:pt x="118" y="1997"/>
                    <a:pt x="177" y="1997"/>
                  </a:cubicBezTo>
                  <a:cubicBezTo>
                    <a:pt x="1366" y="2158"/>
                    <a:pt x="2496" y="1879"/>
                    <a:pt x="3597" y="1468"/>
                  </a:cubicBezTo>
                  <a:cubicBezTo>
                    <a:pt x="4287" y="1204"/>
                    <a:pt x="4948" y="910"/>
                    <a:pt x="5623" y="631"/>
                  </a:cubicBezTo>
                  <a:cubicBezTo>
                    <a:pt x="6137" y="426"/>
                    <a:pt x="6651" y="206"/>
                    <a:pt x="7165" y="0"/>
                  </a:cubicBezTo>
                  <a:cubicBezTo>
                    <a:pt x="6783" y="191"/>
                    <a:pt x="6401" y="397"/>
                    <a:pt x="6020" y="573"/>
                  </a:cubicBezTo>
                  <a:cubicBezTo>
                    <a:pt x="5330" y="881"/>
                    <a:pt x="4640" y="1160"/>
                    <a:pt x="3950" y="1439"/>
                  </a:cubicBezTo>
                  <a:cubicBezTo>
                    <a:pt x="3304" y="1718"/>
                    <a:pt x="2628" y="1923"/>
                    <a:pt x="1924" y="2055"/>
                  </a:cubicBezTo>
                  <a:cubicBezTo>
                    <a:pt x="1307" y="2158"/>
                    <a:pt x="676" y="2173"/>
                    <a:pt x="59" y="2085"/>
                  </a:cubicBezTo>
                  <a:cubicBezTo>
                    <a:pt x="30" y="2070"/>
                    <a:pt x="15" y="2055"/>
                    <a:pt x="0" y="205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32"/>
            <p:cNvSpPr/>
            <p:nvPr/>
          </p:nvSpPr>
          <p:spPr>
            <a:xfrm>
              <a:off x="7471250" y="3194675"/>
              <a:ext cx="70875" cy="190875"/>
            </a:xfrm>
            <a:custGeom>
              <a:rect b="b" l="l" r="r" t="t"/>
              <a:pathLst>
                <a:path extrusionOk="0" h="7635" w="2835">
                  <a:moveTo>
                    <a:pt x="2834" y="15"/>
                  </a:moveTo>
                  <a:cubicBezTo>
                    <a:pt x="2776" y="294"/>
                    <a:pt x="2732" y="588"/>
                    <a:pt x="2673" y="866"/>
                  </a:cubicBezTo>
                  <a:cubicBezTo>
                    <a:pt x="2526" y="1498"/>
                    <a:pt x="2409" y="2144"/>
                    <a:pt x="2232" y="2760"/>
                  </a:cubicBezTo>
                  <a:cubicBezTo>
                    <a:pt x="2056" y="3377"/>
                    <a:pt x="1836" y="3979"/>
                    <a:pt x="1572" y="4566"/>
                  </a:cubicBezTo>
                  <a:cubicBezTo>
                    <a:pt x="1102" y="5564"/>
                    <a:pt x="588" y="6548"/>
                    <a:pt x="104" y="7532"/>
                  </a:cubicBezTo>
                  <a:cubicBezTo>
                    <a:pt x="74" y="7576"/>
                    <a:pt x="45" y="7620"/>
                    <a:pt x="1" y="7634"/>
                  </a:cubicBezTo>
                  <a:cubicBezTo>
                    <a:pt x="30" y="7561"/>
                    <a:pt x="60" y="7502"/>
                    <a:pt x="89" y="7429"/>
                  </a:cubicBezTo>
                  <a:cubicBezTo>
                    <a:pt x="588" y="6401"/>
                    <a:pt x="1102" y="5374"/>
                    <a:pt x="1572" y="4331"/>
                  </a:cubicBezTo>
                  <a:cubicBezTo>
                    <a:pt x="2012" y="3333"/>
                    <a:pt x="2335" y="2276"/>
                    <a:pt x="2511" y="1204"/>
                  </a:cubicBezTo>
                  <a:cubicBezTo>
                    <a:pt x="2599" y="793"/>
                    <a:pt x="2702" y="397"/>
                    <a:pt x="279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32"/>
            <p:cNvSpPr/>
            <p:nvPr/>
          </p:nvSpPr>
          <p:spPr>
            <a:xfrm>
              <a:off x="7470150" y="3466275"/>
              <a:ext cx="122625" cy="15075"/>
            </a:xfrm>
            <a:custGeom>
              <a:rect b="b" l="l" r="r" t="t"/>
              <a:pathLst>
                <a:path extrusionOk="0" h="603" w="4905">
                  <a:moveTo>
                    <a:pt x="2365" y="176"/>
                  </a:moveTo>
                  <a:cubicBezTo>
                    <a:pt x="2042" y="206"/>
                    <a:pt x="1719" y="279"/>
                    <a:pt x="1381" y="294"/>
                  </a:cubicBezTo>
                  <a:cubicBezTo>
                    <a:pt x="1058" y="308"/>
                    <a:pt x="735" y="294"/>
                    <a:pt x="412" y="323"/>
                  </a:cubicBezTo>
                  <a:cubicBezTo>
                    <a:pt x="779" y="441"/>
                    <a:pt x="1175" y="499"/>
                    <a:pt x="1572" y="470"/>
                  </a:cubicBezTo>
                  <a:cubicBezTo>
                    <a:pt x="2658" y="470"/>
                    <a:pt x="3745" y="308"/>
                    <a:pt x="4787" y="15"/>
                  </a:cubicBezTo>
                  <a:cubicBezTo>
                    <a:pt x="4831" y="0"/>
                    <a:pt x="4875" y="0"/>
                    <a:pt x="4904" y="30"/>
                  </a:cubicBezTo>
                  <a:cubicBezTo>
                    <a:pt x="4493" y="132"/>
                    <a:pt x="4082" y="264"/>
                    <a:pt x="3656" y="353"/>
                  </a:cubicBezTo>
                  <a:cubicBezTo>
                    <a:pt x="2908" y="514"/>
                    <a:pt x="2130" y="602"/>
                    <a:pt x="1366" y="587"/>
                  </a:cubicBezTo>
                  <a:cubicBezTo>
                    <a:pt x="1161" y="587"/>
                    <a:pt x="970" y="573"/>
                    <a:pt x="779" y="543"/>
                  </a:cubicBezTo>
                  <a:cubicBezTo>
                    <a:pt x="559" y="499"/>
                    <a:pt x="339" y="441"/>
                    <a:pt x="104" y="397"/>
                  </a:cubicBezTo>
                  <a:lnTo>
                    <a:pt x="192" y="294"/>
                  </a:lnTo>
                  <a:lnTo>
                    <a:pt x="1" y="235"/>
                  </a:lnTo>
                  <a:lnTo>
                    <a:pt x="1" y="191"/>
                  </a:lnTo>
                  <a:cubicBezTo>
                    <a:pt x="265" y="206"/>
                    <a:pt x="515" y="220"/>
                    <a:pt x="764" y="220"/>
                  </a:cubicBezTo>
                  <a:cubicBezTo>
                    <a:pt x="1014" y="220"/>
                    <a:pt x="1307" y="206"/>
                    <a:pt x="1572" y="191"/>
                  </a:cubicBezTo>
                  <a:cubicBezTo>
                    <a:pt x="1851" y="176"/>
                    <a:pt x="2100" y="147"/>
                    <a:pt x="2350" y="13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32"/>
            <p:cNvSpPr/>
            <p:nvPr/>
          </p:nvSpPr>
          <p:spPr>
            <a:xfrm>
              <a:off x="7420975" y="3241650"/>
              <a:ext cx="30850" cy="174725"/>
            </a:xfrm>
            <a:custGeom>
              <a:rect b="b" l="l" r="r" t="t"/>
              <a:pathLst>
                <a:path extrusionOk="0" h="6989" w="1234">
                  <a:moveTo>
                    <a:pt x="1234" y="0"/>
                  </a:moveTo>
                  <a:cubicBezTo>
                    <a:pt x="1043" y="632"/>
                    <a:pt x="837" y="1263"/>
                    <a:pt x="661" y="1880"/>
                  </a:cubicBezTo>
                  <a:cubicBezTo>
                    <a:pt x="456" y="2614"/>
                    <a:pt x="309" y="3362"/>
                    <a:pt x="236" y="4126"/>
                  </a:cubicBezTo>
                  <a:cubicBezTo>
                    <a:pt x="133" y="5051"/>
                    <a:pt x="206" y="6005"/>
                    <a:pt x="485" y="6900"/>
                  </a:cubicBezTo>
                  <a:cubicBezTo>
                    <a:pt x="485" y="6930"/>
                    <a:pt x="485" y="6945"/>
                    <a:pt x="441" y="6989"/>
                  </a:cubicBezTo>
                  <a:cubicBezTo>
                    <a:pt x="353" y="6607"/>
                    <a:pt x="221" y="6225"/>
                    <a:pt x="177" y="5843"/>
                  </a:cubicBezTo>
                  <a:cubicBezTo>
                    <a:pt x="1" y="4552"/>
                    <a:pt x="191" y="3304"/>
                    <a:pt x="529" y="2070"/>
                  </a:cubicBezTo>
                  <a:cubicBezTo>
                    <a:pt x="705" y="1410"/>
                    <a:pt x="955" y="764"/>
                    <a:pt x="1175" y="103"/>
                  </a:cubicBezTo>
                  <a:cubicBezTo>
                    <a:pt x="1175" y="74"/>
                    <a:pt x="1204" y="30"/>
                    <a:pt x="12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32"/>
            <p:cNvSpPr/>
            <p:nvPr/>
          </p:nvSpPr>
          <p:spPr>
            <a:xfrm>
              <a:off x="7629075" y="3175950"/>
              <a:ext cx="73075" cy="113800"/>
            </a:xfrm>
            <a:custGeom>
              <a:rect b="b" l="l" r="r" t="t"/>
              <a:pathLst>
                <a:path extrusionOk="0" h="4552" w="2923">
                  <a:moveTo>
                    <a:pt x="1" y="4522"/>
                  </a:moveTo>
                  <a:lnTo>
                    <a:pt x="133" y="4375"/>
                  </a:lnTo>
                  <a:cubicBezTo>
                    <a:pt x="749" y="3730"/>
                    <a:pt x="1307" y="3040"/>
                    <a:pt x="1836" y="2305"/>
                  </a:cubicBezTo>
                  <a:cubicBezTo>
                    <a:pt x="2262" y="1704"/>
                    <a:pt x="2599" y="1028"/>
                    <a:pt x="2790" y="309"/>
                  </a:cubicBezTo>
                  <a:cubicBezTo>
                    <a:pt x="2819" y="191"/>
                    <a:pt x="2849" y="89"/>
                    <a:pt x="2893" y="1"/>
                  </a:cubicBezTo>
                  <a:cubicBezTo>
                    <a:pt x="2922" y="191"/>
                    <a:pt x="2893" y="382"/>
                    <a:pt x="2834" y="558"/>
                  </a:cubicBezTo>
                  <a:cubicBezTo>
                    <a:pt x="2599" y="1307"/>
                    <a:pt x="2218" y="1997"/>
                    <a:pt x="1748" y="2614"/>
                  </a:cubicBezTo>
                  <a:cubicBezTo>
                    <a:pt x="1263" y="3216"/>
                    <a:pt x="808" y="3847"/>
                    <a:pt x="221" y="4375"/>
                  </a:cubicBezTo>
                  <a:cubicBezTo>
                    <a:pt x="148" y="4434"/>
                    <a:pt x="89" y="4493"/>
                    <a:pt x="30" y="455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32"/>
            <p:cNvSpPr/>
            <p:nvPr/>
          </p:nvSpPr>
          <p:spPr>
            <a:xfrm>
              <a:off x="7460250" y="3333775"/>
              <a:ext cx="73425" cy="112325"/>
            </a:xfrm>
            <a:custGeom>
              <a:rect b="b" l="l" r="r" t="t"/>
              <a:pathLst>
                <a:path extrusionOk="0" h="4493" w="2937">
                  <a:moveTo>
                    <a:pt x="1" y="4449"/>
                  </a:moveTo>
                  <a:cubicBezTo>
                    <a:pt x="30" y="4405"/>
                    <a:pt x="59" y="4375"/>
                    <a:pt x="89" y="4346"/>
                  </a:cubicBezTo>
                  <a:cubicBezTo>
                    <a:pt x="793" y="3788"/>
                    <a:pt x="1351" y="3083"/>
                    <a:pt x="1748" y="2276"/>
                  </a:cubicBezTo>
                  <a:cubicBezTo>
                    <a:pt x="2115" y="1586"/>
                    <a:pt x="2452" y="881"/>
                    <a:pt x="2790" y="191"/>
                  </a:cubicBezTo>
                  <a:cubicBezTo>
                    <a:pt x="2819" y="118"/>
                    <a:pt x="2878" y="59"/>
                    <a:pt x="2937" y="0"/>
                  </a:cubicBezTo>
                  <a:cubicBezTo>
                    <a:pt x="2805" y="294"/>
                    <a:pt x="2687" y="602"/>
                    <a:pt x="2555" y="896"/>
                  </a:cubicBezTo>
                  <a:cubicBezTo>
                    <a:pt x="2188" y="1689"/>
                    <a:pt x="1777" y="2467"/>
                    <a:pt x="1322" y="3201"/>
                  </a:cubicBezTo>
                  <a:cubicBezTo>
                    <a:pt x="1013" y="3656"/>
                    <a:pt x="646" y="4038"/>
                    <a:pt x="221" y="4361"/>
                  </a:cubicBezTo>
                  <a:cubicBezTo>
                    <a:pt x="162" y="4419"/>
                    <a:pt x="89" y="4449"/>
                    <a:pt x="30" y="44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32"/>
            <p:cNvSpPr/>
            <p:nvPr/>
          </p:nvSpPr>
          <p:spPr>
            <a:xfrm>
              <a:off x="7701750" y="3443500"/>
              <a:ext cx="133625" cy="10325"/>
            </a:xfrm>
            <a:custGeom>
              <a:rect b="b" l="l" r="r" t="t"/>
              <a:pathLst>
                <a:path extrusionOk="0" h="413" w="5345">
                  <a:moveTo>
                    <a:pt x="5330" y="412"/>
                  </a:moveTo>
                  <a:cubicBezTo>
                    <a:pt x="5227" y="383"/>
                    <a:pt x="5124" y="368"/>
                    <a:pt x="5036" y="353"/>
                  </a:cubicBezTo>
                  <a:cubicBezTo>
                    <a:pt x="4596" y="236"/>
                    <a:pt x="4141" y="177"/>
                    <a:pt x="3685" y="162"/>
                  </a:cubicBezTo>
                  <a:cubicBezTo>
                    <a:pt x="3260" y="148"/>
                    <a:pt x="2819" y="118"/>
                    <a:pt x="2379" y="133"/>
                  </a:cubicBezTo>
                  <a:cubicBezTo>
                    <a:pt x="1733" y="133"/>
                    <a:pt x="1087" y="177"/>
                    <a:pt x="426" y="206"/>
                  </a:cubicBezTo>
                  <a:lnTo>
                    <a:pt x="1" y="206"/>
                  </a:lnTo>
                  <a:cubicBezTo>
                    <a:pt x="1175" y="45"/>
                    <a:pt x="2379" y="1"/>
                    <a:pt x="3568" y="60"/>
                  </a:cubicBezTo>
                  <a:cubicBezTo>
                    <a:pt x="4038" y="89"/>
                    <a:pt x="4522" y="148"/>
                    <a:pt x="5007" y="236"/>
                  </a:cubicBezTo>
                  <a:cubicBezTo>
                    <a:pt x="5110" y="265"/>
                    <a:pt x="5227" y="309"/>
                    <a:pt x="5344" y="35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32"/>
            <p:cNvSpPr/>
            <p:nvPr/>
          </p:nvSpPr>
          <p:spPr>
            <a:xfrm>
              <a:off x="7702125" y="3279825"/>
              <a:ext cx="76350" cy="26075"/>
            </a:xfrm>
            <a:custGeom>
              <a:rect b="b" l="l" r="r" t="t"/>
              <a:pathLst>
                <a:path extrusionOk="0" h="1043" w="3054">
                  <a:moveTo>
                    <a:pt x="3054" y="59"/>
                  </a:moveTo>
                  <a:cubicBezTo>
                    <a:pt x="2658" y="206"/>
                    <a:pt x="2261" y="367"/>
                    <a:pt x="1850" y="514"/>
                  </a:cubicBezTo>
                  <a:cubicBezTo>
                    <a:pt x="1454" y="646"/>
                    <a:pt x="1057" y="764"/>
                    <a:pt x="661" y="896"/>
                  </a:cubicBezTo>
                  <a:cubicBezTo>
                    <a:pt x="1219" y="925"/>
                    <a:pt x="1733" y="690"/>
                    <a:pt x="2320" y="573"/>
                  </a:cubicBezTo>
                  <a:cubicBezTo>
                    <a:pt x="1982" y="734"/>
                    <a:pt x="1615" y="852"/>
                    <a:pt x="1248" y="940"/>
                  </a:cubicBezTo>
                  <a:cubicBezTo>
                    <a:pt x="1116" y="969"/>
                    <a:pt x="984" y="984"/>
                    <a:pt x="852" y="1013"/>
                  </a:cubicBezTo>
                  <a:cubicBezTo>
                    <a:pt x="734" y="1043"/>
                    <a:pt x="602" y="999"/>
                    <a:pt x="543" y="896"/>
                  </a:cubicBezTo>
                  <a:lnTo>
                    <a:pt x="15" y="925"/>
                  </a:lnTo>
                  <a:cubicBezTo>
                    <a:pt x="15" y="910"/>
                    <a:pt x="15" y="881"/>
                    <a:pt x="0" y="852"/>
                  </a:cubicBezTo>
                  <a:cubicBezTo>
                    <a:pt x="1072" y="764"/>
                    <a:pt x="2041" y="367"/>
                    <a:pt x="30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32"/>
            <p:cNvSpPr/>
            <p:nvPr/>
          </p:nvSpPr>
          <p:spPr>
            <a:xfrm>
              <a:off x="7432000" y="3312475"/>
              <a:ext cx="16175" cy="128850"/>
            </a:xfrm>
            <a:custGeom>
              <a:rect b="b" l="l" r="r" t="t"/>
              <a:pathLst>
                <a:path extrusionOk="0" h="5154" w="647">
                  <a:moveTo>
                    <a:pt x="426" y="45"/>
                  </a:moveTo>
                  <a:cubicBezTo>
                    <a:pt x="29" y="1763"/>
                    <a:pt x="0" y="3466"/>
                    <a:pt x="646" y="5154"/>
                  </a:cubicBezTo>
                  <a:cubicBezTo>
                    <a:pt x="617" y="5110"/>
                    <a:pt x="587" y="5066"/>
                    <a:pt x="558" y="5022"/>
                  </a:cubicBezTo>
                  <a:cubicBezTo>
                    <a:pt x="338" y="4552"/>
                    <a:pt x="206" y="4053"/>
                    <a:pt x="162" y="3554"/>
                  </a:cubicBezTo>
                  <a:cubicBezTo>
                    <a:pt x="118" y="3025"/>
                    <a:pt x="73" y="2497"/>
                    <a:pt x="73" y="1953"/>
                  </a:cubicBezTo>
                  <a:cubicBezTo>
                    <a:pt x="88" y="1307"/>
                    <a:pt x="191" y="662"/>
                    <a:pt x="396" y="45"/>
                  </a:cubicBezTo>
                  <a:cubicBezTo>
                    <a:pt x="396" y="30"/>
                    <a:pt x="411" y="16"/>
                    <a:pt x="4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32"/>
            <p:cNvSpPr/>
            <p:nvPr/>
          </p:nvSpPr>
          <p:spPr>
            <a:xfrm>
              <a:off x="7574400" y="3144025"/>
              <a:ext cx="51400" cy="120400"/>
            </a:xfrm>
            <a:custGeom>
              <a:rect b="b" l="l" r="r" t="t"/>
              <a:pathLst>
                <a:path extrusionOk="0" h="4816" w="2056">
                  <a:moveTo>
                    <a:pt x="2056" y="0"/>
                  </a:moveTo>
                  <a:cubicBezTo>
                    <a:pt x="1806" y="411"/>
                    <a:pt x="1586" y="837"/>
                    <a:pt x="1322" y="1248"/>
                  </a:cubicBezTo>
                  <a:cubicBezTo>
                    <a:pt x="925" y="1821"/>
                    <a:pt x="720" y="2481"/>
                    <a:pt x="514" y="3142"/>
                  </a:cubicBezTo>
                  <a:cubicBezTo>
                    <a:pt x="338" y="3685"/>
                    <a:pt x="191" y="4258"/>
                    <a:pt x="0" y="4816"/>
                  </a:cubicBezTo>
                  <a:cubicBezTo>
                    <a:pt x="15" y="4728"/>
                    <a:pt x="30" y="4639"/>
                    <a:pt x="59" y="4551"/>
                  </a:cubicBezTo>
                  <a:cubicBezTo>
                    <a:pt x="323" y="3553"/>
                    <a:pt x="543" y="2540"/>
                    <a:pt x="999" y="1601"/>
                  </a:cubicBezTo>
                  <a:cubicBezTo>
                    <a:pt x="1278" y="1028"/>
                    <a:pt x="1630" y="485"/>
                    <a:pt x="20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32"/>
            <p:cNvSpPr/>
            <p:nvPr/>
          </p:nvSpPr>
          <p:spPr>
            <a:xfrm>
              <a:off x="7541725" y="3312125"/>
              <a:ext cx="89225" cy="42600"/>
            </a:xfrm>
            <a:custGeom>
              <a:rect b="b" l="l" r="r" t="t"/>
              <a:pathLst>
                <a:path extrusionOk="0" h="1704" w="3569">
                  <a:moveTo>
                    <a:pt x="3568" y="0"/>
                  </a:moveTo>
                  <a:cubicBezTo>
                    <a:pt x="2320" y="426"/>
                    <a:pt x="1072" y="837"/>
                    <a:pt x="30" y="1703"/>
                  </a:cubicBezTo>
                  <a:lnTo>
                    <a:pt x="1" y="1674"/>
                  </a:lnTo>
                  <a:cubicBezTo>
                    <a:pt x="15" y="1630"/>
                    <a:pt x="45" y="1586"/>
                    <a:pt x="89" y="1556"/>
                  </a:cubicBezTo>
                  <a:cubicBezTo>
                    <a:pt x="382" y="1351"/>
                    <a:pt x="676" y="1116"/>
                    <a:pt x="999" y="940"/>
                  </a:cubicBezTo>
                  <a:cubicBezTo>
                    <a:pt x="1777" y="529"/>
                    <a:pt x="2614" y="206"/>
                    <a:pt x="3465" y="0"/>
                  </a:cubicBezTo>
                  <a:cubicBezTo>
                    <a:pt x="3495" y="0"/>
                    <a:pt x="3539" y="0"/>
                    <a:pt x="356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32"/>
            <p:cNvSpPr/>
            <p:nvPr/>
          </p:nvSpPr>
          <p:spPr>
            <a:xfrm>
              <a:off x="7665775" y="3407550"/>
              <a:ext cx="100600" cy="21675"/>
            </a:xfrm>
            <a:custGeom>
              <a:rect b="b" l="l" r="r" t="t"/>
              <a:pathLst>
                <a:path extrusionOk="0" h="867" w="4024">
                  <a:moveTo>
                    <a:pt x="4023" y="74"/>
                  </a:moveTo>
                  <a:cubicBezTo>
                    <a:pt x="2643" y="132"/>
                    <a:pt x="1337" y="543"/>
                    <a:pt x="1" y="866"/>
                  </a:cubicBezTo>
                  <a:cubicBezTo>
                    <a:pt x="148" y="808"/>
                    <a:pt x="280" y="764"/>
                    <a:pt x="412" y="720"/>
                  </a:cubicBezTo>
                  <a:cubicBezTo>
                    <a:pt x="559" y="661"/>
                    <a:pt x="706" y="617"/>
                    <a:pt x="852" y="573"/>
                  </a:cubicBezTo>
                  <a:cubicBezTo>
                    <a:pt x="1586" y="397"/>
                    <a:pt x="2306" y="220"/>
                    <a:pt x="3040" y="59"/>
                  </a:cubicBezTo>
                  <a:cubicBezTo>
                    <a:pt x="3319" y="15"/>
                    <a:pt x="3583" y="0"/>
                    <a:pt x="3862" y="0"/>
                  </a:cubicBezTo>
                  <a:cubicBezTo>
                    <a:pt x="3921" y="0"/>
                    <a:pt x="3965" y="15"/>
                    <a:pt x="4023"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32"/>
            <p:cNvSpPr/>
            <p:nvPr/>
          </p:nvSpPr>
          <p:spPr>
            <a:xfrm>
              <a:off x="7426125" y="3141825"/>
              <a:ext cx="38925" cy="111225"/>
            </a:xfrm>
            <a:custGeom>
              <a:rect b="b" l="l" r="r" t="t"/>
              <a:pathLst>
                <a:path extrusionOk="0" h="4449" w="1557">
                  <a:moveTo>
                    <a:pt x="1556" y="0"/>
                  </a:moveTo>
                  <a:cubicBezTo>
                    <a:pt x="1219" y="1556"/>
                    <a:pt x="543" y="2966"/>
                    <a:pt x="59" y="4449"/>
                  </a:cubicBezTo>
                  <a:lnTo>
                    <a:pt x="0" y="4434"/>
                  </a:lnTo>
                  <a:cubicBezTo>
                    <a:pt x="176" y="3949"/>
                    <a:pt x="338" y="3450"/>
                    <a:pt x="499" y="2980"/>
                  </a:cubicBezTo>
                  <a:cubicBezTo>
                    <a:pt x="675" y="2496"/>
                    <a:pt x="866" y="1982"/>
                    <a:pt x="1057" y="1483"/>
                  </a:cubicBezTo>
                  <a:cubicBezTo>
                    <a:pt x="1233" y="984"/>
                    <a:pt x="1395" y="499"/>
                    <a:pt x="15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32"/>
            <p:cNvSpPr/>
            <p:nvPr/>
          </p:nvSpPr>
          <p:spPr>
            <a:xfrm>
              <a:off x="7562650" y="3217425"/>
              <a:ext cx="42975" cy="93250"/>
            </a:xfrm>
            <a:custGeom>
              <a:rect b="b" l="l" r="r" t="t"/>
              <a:pathLst>
                <a:path extrusionOk="0" h="3730" w="1719">
                  <a:moveTo>
                    <a:pt x="0" y="3729"/>
                  </a:moveTo>
                  <a:cubicBezTo>
                    <a:pt x="617" y="2526"/>
                    <a:pt x="1160" y="1292"/>
                    <a:pt x="1659" y="59"/>
                  </a:cubicBezTo>
                  <a:cubicBezTo>
                    <a:pt x="1674" y="30"/>
                    <a:pt x="1689" y="15"/>
                    <a:pt x="1718" y="1"/>
                  </a:cubicBezTo>
                  <a:cubicBezTo>
                    <a:pt x="1278" y="1307"/>
                    <a:pt x="705" y="2555"/>
                    <a:pt x="0" y="372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32"/>
            <p:cNvSpPr/>
            <p:nvPr/>
          </p:nvSpPr>
          <p:spPr>
            <a:xfrm>
              <a:off x="7389050" y="3183300"/>
              <a:ext cx="17275" cy="106825"/>
            </a:xfrm>
            <a:custGeom>
              <a:rect b="b" l="l" r="r" t="t"/>
              <a:pathLst>
                <a:path extrusionOk="0" h="4273" w="691">
                  <a:moveTo>
                    <a:pt x="690" y="4272"/>
                  </a:moveTo>
                  <a:cubicBezTo>
                    <a:pt x="602" y="3538"/>
                    <a:pt x="514" y="2819"/>
                    <a:pt x="426" y="2100"/>
                  </a:cubicBezTo>
                  <a:cubicBezTo>
                    <a:pt x="323" y="1395"/>
                    <a:pt x="191" y="690"/>
                    <a:pt x="0" y="0"/>
                  </a:cubicBezTo>
                  <a:cubicBezTo>
                    <a:pt x="514" y="1380"/>
                    <a:pt x="588" y="2834"/>
                    <a:pt x="690" y="427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32"/>
            <p:cNvSpPr/>
            <p:nvPr/>
          </p:nvSpPr>
          <p:spPr>
            <a:xfrm>
              <a:off x="7581725" y="3074275"/>
              <a:ext cx="52525" cy="55450"/>
            </a:xfrm>
            <a:custGeom>
              <a:rect b="b" l="l" r="r" t="t"/>
              <a:pathLst>
                <a:path extrusionOk="0" h="2218" w="2101">
                  <a:moveTo>
                    <a:pt x="2100" y="1"/>
                  </a:moveTo>
                  <a:cubicBezTo>
                    <a:pt x="1998" y="162"/>
                    <a:pt x="1821" y="221"/>
                    <a:pt x="1704" y="339"/>
                  </a:cubicBezTo>
                  <a:cubicBezTo>
                    <a:pt x="1572" y="441"/>
                    <a:pt x="1440" y="559"/>
                    <a:pt x="1337" y="662"/>
                  </a:cubicBezTo>
                  <a:cubicBezTo>
                    <a:pt x="1219" y="779"/>
                    <a:pt x="1073" y="911"/>
                    <a:pt x="970" y="1029"/>
                  </a:cubicBezTo>
                  <a:cubicBezTo>
                    <a:pt x="852" y="1161"/>
                    <a:pt x="735" y="1264"/>
                    <a:pt x="617" y="1396"/>
                  </a:cubicBezTo>
                  <a:cubicBezTo>
                    <a:pt x="515" y="1528"/>
                    <a:pt x="397" y="1675"/>
                    <a:pt x="295" y="1807"/>
                  </a:cubicBezTo>
                  <a:cubicBezTo>
                    <a:pt x="192" y="1954"/>
                    <a:pt x="118" y="2071"/>
                    <a:pt x="1" y="2218"/>
                  </a:cubicBezTo>
                  <a:cubicBezTo>
                    <a:pt x="74" y="1675"/>
                    <a:pt x="1572" y="104"/>
                    <a:pt x="21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32"/>
            <p:cNvSpPr/>
            <p:nvPr/>
          </p:nvSpPr>
          <p:spPr>
            <a:xfrm>
              <a:off x="7590175" y="3251550"/>
              <a:ext cx="57650" cy="57650"/>
            </a:xfrm>
            <a:custGeom>
              <a:rect b="b" l="l" r="r" t="t"/>
              <a:pathLst>
                <a:path extrusionOk="0" h="2306" w="2306">
                  <a:moveTo>
                    <a:pt x="2305" y="1"/>
                  </a:moveTo>
                  <a:cubicBezTo>
                    <a:pt x="1894" y="720"/>
                    <a:pt x="1351" y="1351"/>
                    <a:pt x="720" y="1880"/>
                  </a:cubicBezTo>
                  <a:cubicBezTo>
                    <a:pt x="529" y="2071"/>
                    <a:pt x="279" y="2218"/>
                    <a:pt x="1" y="2306"/>
                  </a:cubicBezTo>
                  <a:cubicBezTo>
                    <a:pt x="1" y="2262"/>
                    <a:pt x="1" y="2232"/>
                    <a:pt x="15" y="2218"/>
                  </a:cubicBezTo>
                  <a:cubicBezTo>
                    <a:pt x="749" y="1821"/>
                    <a:pt x="1292" y="1205"/>
                    <a:pt x="1836" y="588"/>
                  </a:cubicBezTo>
                  <a:cubicBezTo>
                    <a:pt x="2012" y="412"/>
                    <a:pt x="2159" y="206"/>
                    <a:pt x="23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32"/>
            <p:cNvSpPr/>
            <p:nvPr/>
          </p:nvSpPr>
          <p:spPr>
            <a:xfrm>
              <a:off x="7506850" y="3117600"/>
              <a:ext cx="18025" cy="82600"/>
            </a:xfrm>
            <a:custGeom>
              <a:rect b="b" l="l" r="r" t="t"/>
              <a:pathLst>
                <a:path extrusionOk="0" h="3304" w="721">
                  <a:moveTo>
                    <a:pt x="1" y="3304"/>
                  </a:moveTo>
                  <a:cubicBezTo>
                    <a:pt x="192" y="2202"/>
                    <a:pt x="529" y="1145"/>
                    <a:pt x="618" y="0"/>
                  </a:cubicBezTo>
                  <a:cubicBezTo>
                    <a:pt x="691" y="147"/>
                    <a:pt x="720" y="323"/>
                    <a:pt x="676" y="485"/>
                  </a:cubicBezTo>
                  <a:cubicBezTo>
                    <a:pt x="515" y="1410"/>
                    <a:pt x="309" y="2320"/>
                    <a:pt x="45" y="3215"/>
                  </a:cubicBezTo>
                  <a:cubicBezTo>
                    <a:pt x="30" y="3245"/>
                    <a:pt x="16" y="3274"/>
                    <a:pt x="1" y="33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32"/>
            <p:cNvSpPr/>
            <p:nvPr/>
          </p:nvSpPr>
          <p:spPr>
            <a:xfrm>
              <a:off x="7469800" y="3018875"/>
              <a:ext cx="22400" cy="77100"/>
            </a:xfrm>
            <a:custGeom>
              <a:rect b="b" l="l" r="r" t="t"/>
              <a:pathLst>
                <a:path extrusionOk="0" h="3084" w="896">
                  <a:moveTo>
                    <a:pt x="44" y="3083"/>
                  </a:moveTo>
                  <a:cubicBezTo>
                    <a:pt x="0" y="2481"/>
                    <a:pt x="573" y="352"/>
                    <a:pt x="896" y="0"/>
                  </a:cubicBezTo>
                  <a:cubicBezTo>
                    <a:pt x="837" y="308"/>
                    <a:pt x="690" y="529"/>
                    <a:pt x="631" y="778"/>
                  </a:cubicBezTo>
                  <a:cubicBezTo>
                    <a:pt x="558" y="1028"/>
                    <a:pt x="485" y="1292"/>
                    <a:pt x="411" y="1542"/>
                  </a:cubicBezTo>
                  <a:cubicBezTo>
                    <a:pt x="353" y="1791"/>
                    <a:pt x="279" y="2055"/>
                    <a:pt x="220" y="2320"/>
                  </a:cubicBezTo>
                  <a:cubicBezTo>
                    <a:pt x="162" y="2584"/>
                    <a:pt x="103" y="2834"/>
                    <a:pt x="44" y="308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32"/>
            <p:cNvSpPr/>
            <p:nvPr/>
          </p:nvSpPr>
          <p:spPr>
            <a:xfrm>
              <a:off x="7513825" y="3357625"/>
              <a:ext cx="68300" cy="44075"/>
            </a:xfrm>
            <a:custGeom>
              <a:rect b="b" l="l" r="r" t="t"/>
              <a:pathLst>
                <a:path extrusionOk="0" h="1763" w="2732">
                  <a:moveTo>
                    <a:pt x="1" y="1762"/>
                  </a:moveTo>
                  <a:cubicBezTo>
                    <a:pt x="794" y="984"/>
                    <a:pt x="1733" y="470"/>
                    <a:pt x="2732" y="1"/>
                  </a:cubicBezTo>
                  <a:cubicBezTo>
                    <a:pt x="1807" y="573"/>
                    <a:pt x="852" y="1072"/>
                    <a:pt x="1" y="17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32"/>
            <p:cNvSpPr/>
            <p:nvPr/>
          </p:nvSpPr>
          <p:spPr>
            <a:xfrm>
              <a:off x="7465025" y="3246775"/>
              <a:ext cx="29375" cy="96925"/>
            </a:xfrm>
            <a:custGeom>
              <a:rect b="b" l="l" r="r" t="t"/>
              <a:pathLst>
                <a:path extrusionOk="0" h="3877" w="1175">
                  <a:moveTo>
                    <a:pt x="0" y="3877"/>
                  </a:moveTo>
                  <a:cubicBezTo>
                    <a:pt x="235" y="2614"/>
                    <a:pt x="705" y="1308"/>
                    <a:pt x="1175" y="1"/>
                  </a:cubicBezTo>
                  <a:cubicBezTo>
                    <a:pt x="778" y="1322"/>
                    <a:pt x="382" y="2658"/>
                    <a:pt x="0" y="387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32"/>
            <p:cNvSpPr/>
            <p:nvPr/>
          </p:nvSpPr>
          <p:spPr>
            <a:xfrm>
              <a:off x="7407025" y="3224025"/>
              <a:ext cx="5900" cy="84825"/>
            </a:xfrm>
            <a:custGeom>
              <a:rect b="b" l="l" r="r" t="t"/>
              <a:pathLst>
                <a:path extrusionOk="0" h="3393" w="236">
                  <a:moveTo>
                    <a:pt x="1" y="1"/>
                  </a:moveTo>
                  <a:cubicBezTo>
                    <a:pt x="236" y="1131"/>
                    <a:pt x="104" y="2262"/>
                    <a:pt x="118" y="3392"/>
                  </a:cubicBezTo>
                  <a:cubicBezTo>
                    <a:pt x="104" y="2834"/>
                    <a:pt x="74" y="2262"/>
                    <a:pt x="59" y="1704"/>
                  </a:cubicBezTo>
                  <a:cubicBezTo>
                    <a:pt x="45" y="1146"/>
                    <a:pt x="15" y="573"/>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32"/>
            <p:cNvSpPr/>
            <p:nvPr/>
          </p:nvSpPr>
          <p:spPr>
            <a:xfrm>
              <a:off x="7478975" y="3378175"/>
              <a:ext cx="42225" cy="58400"/>
            </a:xfrm>
            <a:custGeom>
              <a:rect b="b" l="l" r="r" t="t"/>
              <a:pathLst>
                <a:path extrusionOk="0" h="2336" w="1689">
                  <a:moveTo>
                    <a:pt x="0" y="2291"/>
                  </a:moveTo>
                  <a:cubicBezTo>
                    <a:pt x="705" y="1616"/>
                    <a:pt x="1175" y="794"/>
                    <a:pt x="1689" y="1"/>
                  </a:cubicBezTo>
                  <a:cubicBezTo>
                    <a:pt x="1674" y="59"/>
                    <a:pt x="1644" y="118"/>
                    <a:pt x="1615" y="177"/>
                  </a:cubicBezTo>
                  <a:cubicBezTo>
                    <a:pt x="1307" y="779"/>
                    <a:pt x="940" y="1351"/>
                    <a:pt x="514" y="1880"/>
                  </a:cubicBezTo>
                  <a:cubicBezTo>
                    <a:pt x="411" y="1997"/>
                    <a:pt x="309" y="2115"/>
                    <a:pt x="191" y="2232"/>
                  </a:cubicBezTo>
                  <a:cubicBezTo>
                    <a:pt x="132" y="2262"/>
                    <a:pt x="74" y="2306"/>
                    <a:pt x="15" y="233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32"/>
            <p:cNvSpPr/>
            <p:nvPr/>
          </p:nvSpPr>
          <p:spPr>
            <a:xfrm>
              <a:off x="7656600" y="3327900"/>
              <a:ext cx="62050" cy="21675"/>
            </a:xfrm>
            <a:custGeom>
              <a:rect b="b" l="l" r="r" t="t"/>
              <a:pathLst>
                <a:path extrusionOk="0" h="867" w="2482">
                  <a:moveTo>
                    <a:pt x="2482" y="0"/>
                  </a:moveTo>
                  <a:cubicBezTo>
                    <a:pt x="1645" y="235"/>
                    <a:pt x="808" y="529"/>
                    <a:pt x="1" y="867"/>
                  </a:cubicBezTo>
                  <a:cubicBezTo>
                    <a:pt x="764" y="412"/>
                    <a:pt x="1616" y="133"/>
                    <a:pt x="24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32"/>
            <p:cNvSpPr/>
            <p:nvPr/>
          </p:nvSpPr>
          <p:spPr>
            <a:xfrm>
              <a:off x="7652200" y="3115025"/>
              <a:ext cx="24975" cy="51400"/>
            </a:xfrm>
            <a:custGeom>
              <a:rect b="b" l="l" r="r" t="t"/>
              <a:pathLst>
                <a:path extrusionOk="0" h="2056" w="999">
                  <a:moveTo>
                    <a:pt x="1" y="2056"/>
                  </a:moveTo>
                  <a:lnTo>
                    <a:pt x="955" y="1"/>
                  </a:lnTo>
                  <a:cubicBezTo>
                    <a:pt x="999" y="265"/>
                    <a:pt x="382" y="1630"/>
                    <a:pt x="1" y="205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32"/>
            <p:cNvSpPr/>
            <p:nvPr/>
          </p:nvSpPr>
          <p:spPr>
            <a:xfrm>
              <a:off x="7750575" y="3437650"/>
              <a:ext cx="55425" cy="4050"/>
            </a:xfrm>
            <a:custGeom>
              <a:rect b="b" l="l" r="r" t="t"/>
              <a:pathLst>
                <a:path extrusionOk="0" h="162" w="2217">
                  <a:moveTo>
                    <a:pt x="2217" y="162"/>
                  </a:moveTo>
                  <a:lnTo>
                    <a:pt x="0" y="103"/>
                  </a:lnTo>
                  <a:cubicBezTo>
                    <a:pt x="543" y="0"/>
                    <a:pt x="1850" y="15"/>
                    <a:pt x="2217" y="16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32"/>
            <p:cNvSpPr/>
            <p:nvPr/>
          </p:nvSpPr>
          <p:spPr>
            <a:xfrm>
              <a:off x="7598250" y="3114650"/>
              <a:ext cx="39300" cy="56200"/>
            </a:xfrm>
            <a:custGeom>
              <a:rect b="b" l="l" r="r" t="t"/>
              <a:pathLst>
                <a:path extrusionOk="0" h="2248" w="1572">
                  <a:moveTo>
                    <a:pt x="1" y="2218"/>
                  </a:moveTo>
                  <a:cubicBezTo>
                    <a:pt x="500" y="1528"/>
                    <a:pt x="852" y="764"/>
                    <a:pt x="1439" y="133"/>
                  </a:cubicBezTo>
                  <a:cubicBezTo>
                    <a:pt x="1469" y="89"/>
                    <a:pt x="1513" y="45"/>
                    <a:pt x="1527" y="1"/>
                  </a:cubicBezTo>
                  <a:lnTo>
                    <a:pt x="1571" y="45"/>
                  </a:lnTo>
                  <a:cubicBezTo>
                    <a:pt x="1307" y="412"/>
                    <a:pt x="1043" y="750"/>
                    <a:pt x="793" y="1117"/>
                  </a:cubicBezTo>
                  <a:cubicBezTo>
                    <a:pt x="529" y="1484"/>
                    <a:pt x="294" y="1865"/>
                    <a:pt x="59" y="224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32"/>
            <p:cNvSpPr/>
            <p:nvPr/>
          </p:nvSpPr>
          <p:spPr>
            <a:xfrm>
              <a:off x="7572925" y="3375600"/>
              <a:ext cx="78200" cy="28300"/>
            </a:xfrm>
            <a:custGeom>
              <a:rect b="b" l="l" r="r" t="t"/>
              <a:pathLst>
                <a:path extrusionOk="0" h="1132" w="3128">
                  <a:moveTo>
                    <a:pt x="15" y="1131"/>
                  </a:moveTo>
                  <a:cubicBezTo>
                    <a:pt x="74" y="1087"/>
                    <a:pt x="147" y="1043"/>
                    <a:pt x="235" y="999"/>
                  </a:cubicBezTo>
                  <a:cubicBezTo>
                    <a:pt x="1146" y="588"/>
                    <a:pt x="2100" y="309"/>
                    <a:pt x="3040" y="1"/>
                  </a:cubicBezTo>
                  <a:cubicBezTo>
                    <a:pt x="3054" y="1"/>
                    <a:pt x="3069" y="1"/>
                    <a:pt x="3128" y="1"/>
                  </a:cubicBezTo>
                  <a:cubicBezTo>
                    <a:pt x="2893" y="89"/>
                    <a:pt x="2687" y="148"/>
                    <a:pt x="2482" y="221"/>
                  </a:cubicBezTo>
                  <a:cubicBezTo>
                    <a:pt x="1689" y="500"/>
                    <a:pt x="881" y="735"/>
                    <a:pt x="118" y="1102"/>
                  </a:cubicBezTo>
                  <a:cubicBezTo>
                    <a:pt x="89" y="1117"/>
                    <a:pt x="45" y="1117"/>
                    <a:pt x="1" y="113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32"/>
            <p:cNvSpPr/>
            <p:nvPr/>
          </p:nvSpPr>
          <p:spPr>
            <a:xfrm>
              <a:off x="7600825" y="3075750"/>
              <a:ext cx="38925" cy="37475"/>
            </a:xfrm>
            <a:custGeom>
              <a:rect b="b" l="l" r="r" t="t"/>
              <a:pathLst>
                <a:path extrusionOk="0" h="1499" w="1557">
                  <a:moveTo>
                    <a:pt x="0" y="1498"/>
                  </a:moveTo>
                  <a:cubicBezTo>
                    <a:pt x="485" y="984"/>
                    <a:pt x="925" y="412"/>
                    <a:pt x="1512" y="1"/>
                  </a:cubicBezTo>
                  <a:cubicBezTo>
                    <a:pt x="1542" y="45"/>
                    <a:pt x="1556" y="45"/>
                    <a:pt x="1556" y="45"/>
                  </a:cubicBezTo>
                  <a:cubicBezTo>
                    <a:pt x="1556" y="59"/>
                    <a:pt x="1556" y="59"/>
                    <a:pt x="1556" y="74"/>
                  </a:cubicBezTo>
                  <a:cubicBezTo>
                    <a:pt x="1542" y="89"/>
                    <a:pt x="1542" y="103"/>
                    <a:pt x="1527" y="1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32"/>
            <p:cNvSpPr/>
            <p:nvPr/>
          </p:nvSpPr>
          <p:spPr>
            <a:xfrm>
              <a:off x="7415100" y="3197975"/>
              <a:ext cx="6275" cy="49950"/>
            </a:xfrm>
            <a:custGeom>
              <a:rect b="b" l="l" r="r" t="t"/>
              <a:pathLst>
                <a:path extrusionOk="0" h="1998" w="251">
                  <a:moveTo>
                    <a:pt x="1" y="0"/>
                  </a:moveTo>
                  <a:cubicBezTo>
                    <a:pt x="162" y="265"/>
                    <a:pt x="250" y="1410"/>
                    <a:pt x="148" y="1997"/>
                  </a:cubicBezTo>
                  <a:cubicBezTo>
                    <a:pt x="118" y="1351"/>
                    <a:pt x="59" y="690"/>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32"/>
            <p:cNvSpPr/>
            <p:nvPr/>
          </p:nvSpPr>
          <p:spPr>
            <a:xfrm>
              <a:off x="7719375" y="3204575"/>
              <a:ext cx="36350" cy="29400"/>
            </a:xfrm>
            <a:custGeom>
              <a:rect b="b" l="l" r="r" t="t"/>
              <a:pathLst>
                <a:path extrusionOk="0" h="1176" w="1454">
                  <a:moveTo>
                    <a:pt x="1454" y="15"/>
                  </a:moveTo>
                  <a:cubicBezTo>
                    <a:pt x="1292" y="133"/>
                    <a:pt x="1131" y="236"/>
                    <a:pt x="969" y="353"/>
                  </a:cubicBezTo>
                  <a:cubicBezTo>
                    <a:pt x="808" y="470"/>
                    <a:pt x="646" y="617"/>
                    <a:pt x="485" y="749"/>
                  </a:cubicBezTo>
                  <a:cubicBezTo>
                    <a:pt x="323" y="882"/>
                    <a:pt x="176" y="1014"/>
                    <a:pt x="0" y="1175"/>
                  </a:cubicBezTo>
                  <a:cubicBezTo>
                    <a:pt x="235" y="735"/>
                    <a:pt x="1145" y="1"/>
                    <a:pt x="1454"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32"/>
            <p:cNvSpPr/>
            <p:nvPr/>
          </p:nvSpPr>
          <p:spPr>
            <a:xfrm>
              <a:off x="7505400" y="3271750"/>
              <a:ext cx="23875" cy="59850"/>
            </a:xfrm>
            <a:custGeom>
              <a:rect b="b" l="l" r="r" t="t"/>
              <a:pathLst>
                <a:path extrusionOk="0" h="2394" w="955">
                  <a:moveTo>
                    <a:pt x="955" y="0"/>
                  </a:moveTo>
                  <a:cubicBezTo>
                    <a:pt x="720" y="837"/>
                    <a:pt x="411" y="1630"/>
                    <a:pt x="0" y="239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32"/>
            <p:cNvSpPr/>
            <p:nvPr/>
          </p:nvSpPr>
          <p:spPr>
            <a:xfrm>
              <a:off x="7783975" y="3317625"/>
              <a:ext cx="35625" cy="14325"/>
            </a:xfrm>
            <a:custGeom>
              <a:rect b="b" l="l" r="r" t="t"/>
              <a:pathLst>
                <a:path extrusionOk="0" h="573" w="1425">
                  <a:moveTo>
                    <a:pt x="1424" y="0"/>
                  </a:moveTo>
                  <a:cubicBezTo>
                    <a:pt x="1292" y="221"/>
                    <a:pt x="499" y="558"/>
                    <a:pt x="0" y="57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32"/>
            <p:cNvSpPr/>
            <p:nvPr/>
          </p:nvSpPr>
          <p:spPr>
            <a:xfrm>
              <a:off x="7756075" y="3231750"/>
              <a:ext cx="36350" cy="17625"/>
            </a:xfrm>
            <a:custGeom>
              <a:rect b="b" l="l" r="r" t="t"/>
              <a:pathLst>
                <a:path extrusionOk="0" h="705" w="1454">
                  <a:moveTo>
                    <a:pt x="1454" y="73"/>
                  </a:moveTo>
                  <a:lnTo>
                    <a:pt x="0" y="705"/>
                  </a:lnTo>
                  <a:cubicBezTo>
                    <a:pt x="441" y="411"/>
                    <a:pt x="925" y="176"/>
                    <a:pt x="14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32"/>
            <p:cNvSpPr/>
            <p:nvPr/>
          </p:nvSpPr>
          <p:spPr>
            <a:xfrm>
              <a:off x="7499150" y="3084200"/>
              <a:ext cx="7000" cy="38925"/>
            </a:xfrm>
            <a:custGeom>
              <a:rect b="b" l="l" r="r" t="t"/>
              <a:pathLst>
                <a:path extrusionOk="0" h="1557" w="280">
                  <a:moveTo>
                    <a:pt x="1" y="1557"/>
                  </a:moveTo>
                  <a:lnTo>
                    <a:pt x="250" y="0"/>
                  </a:lnTo>
                  <a:cubicBezTo>
                    <a:pt x="280" y="529"/>
                    <a:pt x="192" y="1057"/>
                    <a:pt x="1" y="155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32"/>
            <p:cNvSpPr/>
            <p:nvPr/>
          </p:nvSpPr>
          <p:spPr>
            <a:xfrm>
              <a:off x="7524850" y="3362025"/>
              <a:ext cx="32325" cy="22425"/>
            </a:xfrm>
            <a:custGeom>
              <a:rect b="b" l="l" r="r" t="t"/>
              <a:pathLst>
                <a:path extrusionOk="0" h="897" w="1293">
                  <a:moveTo>
                    <a:pt x="1292" y="1"/>
                  </a:moveTo>
                  <a:lnTo>
                    <a:pt x="30" y="896"/>
                  </a:lnTo>
                  <a:lnTo>
                    <a:pt x="0" y="852"/>
                  </a:lnTo>
                  <a:cubicBezTo>
                    <a:pt x="382" y="500"/>
                    <a:pt x="822" y="221"/>
                    <a:pt x="129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32"/>
            <p:cNvSpPr/>
            <p:nvPr/>
          </p:nvSpPr>
          <p:spPr>
            <a:xfrm>
              <a:off x="7486675" y="3024750"/>
              <a:ext cx="11025" cy="34875"/>
            </a:xfrm>
            <a:custGeom>
              <a:rect b="b" l="l" r="r" t="t"/>
              <a:pathLst>
                <a:path extrusionOk="0" h="1395" w="441">
                  <a:moveTo>
                    <a:pt x="1" y="1395"/>
                  </a:moveTo>
                  <a:cubicBezTo>
                    <a:pt x="59" y="910"/>
                    <a:pt x="191" y="440"/>
                    <a:pt x="382" y="0"/>
                  </a:cubicBezTo>
                  <a:lnTo>
                    <a:pt x="441" y="29"/>
                  </a:lnTo>
                  <a:cubicBezTo>
                    <a:pt x="309" y="484"/>
                    <a:pt x="162" y="940"/>
                    <a:pt x="1" y="139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32"/>
            <p:cNvSpPr/>
            <p:nvPr/>
          </p:nvSpPr>
          <p:spPr>
            <a:xfrm>
              <a:off x="7771475" y="3332675"/>
              <a:ext cx="30125" cy="8100"/>
            </a:xfrm>
            <a:custGeom>
              <a:rect b="b" l="l" r="r" t="t"/>
              <a:pathLst>
                <a:path extrusionOk="0" h="324" w="1205">
                  <a:moveTo>
                    <a:pt x="1" y="279"/>
                  </a:moveTo>
                  <a:lnTo>
                    <a:pt x="1205" y="0"/>
                  </a:lnTo>
                  <a:cubicBezTo>
                    <a:pt x="955" y="132"/>
                    <a:pt x="706" y="235"/>
                    <a:pt x="427" y="294"/>
                  </a:cubicBezTo>
                  <a:cubicBezTo>
                    <a:pt x="324" y="309"/>
                    <a:pt x="206" y="323"/>
                    <a:pt x="89" y="323"/>
                  </a:cubicBezTo>
                  <a:cubicBezTo>
                    <a:pt x="60" y="323"/>
                    <a:pt x="30" y="294"/>
                    <a:pt x="1" y="27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32"/>
            <p:cNvSpPr/>
            <p:nvPr/>
          </p:nvSpPr>
          <p:spPr>
            <a:xfrm>
              <a:off x="7659550" y="3409000"/>
              <a:ext cx="41500" cy="14725"/>
            </a:xfrm>
            <a:custGeom>
              <a:rect b="b" l="l" r="r" t="t"/>
              <a:pathLst>
                <a:path extrusionOk="0" h="589" w="1660">
                  <a:moveTo>
                    <a:pt x="0" y="588"/>
                  </a:moveTo>
                  <a:cubicBezTo>
                    <a:pt x="529" y="324"/>
                    <a:pt x="1087" y="133"/>
                    <a:pt x="16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32"/>
            <p:cNvSpPr/>
            <p:nvPr/>
          </p:nvSpPr>
          <p:spPr>
            <a:xfrm>
              <a:off x="7690750" y="3333400"/>
              <a:ext cx="30100" cy="10675"/>
            </a:xfrm>
            <a:custGeom>
              <a:rect b="b" l="l" r="r" t="t"/>
              <a:pathLst>
                <a:path extrusionOk="0" h="427" w="1204">
                  <a:moveTo>
                    <a:pt x="0" y="368"/>
                  </a:moveTo>
                  <a:lnTo>
                    <a:pt x="1175" y="1"/>
                  </a:lnTo>
                  <a:lnTo>
                    <a:pt x="1204" y="59"/>
                  </a:lnTo>
                  <a:cubicBezTo>
                    <a:pt x="1013" y="147"/>
                    <a:pt x="822" y="206"/>
                    <a:pt x="631" y="250"/>
                  </a:cubicBezTo>
                  <a:lnTo>
                    <a:pt x="15" y="426"/>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32"/>
            <p:cNvSpPr/>
            <p:nvPr/>
          </p:nvSpPr>
          <p:spPr>
            <a:xfrm>
              <a:off x="7525225" y="3135200"/>
              <a:ext cx="5150" cy="25350"/>
            </a:xfrm>
            <a:custGeom>
              <a:rect b="b" l="l" r="r" t="t"/>
              <a:pathLst>
                <a:path extrusionOk="0" h="1014" w="206">
                  <a:moveTo>
                    <a:pt x="191" y="16"/>
                  </a:moveTo>
                  <a:cubicBezTo>
                    <a:pt x="206" y="353"/>
                    <a:pt x="132" y="691"/>
                    <a:pt x="0" y="1014"/>
                  </a:cubicBezTo>
                  <a:cubicBezTo>
                    <a:pt x="59" y="676"/>
                    <a:pt x="103" y="339"/>
                    <a:pt x="1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32"/>
            <p:cNvSpPr/>
            <p:nvPr/>
          </p:nvSpPr>
          <p:spPr>
            <a:xfrm>
              <a:off x="7742125" y="3206050"/>
              <a:ext cx="19850" cy="13225"/>
            </a:xfrm>
            <a:custGeom>
              <a:rect b="b" l="l" r="r" t="t"/>
              <a:pathLst>
                <a:path extrusionOk="0" h="529" w="794">
                  <a:moveTo>
                    <a:pt x="793" y="59"/>
                  </a:moveTo>
                  <a:lnTo>
                    <a:pt x="0" y="529"/>
                  </a:lnTo>
                  <a:cubicBezTo>
                    <a:pt x="221" y="309"/>
                    <a:pt x="470" y="118"/>
                    <a:pt x="7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32"/>
            <p:cNvSpPr/>
            <p:nvPr/>
          </p:nvSpPr>
          <p:spPr>
            <a:xfrm>
              <a:off x="7669825" y="3124200"/>
              <a:ext cx="10300" cy="21675"/>
            </a:xfrm>
            <a:custGeom>
              <a:rect b="b" l="l" r="r" t="t"/>
              <a:pathLst>
                <a:path extrusionOk="0" h="867" w="412">
                  <a:moveTo>
                    <a:pt x="411" y="30"/>
                  </a:moveTo>
                  <a:cubicBezTo>
                    <a:pt x="323" y="324"/>
                    <a:pt x="206" y="602"/>
                    <a:pt x="44" y="867"/>
                  </a:cubicBezTo>
                  <a:lnTo>
                    <a:pt x="0" y="852"/>
                  </a:lnTo>
                  <a:cubicBezTo>
                    <a:pt x="118" y="573"/>
                    <a:pt x="235" y="294"/>
                    <a:pt x="35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32"/>
            <p:cNvSpPr/>
            <p:nvPr/>
          </p:nvSpPr>
          <p:spPr>
            <a:xfrm>
              <a:off x="7777350" y="3346625"/>
              <a:ext cx="11775" cy="3675"/>
            </a:xfrm>
            <a:custGeom>
              <a:rect b="b" l="l" r="r" t="t"/>
              <a:pathLst>
                <a:path extrusionOk="0" h="147" w="471">
                  <a:moveTo>
                    <a:pt x="471" y="74"/>
                  </a:moveTo>
                  <a:lnTo>
                    <a:pt x="1" y="147"/>
                  </a:lnTo>
                  <a:lnTo>
                    <a:pt x="1" y="74"/>
                  </a:lnTo>
                  <a:lnTo>
                    <a:pt x="45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32"/>
            <p:cNvSpPr/>
            <p:nvPr/>
          </p:nvSpPr>
          <p:spPr>
            <a:xfrm>
              <a:off x="7557150" y="3403875"/>
              <a:ext cx="16175" cy="8100"/>
            </a:xfrm>
            <a:custGeom>
              <a:rect b="b" l="l" r="r" t="t"/>
              <a:pathLst>
                <a:path extrusionOk="0" h="324" w="647">
                  <a:moveTo>
                    <a:pt x="632" y="0"/>
                  </a:moveTo>
                  <a:cubicBezTo>
                    <a:pt x="441" y="103"/>
                    <a:pt x="235" y="206"/>
                    <a:pt x="30" y="323"/>
                  </a:cubicBezTo>
                  <a:lnTo>
                    <a:pt x="0" y="265"/>
                  </a:lnTo>
                  <a:lnTo>
                    <a:pt x="64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32"/>
            <p:cNvSpPr/>
            <p:nvPr/>
          </p:nvSpPr>
          <p:spPr>
            <a:xfrm>
              <a:off x="7657350" y="3369375"/>
              <a:ext cx="11400" cy="4425"/>
            </a:xfrm>
            <a:custGeom>
              <a:rect b="b" l="l" r="r" t="t"/>
              <a:pathLst>
                <a:path extrusionOk="0" h="177" w="456">
                  <a:moveTo>
                    <a:pt x="0" y="147"/>
                  </a:moveTo>
                  <a:lnTo>
                    <a:pt x="455" y="0"/>
                  </a:lnTo>
                  <a:lnTo>
                    <a:pt x="455" y="30"/>
                  </a:lnTo>
                  <a:lnTo>
                    <a:pt x="0" y="17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32"/>
            <p:cNvSpPr/>
            <p:nvPr/>
          </p:nvSpPr>
          <p:spPr>
            <a:xfrm>
              <a:off x="7279300" y="3629950"/>
              <a:ext cx="510550" cy="146850"/>
            </a:xfrm>
            <a:custGeom>
              <a:rect b="b" l="l" r="r" t="t"/>
              <a:pathLst>
                <a:path extrusionOk="0" h="5874" w="20422">
                  <a:moveTo>
                    <a:pt x="1" y="5815"/>
                  </a:moveTo>
                  <a:lnTo>
                    <a:pt x="148" y="5712"/>
                  </a:lnTo>
                  <a:cubicBezTo>
                    <a:pt x="705" y="5301"/>
                    <a:pt x="1278" y="4890"/>
                    <a:pt x="1836" y="4464"/>
                  </a:cubicBezTo>
                  <a:cubicBezTo>
                    <a:pt x="2467" y="3994"/>
                    <a:pt x="3128" y="3539"/>
                    <a:pt x="3715" y="2996"/>
                  </a:cubicBezTo>
                  <a:cubicBezTo>
                    <a:pt x="4200" y="2541"/>
                    <a:pt x="4699" y="2100"/>
                    <a:pt x="5227" y="1689"/>
                  </a:cubicBezTo>
                  <a:cubicBezTo>
                    <a:pt x="5726" y="1293"/>
                    <a:pt x="6255" y="940"/>
                    <a:pt x="6813" y="632"/>
                  </a:cubicBezTo>
                  <a:cubicBezTo>
                    <a:pt x="7503" y="265"/>
                    <a:pt x="8266" y="45"/>
                    <a:pt x="9044" y="30"/>
                  </a:cubicBezTo>
                  <a:cubicBezTo>
                    <a:pt x="10028" y="1"/>
                    <a:pt x="11012" y="177"/>
                    <a:pt x="11907" y="544"/>
                  </a:cubicBezTo>
                  <a:cubicBezTo>
                    <a:pt x="13067" y="1014"/>
                    <a:pt x="14227" y="1454"/>
                    <a:pt x="15357" y="1939"/>
                  </a:cubicBezTo>
                  <a:cubicBezTo>
                    <a:pt x="15930" y="2174"/>
                    <a:pt x="16473" y="2453"/>
                    <a:pt x="17001" y="2761"/>
                  </a:cubicBezTo>
                  <a:cubicBezTo>
                    <a:pt x="17706" y="3187"/>
                    <a:pt x="18367" y="3656"/>
                    <a:pt x="19057" y="4082"/>
                  </a:cubicBezTo>
                  <a:cubicBezTo>
                    <a:pt x="19600" y="4435"/>
                    <a:pt x="19996" y="4934"/>
                    <a:pt x="20393" y="5418"/>
                  </a:cubicBezTo>
                  <a:cubicBezTo>
                    <a:pt x="20407" y="5433"/>
                    <a:pt x="20407" y="5462"/>
                    <a:pt x="20422" y="5521"/>
                  </a:cubicBezTo>
                  <a:cubicBezTo>
                    <a:pt x="20349" y="5506"/>
                    <a:pt x="20275" y="5477"/>
                    <a:pt x="20202" y="5448"/>
                  </a:cubicBezTo>
                  <a:cubicBezTo>
                    <a:pt x="19218" y="4963"/>
                    <a:pt x="18235" y="4449"/>
                    <a:pt x="17266" y="3965"/>
                  </a:cubicBezTo>
                  <a:cubicBezTo>
                    <a:pt x="16590" y="3627"/>
                    <a:pt x="15900" y="3333"/>
                    <a:pt x="15240" y="2981"/>
                  </a:cubicBezTo>
                  <a:cubicBezTo>
                    <a:pt x="14755" y="2717"/>
                    <a:pt x="14256" y="2511"/>
                    <a:pt x="13742" y="2335"/>
                  </a:cubicBezTo>
                  <a:cubicBezTo>
                    <a:pt x="13111" y="2130"/>
                    <a:pt x="12465" y="2027"/>
                    <a:pt x="11819" y="2012"/>
                  </a:cubicBezTo>
                  <a:cubicBezTo>
                    <a:pt x="11202" y="2012"/>
                    <a:pt x="10586" y="1997"/>
                    <a:pt x="9984" y="2027"/>
                  </a:cubicBezTo>
                  <a:cubicBezTo>
                    <a:pt x="8839" y="2071"/>
                    <a:pt x="7723" y="2276"/>
                    <a:pt x="6637" y="2614"/>
                  </a:cubicBezTo>
                  <a:cubicBezTo>
                    <a:pt x="5213" y="3055"/>
                    <a:pt x="3818" y="3612"/>
                    <a:pt x="2497" y="4288"/>
                  </a:cubicBezTo>
                  <a:cubicBezTo>
                    <a:pt x="1718" y="4713"/>
                    <a:pt x="970" y="5183"/>
                    <a:pt x="280" y="5726"/>
                  </a:cubicBezTo>
                  <a:cubicBezTo>
                    <a:pt x="206" y="5770"/>
                    <a:pt x="118" y="5815"/>
                    <a:pt x="45" y="5873"/>
                  </a:cubicBezTo>
                  <a:cubicBezTo>
                    <a:pt x="30" y="5844"/>
                    <a:pt x="15" y="5829"/>
                    <a:pt x="1" y="5815"/>
                  </a:cubicBezTo>
                  <a:close/>
                  <a:moveTo>
                    <a:pt x="2849" y="3862"/>
                  </a:moveTo>
                  <a:lnTo>
                    <a:pt x="2878" y="3891"/>
                  </a:lnTo>
                  <a:lnTo>
                    <a:pt x="3084" y="3774"/>
                  </a:lnTo>
                  <a:cubicBezTo>
                    <a:pt x="3700" y="3436"/>
                    <a:pt x="4332" y="3084"/>
                    <a:pt x="4963" y="2761"/>
                  </a:cubicBezTo>
                  <a:cubicBezTo>
                    <a:pt x="5183" y="2629"/>
                    <a:pt x="5433" y="2541"/>
                    <a:pt x="5682" y="2438"/>
                  </a:cubicBezTo>
                  <a:cubicBezTo>
                    <a:pt x="7048" y="1836"/>
                    <a:pt x="8516" y="1469"/>
                    <a:pt x="10013" y="1337"/>
                  </a:cubicBezTo>
                  <a:cubicBezTo>
                    <a:pt x="10791" y="1278"/>
                    <a:pt x="11569" y="1337"/>
                    <a:pt x="12333" y="1498"/>
                  </a:cubicBezTo>
                  <a:cubicBezTo>
                    <a:pt x="12450" y="1528"/>
                    <a:pt x="12568" y="1542"/>
                    <a:pt x="12700" y="1557"/>
                  </a:cubicBezTo>
                  <a:cubicBezTo>
                    <a:pt x="12670" y="1513"/>
                    <a:pt x="12641" y="1454"/>
                    <a:pt x="12582" y="1425"/>
                  </a:cubicBezTo>
                  <a:cubicBezTo>
                    <a:pt x="12215" y="1205"/>
                    <a:pt x="11848" y="970"/>
                    <a:pt x="11467" y="735"/>
                  </a:cubicBezTo>
                  <a:cubicBezTo>
                    <a:pt x="10850" y="353"/>
                    <a:pt x="10145" y="148"/>
                    <a:pt x="9411" y="148"/>
                  </a:cubicBezTo>
                  <a:cubicBezTo>
                    <a:pt x="8560" y="148"/>
                    <a:pt x="7738" y="250"/>
                    <a:pt x="6974" y="662"/>
                  </a:cubicBezTo>
                  <a:cubicBezTo>
                    <a:pt x="5917" y="1249"/>
                    <a:pt x="4948" y="1968"/>
                    <a:pt x="4082" y="2790"/>
                  </a:cubicBezTo>
                  <a:cubicBezTo>
                    <a:pt x="3715" y="3113"/>
                    <a:pt x="3348" y="3422"/>
                    <a:pt x="2996" y="3745"/>
                  </a:cubicBezTo>
                  <a:close/>
                  <a:moveTo>
                    <a:pt x="19292" y="4846"/>
                  </a:moveTo>
                  <a:lnTo>
                    <a:pt x="19321" y="4816"/>
                  </a:lnTo>
                  <a:cubicBezTo>
                    <a:pt x="19321" y="4816"/>
                    <a:pt x="19306" y="4802"/>
                    <a:pt x="19292" y="4787"/>
                  </a:cubicBezTo>
                  <a:cubicBezTo>
                    <a:pt x="19218" y="4728"/>
                    <a:pt x="19145" y="4669"/>
                    <a:pt x="19071" y="4611"/>
                  </a:cubicBezTo>
                  <a:cubicBezTo>
                    <a:pt x="18205" y="4038"/>
                    <a:pt x="17324" y="3510"/>
                    <a:pt x="16399" y="3025"/>
                  </a:cubicBezTo>
                  <a:cubicBezTo>
                    <a:pt x="15959" y="2790"/>
                    <a:pt x="15504" y="2614"/>
                    <a:pt x="15019" y="2497"/>
                  </a:cubicBezTo>
                  <a:cubicBezTo>
                    <a:pt x="14535" y="2365"/>
                    <a:pt x="14065" y="2188"/>
                    <a:pt x="13610" y="1983"/>
                  </a:cubicBezTo>
                  <a:cubicBezTo>
                    <a:pt x="13346" y="1865"/>
                    <a:pt x="13082" y="1763"/>
                    <a:pt x="12803" y="1689"/>
                  </a:cubicBezTo>
                  <a:cubicBezTo>
                    <a:pt x="11746" y="1440"/>
                    <a:pt x="10644" y="1366"/>
                    <a:pt x="9558" y="1498"/>
                  </a:cubicBezTo>
                  <a:cubicBezTo>
                    <a:pt x="8619" y="1601"/>
                    <a:pt x="7679" y="1821"/>
                    <a:pt x="6783" y="2130"/>
                  </a:cubicBezTo>
                  <a:cubicBezTo>
                    <a:pt x="5976" y="2394"/>
                    <a:pt x="5198" y="2746"/>
                    <a:pt x="4464" y="3157"/>
                  </a:cubicBezTo>
                  <a:cubicBezTo>
                    <a:pt x="4273" y="3260"/>
                    <a:pt x="4082" y="3333"/>
                    <a:pt x="3891" y="3436"/>
                  </a:cubicBezTo>
                  <a:cubicBezTo>
                    <a:pt x="3833" y="3466"/>
                    <a:pt x="3788" y="3495"/>
                    <a:pt x="3759" y="3539"/>
                  </a:cubicBezTo>
                  <a:cubicBezTo>
                    <a:pt x="3833" y="3524"/>
                    <a:pt x="3921" y="3510"/>
                    <a:pt x="3979" y="3480"/>
                  </a:cubicBezTo>
                  <a:cubicBezTo>
                    <a:pt x="4567" y="3245"/>
                    <a:pt x="5139" y="2981"/>
                    <a:pt x="5726" y="2776"/>
                  </a:cubicBezTo>
                  <a:cubicBezTo>
                    <a:pt x="6945" y="2335"/>
                    <a:pt x="8222" y="2071"/>
                    <a:pt x="9514" y="1953"/>
                  </a:cubicBezTo>
                  <a:cubicBezTo>
                    <a:pt x="10395" y="1880"/>
                    <a:pt x="11290" y="1865"/>
                    <a:pt x="12186" y="1939"/>
                  </a:cubicBezTo>
                  <a:cubicBezTo>
                    <a:pt x="12759" y="1983"/>
                    <a:pt x="13331" y="2086"/>
                    <a:pt x="13874" y="2276"/>
                  </a:cubicBezTo>
                  <a:cubicBezTo>
                    <a:pt x="14462" y="2467"/>
                    <a:pt x="15019" y="2717"/>
                    <a:pt x="15548" y="3010"/>
                  </a:cubicBezTo>
                  <a:cubicBezTo>
                    <a:pt x="16429" y="3466"/>
                    <a:pt x="17324" y="3877"/>
                    <a:pt x="18205" y="4317"/>
                  </a:cubicBezTo>
                  <a:close/>
                  <a:moveTo>
                    <a:pt x="11305" y="441"/>
                  </a:moveTo>
                  <a:lnTo>
                    <a:pt x="11276" y="500"/>
                  </a:lnTo>
                  <a:cubicBezTo>
                    <a:pt x="11951" y="896"/>
                    <a:pt x="12641" y="1322"/>
                    <a:pt x="13331" y="1704"/>
                  </a:cubicBezTo>
                  <a:cubicBezTo>
                    <a:pt x="13860" y="2012"/>
                    <a:pt x="14432" y="2232"/>
                    <a:pt x="15034" y="2379"/>
                  </a:cubicBezTo>
                  <a:cubicBezTo>
                    <a:pt x="15445" y="2497"/>
                    <a:pt x="15871" y="2629"/>
                    <a:pt x="16282" y="2761"/>
                  </a:cubicBezTo>
                  <a:cubicBezTo>
                    <a:pt x="16399" y="2805"/>
                    <a:pt x="16517" y="2878"/>
                    <a:pt x="16649" y="2937"/>
                  </a:cubicBezTo>
                  <a:cubicBezTo>
                    <a:pt x="16869" y="3025"/>
                    <a:pt x="17089" y="3099"/>
                    <a:pt x="17310" y="3187"/>
                  </a:cubicBezTo>
                  <a:cubicBezTo>
                    <a:pt x="17148" y="3025"/>
                    <a:pt x="16972" y="2878"/>
                    <a:pt x="16781" y="2761"/>
                  </a:cubicBezTo>
                  <a:cubicBezTo>
                    <a:pt x="16341" y="2526"/>
                    <a:pt x="15900" y="2276"/>
                    <a:pt x="15445" y="2086"/>
                  </a:cubicBezTo>
                  <a:cubicBezTo>
                    <a:pt x="14197" y="1572"/>
                    <a:pt x="12920" y="1073"/>
                    <a:pt x="11657" y="559"/>
                  </a:cubicBezTo>
                  <a:cubicBezTo>
                    <a:pt x="11540" y="515"/>
                    <a:pt x="11423" y="485"/>
                    <a:pt x="11305" y="441"/>
                  </a:cubicBezTo>
                  <a:close/>
                  <a:moveTo>
                    <a:pt x="17075" y="3260"/>
                  </a:moveTo>
                  <a:cubicBezTo>
                    <a:pt x="18088" y="3818"/>
                    <a:pt x="19042" y="4435"/>
                    <a:pt x="19938" y="5139"/>
                  </a:cubicBezTo>
                  <a:cubicBezTo>
                    <a:pt x="19703" y="4596"/>
                    <a:pt x="17868" y="3407"/>
                    <a:pt x="17075" y="326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32"/>
            <p:cNvSpPr/>
            <p:nvPr/>
          </p:nvSpPr>
          <p:spPr>
            <a:xfrm>
              <a:off x="7175800" y="3241275"/>
              <a:ext cx="170325" cy="457700"/>
            </a:xfrm>
            <a:custGeom>
              <a:rect b="b" l="l" r="r" t="t"/>
              <a:pathLst>
                <a:path extrusionOk="0" h="18308" w="6813">
                  <a:moveTo>
                    <a:pt x="1" y="1"/>
                  </a:moveTo>
                  <a:cubicBezTo>
                    <a:pt x="382" y="471"/>
                    <a:pt x="764" y="940"/>
                    <a:pt x="1161" y="1410"/>
                  </a:cubicBezTo>
                  <a:cubicBezTo>
                    <a:pt x="2012" y="2467"/>
                    <a:pt x="2805" y="3539"/>
                    <a:pt x="3554" y="4669"/>
                  </a:cubicBezTo>
                  <a:cubicBezTo>
                    <a:pt x="4317" y="5814"/>
                    <a:pt x="4963" y="7048"/>
                    <a:pt x="5447" y="8340"/>
                  </a:cubicBezTo>
                  <a:cubicBezTo>
                    <a:pt x="5917" y="9529"/>
                    <a:pt x="6284" y="10762"/>
                    <a:pt x="6548" y="12024"/>
                  </a:cubicBezTo>
                  <a:cubicBezTo>
                    <a:pt x="6666" y="12656"/>
                    <a:pt x="6739" y="13302"/>
                    <a:pt x="6769" y="13948"/>
                  </a:cubicBezTo>
                  <a:cubicBezTo>
                    <a:pt x="6783" y="14652"/>
                    <a:pt x="6813" y="15372"/>
                    <a:pt x="6798" y="16091"/>
                  </a:cubicBezTo>
                  <a:cubicBezTo>
                    <a:pt x="6813" y="16722"/>
                    <a:pt x="6695" y="17354"/>
                    <a:pt x="6475" y="17956"/>
                  </a:cubicBezTo>
                  <a:cubicBezTo>
                    <a:pt x="6402" y="18073"/>
                    <a:pt x="6328" y="18190"/>
                    <a:pt x="6255" y="18308"/>
                  </a:cubicBezTo>
                  <a:lnTo>
                    <a:pt x="6211" y="18279"/>
                  </a:lnTo>
                  <a:cubicBezTo>
                    <a:pt x="6225" y="18205"/>
                    <a:pt x="6240" y="18132"/>
                    <a:pt x="6270" y="18058"/>
                  </a:cubicBezTo>
                  <a:cubicBezTo>
                    <a:pt x="6431" y="17574"/>
                    <a:pt x="6504" y="17045"/>
                    <a:pt x="6460" y="16532"/>
                  </a:cubicBezTo>
                  <a:cubicBezTo>
                    <a:pt x="6372" y="14799"/>
                    <a:pt x="5829" y="13184"/>
                    <a:pt x="4992" y="11672"/>
                  </a:cubicBezTo>
                  <a:cubicBezTo>
                    <a:pt x="4611" y="10982"/>
                    <a:pt x="4185" y="10321"/>
                    <a:pt x="3759" y="9661"/>
                  </a:cubicBezTo>
                  <a:cubicBezTo>
                    <a:pt x="3612" y="9411"/>
                    <a:pt x="3421" y="9206"/>
                    <a:pt x="3275" y="8956"/>
                  </a:cubicBezTo>
                  <a:cubicBezTo>
                    <a:pt x="2614" y="7899"/>
                    <a:pt x="1968" y="6827"/>
                    <a:pt x="1528" y="5653"/>
                  </a:cubicBezTo>
                  <a:cubicBezTo>
                    <a:pt x="1205" y="4699"/>
                    <a:pt x="926" y="3715"/>
                    <a:pt x="705" y="2717"/>
                  </a:cubicBezTo>
                  <a:cubicBezTo>
                    <a:pt x="544" y="1909"/>
                    <a:pt x="324" y="1117"/>
                    <a:pt x="74" y="338"/>
                  </a:cubicBezTo>
                  <a:cubicBezTo>
                    <a:pt x="45" y="221"/>
                    <a:pt x="15" y="104"/>
                    <a:pt x="1" y="1"/>
                  </a:cubicBezTo>
                  <a:close/>
                  <a:moveTo>
                    <a:pt x="412" y="882"/>
                  </a:moveTo>
                  <a:lnTo>
                    <a:pt x="368" y="896"/>
                  </a:lnTo>
                  <a:cubicBezTo>
                    <a:pt x="382" y="926"/>
                    <a:pt x="382" y="955"/>
                    <a:pt x="382" y="984"/>
                  </a:cubicBezTo>
                  <a:cubicBezTo>
                    <a:pt x="573" y="1718"/>
                    <a:pt x="749" y="2452"/>
                    <a:pt x="940" y="3201"/>
                  </a:cubicBezTo>
                  <a:cubicBezTo>
                    <a:pt x="1175" y="4273"/>
                    <a:pt x="1513" y="5330"/>
                    <a:pt x="1953" y="6343"/>
                  </a:cubicBezTo>
                  <a:cubicBezTo>
                    <a:pt x="2467" y="7415"/>
                    <a:pt x="3054" y="8457"/>
                    <a:pt x="3744" y="9426"/>
                  </a:cubicBezTo>
                  <a:cubicBezTo>
                    <a:pt x="4244" y="10160"/>
                    <a:pt x="4699" y="10923"/>
                    <a:pt x="5124" y="11687"/>
                  </a:cubicBezTo>
                  <a:cubicBezTo>
                    <a:pt x="5653" y="12626"/>
                    <a:pt x="6064" y="13639"/>
                    <a:pt x="6314" y="14696"/>
                  </a:cubicBezTo>
                  <a:cubicBezTo>
                    <a:pt x="6387" y="15019"/>
                    <a:pt x="6431" y="15357"/>
                    <a:pt x="6504" y="15695"/>
                  </a:cubicBezTo>
                  <a:cubicBezTo>
                    <a:pt x="6534" y="15636"/>
                    <a:pt x="6548" y="15577"/>
                    <a:pt x="6534" y="15533"/>
                  </a:cubicBezTo>
                  <a:cubicBezTo>
                    <a:pt x="6519" y="15284"/>
                    <a:pt x="6519" y="15034"/>
                    <a:pt x="6490" y="14799"/>
                  </a:cubicBezTo>
                  <a:cubicBezTo>
                    <a:pt x="6416" y="14168"/>
                    <a:pt x="6358" y="13537"/>
                    <a:pt x="6225" y="12905"/>
                  </a:cubicBezTo>
                  <a:cubicBezTo>
                    <a:pt x="5726" y="10644"/>
                    <a:pt x="4831" y="8472"/>
                    <a:pt x="3583" y="6519"/>
                  </a:cubicBezTo>
                  <a:cubicBezTo>
                    <a:pt x="2497" y="4787"/>
                    <a:pt x="1410" y="3040"/>
                    <a:pt x="559" y="1175"/>
                  </a:cubicBezTo>
                  <a:cubicBezTo>
                    <a:pt x="515" y="1072"/>
                    <a:pt x="456" y="984"/>
                    <a:pt x="412" y="882"/>
                  </a:cubicBezTo>
                  <a:close/>
                  <a:moveTo>
                    <a:pt x="559" y="882"/>
                  </a:moveTo>
                  <a:lnTo>
                    <a:pt x="529" y="911"/>
                  </a:lnTo>
                  <a:cubicBezTo>
                    <a:pt x="544" y="955"/>
                    <a:pt x="559" y="984"/>
                    <a:pt x="573" y="1028"/>
                  </a:cubicBezTo>
                  <a:cubicBezTo>
                    <a:pt x="1161" y="2232"/>
                    <a:pt x="1807" y="3407"/>
                    <a:pt x="2511" y="4552"/>
                  </a:cubicBezTo>
                  <a:cubicBezTo>
                    <a:pt x="2952" y="5286"/>
                    <a:pt x="3421" y="5991"/>
                    <a:pt x="3847" y="6725"/>
                  </a:cubicBezTo>
                  <a:cubicBezTo>
                    <a:pt x="4258" y="7400"/>
                    <a:pt x="4625" y="8105"/>
                    <a:pt x="4948" y="8824"/>
                  </a:cubicBezTo>
                  <a:cubicBezTo>
                    <a:pt x="5315" y="9646"/>
                    <a:pt x="5638" y="10483"/>
                    <a:pt x="5917" y="11334"/>
                  </a:cubicBezTo>
                  <a:cubicBezTo>
                    <a:pt x="6225" y="12318"/>
                    <a:pt x="6446" y="13331"/>
                    <a:pt x="6563" y="14359"/>
                  </a:cubicBezTo>
                  <a:cubicBezTo>
                    <a:pt x="6607" y="14799"/>
                    <a:pt x="6637" y="15225"/>
                    <a:pt x="6681" y="15665"/>
                  </a:cubicBezTo>
                  <a:cubicBezTo>
                    <a:pt x="6695" y="15636"/>
                    <a:pt x="6710" y="15592"/>
                    <a:pt x="6710" y="15548"/>
                  </a:cubicBezTo>
                  <a:cubicBezTo>
                    <a:pt x="6681" y="14961"/>
                    <a:pt x="6681" y="14359"/>
                    <a:pt x="6637" y="13771"/>
                  </a:cubicBezTo>
                  <a:cubicBezTo>
                    <a:pt x="6593" y="13170"/>
                    <a:pt x="6519" y="12582"/>
                    <a:pt x="6416" y="11995"/>
                  </a:cubicBezTo>
                  <a:cubicBezTo>
                    <a:pt x="6167" y="10777"/>
                    <a:pt x="5814" y="9587"/>
                    <a:pt x="5345" y="8442"/>
                  </a:cubicBezTo>
                  <a:cubicBezTo>
                    <a:pt x="4875" y="7180"/>
                    <a:pt x="4273" y="5991"/>
                    <a:pt x="3539" y="4890"/>
                  </a:cubicBezTo>
                  <a:cubicBezTo>
                    <a:pt x="2893" y="3950"/>
                    <a:pt x="2276" y="3010"/>
                    <a:pt x="1572" y="2115"/>
                  </a:cubicBezTo>
                  <a:cubicBezTo>
                    <a:pt x="1249" y="1704"/>
                    <a:pt x="911" y="1293"/>
                    <a:pt x="559" y="88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32"/>
            <p:cNvSpPr/>
            <p:nvPr/>
          </p:nvSpPr>
          <p:spPr>
            <a:xfrm>
              <a:off x="7075975" y="3449750"/>
              <a:ext cx="362275" cy="1505200"/>
            </a:xfrm>
            <a:custGeom>
              <a:rect b="b" l="l" r="r" t="t"/>
              <a:pathLst>
                <a:path extrusionOk="0" h="60208" w="14491">
                  <a:moveTo>
                    <a:pt x="1880" y="60207"/>
                  </a:moveTo>
                  <a:cubicBezTo>
                    <a:pt x="1880" y="59840"/>
                    <a:pt x="1880" y="59473"/>
                    <a:pt x="1894" y="59106"/>
                  </a:cubicBezTo>
                  <a:cubicBezTo>
                    <a:pt x="1924" y="58166"/>
                    <a:pt x="1968" y="57227"/>
                    <a:pt x="2027" y="56287"/>
                  </a:cubicBezTo>
                  <a:cubicBezTo>
                    <a:pt x="2129" y="54482"/>
                    <a:pt x="2276" y="52676"/>
                    <a:pt x="2203" y="50855"/>
                  </a:cubicBezTo>
                  <a:cubicBezTo>
                    <a:pt x="2173" y="49930"/>
                    <a:pt x="2100" y="48991"/>
                    <a:pt x="2027" y="48066"/>
                  </a:cubicBezTo>
                  <a:cubicBezTo>
                    <a:pt x="1924" y="46803"/>
                    <a:pt x="1762" y="45555"/>
                    <a:pt x="1527" y="44308"/>
                  </a:cubicBezTo>
                  <a:cubicBezTo>
                    <a:pt x="1410" y="43647"/>
                    <a:pt x="1263" y="42986"/>
                    <a:pt x="1131" y="42326"/>
                  </a:cubicBezTo>
                  <a:cubicBezTo>
                    <a:pt x="852" y="40770"/>
                    <a:pt x="558" y="39199"/>
                    <a:pt x="309" y="37642"/>
                  </a:cubicBezTo>
                  <a:cubicBezTo>
                    <a:pt x="103" y="36277"/>
                    <a:pt x="1" y="34897"/>
                    <a:pt x="15" y="33517"/>
                  </a:cubicBezTo>
                  <a:cubicBezTo>
                    <a:pt x="15" y="32563"/>
                    <a:pt x="89" y="31623"/>
                    <a:pt x="191" y="30669"/>
                  </a:cubicBezTo>
                  <a:cubicBezTo>
                    <a:pt x="368" y="29039"/>
                    <a:pt x="661" y="27439"/>
                    <a:pt x="1072" y="25868"/>
                  </a:cubicBezTo>
                  <a:cubicBezTo>
                    <a:pt x="1439" y="24444"/>
                    <a:pt x="1938" y="23050"/>
                    <a:pt x="2540" y="21714"/>
                  </a:cubicBezTo>
                  <a:cubicBezTo>
                    <a:pt x="3172" y="20216"/>
                    <a:pt x="3862" y="18748"/>
                    <a:pt x="4772" y="17397"/>
                  </a:cubicBezTo>
                  <a:cubicBezTo>
                    <a:pt x="5433" y="16429"/>
                    <a:pt x="6137" y="15504"/>
                    <a:pt x="6842" y="14564"/>
                  </a:cubicBezTo>
                  <a:cubicBezTo>
                    <a:pt x="7180" y="14094"/>
                    <a:pt x="7517" y="13624"/>
                    <a:pt x="7899" y="13169"/>
                  </a:cubicBezTo>
                  <a:cubicBezTo>
                    <a:pt x="8560" y="12347"/>
                    <a:pt x="9176" y="11496"/>
                    <a:pt x="9749" y="10600"/>
                  </a:cubicBezTo>
                  <a:cubicBezTo>
                    <a:pt x="10189" y="9925"/>
                    <a:pt x="10615" y="9220"/>
                    <a:pt x="11011" y="8501"/>
                  </a:cubicBezTo>
                  <a:cubicBezTo>
                    <a:pt x="11892" y="6886"/>
                    <a:pt x="12626" y="5198"/>
                    <a:pt x="13184" y="3465"/>
                  </a:cubicBezTo>
                  <a:cubicBezTo>
                    <a:pt x="13551" y="2335"/>
                    <a:pt x="13991" y="1234"/>
                    <a:pt x="14388" y="118"/>
                  </a:cubicBezTo>
                  <a:cubicBezTo>
                    <a:pt x="14403" y="74"/>
                    <a:pt x="14447" y="30"/>
                    <a:pt x="14491" y="1"/>
                  </a:cubicBezTo>
                  <a:cubicBezTo>
                    <a:pt x="14491" y="45"/>
                    <a:pt x="14491" y="89"/>
                    <a:pt x="14491" y="118"/>
                  </a:cubicBezTo>
                  <a:cubicBezTo>
                    <a:pt x="14300" y="676"/>
                    <a:pt x="14094" y="1219"/>
                    <a:pt x="13903" y="1762"/>
                  </a:cubicBezTo>
                  <a:cubicBezTo>
                    <a:pt x="13536" y="2805"/>
                    <a:pt x="13169" y="3862"/>
                    <a:pt x="12802" y="4904"/>
                  </a:cubicBezTo>
                  <a:cubicBezTo>
                    <a:pt x="12377" y="6078"/>
                    <a:pt x="11848" y="7224"/>
                    <a:pt x="11246" y="8325"/>
                  </a:cubicBezTo>
                  <a:cubicBezTo>
                    <a:pt x="10497" y="9705"/>
                    <a:pt x="9661" y="11011"/>
                    <a:pt x="8736" y="12274"/>
                  </a:cubicBezTo>
                  <a:cubicBezTo>
                    <a:pt x="8574" y="12494"/>
                    <a:pt x="8413" y="12729"/>
                    <a:pt x="8237" y="12964"/>
                  </a:cubicBezTo>
                  <a:cubicBezTo>
                    <a:pt x="7679" y="13668"/>
                    <a:pt x="7150" y="14388"/>
                    <a:pt x="6578" y="15078"/>
                  </a:cubicBezTo>
                  <a:cubicBezTo>
                    <a:pt x="4669" y="17397"/>
                    <a:pt x="3304" y="20025"/>
                    <a:pt x="2203" y="22785"/>
                  </a:cubicBezTo>
                  <a:cubicBezTo>
                    <a:pt x="1806" y="23769"/>
                    <a:pt x="1469" y="24767"/>
                    <a:pt x="1190" y="25795"/>
                  </a:cubicBezTo>
                  <a:cubicBezTo>
                    <a:pt x="984" y="26558"/>
                    <a:pt x="823" y="27336"/>
                    <a:pt x="676" y="28115"/>
                  </a:cubicBezTo>
                  <a:cubicBezTo>
                    <a:pt x="529" y="28937"/>
                    <a:pt x="397" y="29773"/>
                    <a:pt x="309" y="30610"/>
                  </a:cubicBezTo>
                  <a:cubicBezTo>
                    <a:pt x="147" y="32093"/>
                    <a:pt x="103" y="33576"/>
                    <a:pt x="191" y="35073"/>
                  </a:cubicBezTo>
                  <a:cubicBezTo>
                    <a:pt x="279" y="36600"/>
                    <a:pt x="470" y="38127"/>
                    <a:pt x="764" y="39624"/>
                  </a:cubicBezTo>
                  <a:cubicBezTo>
                    <a:pt x="867" y="40182"/>
                    <a:pt x="984" y="40725"/>
                    <a:pt x="1087" y="41283"/>
                  </a:cubicBezTo>
                  <a:cubicBezTo>
                    <a:pt x="1322" y="42619"/>
                    <a:pt x="1586" y="43941"/>
                    <a:pt x="1821" y="45277"/>
                  </a:cubicBezTo>
                  <a:cubicBezTo>
                    <a:pt x="1953" y="46113"/>
                    <a:pt x="2027" y="46965"/>
                    <a:pt x="2129" y="47802"/>
                  </a:cubicBezTo>
                  <a:cubicBezTo>
                    <a:pt x="2305" y="49578"/>
                    <a:pt x="2364" y="51354"/>
                    <a:pt x="2305" y="53131"/>
                  </a:cubicBezTo>
                  <a:cubicBezTo>
                    <a:pt x="2291" y="53865"/>
                    <a:pt x="2232" y="54599"/>
                    <a:pt x="2188" y="55348"/>
                  </a:cubicBezTo>
                  <a:cubicBezTo>
                    <a:pt x="2129" y="56273"/>
                    <a:pt x="2071" y="57197"/>
                    <a:pt x="2027" y="58137"/>
                  </a:cubicBezTo>
                  <a:cubicBezTo>
                    <a:pt x="1997" y="58739"/>
                    <a:pt x="1997" y="59341"/>
                    <a:pt x="1982" y="59943"/>
                  </a:cubicBezTo>
                  <a:lnTo>
                    <a:pt x="1982" y="60207"/>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79" name="Google Shape;2479;p32"/>
          <p:cNvSpPr/>
          <p:nvPr/>
        </p:nvSpPr>
        <p:spPr>
          <a:xfrm>
            <a:off x="-209700" y="-83175"/>
            <a:ext cx="797619" cy="1764859"/>
          </a:xfrm>
          <a:custGeom>
            <a:rect b="b" l="l" r="r" t="t"/>
            <a:pathLst>
              <a:path extrusionOk="0" h="13358" w="25998">
                <a:moveTo>
                  <a:pt x="11179" y="0"/>
                </a:moveTo>
                <a:cubicBezTo>
                  <a:pt x="8848" y="0"/>
                  <a:pt x="6694" y="431"/>
                  <a:pt x="5177" y="1446"/>
                </a:cubicBezTo>
                <a:cubicBezTo>
                  <a:pt x="1" y="4912"/>
                  <a:pt x="2730" y="13358"/>
                  <a:pt x="9290" y="13358"/>
                </a:cubicBezTo>
                <a:cubicBezTo>
                  <a:pt x="9432" y="13358"/>
                  <a:pt x="9575" y="13354"/>
                  <a:pt x="9721" y="13346"/>
                </a:cubicBezTo>
                <a:cubicBezTo>
                  <a:pt x="14888" y="13072"/>
                  <a:pt x="25997" y="9759"/>
                  <a:pt x="24751" y="5610"/>
                </a:cubicBezTo>
                <a:cubicBezTo>
                  <a:pt x="23862" y="2662"/>
                  <a:pt x="16975" y="0"/>
                  <a:pt x="11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32"/>
          <p:cNvSpPr/>
          <p:nvPr/>
        </p:nvSpPr>
        <p:spPr>
          <a:xfrm rot="1717834">
            <a:off x="67422" y="-152755"/>
            <a:ext cx="722215" cy="702726"/>
          </a:xfrm>
          <a:custGeom>
            <a:rect b="b" l="l" r="r" t="t"/>
            <a:pathLst>
              <a:path extrusionOk="0" h="13738" w="14119">
                <a:moveTo>
                  <a:pt x="10056" y="4455"/>
                </a:moveTo>
                <a:cubicBezTo>
                  <a:pt x="10123" y="4455"/>
                  <a:pt x="10191" y="4456"/>
                  <a:pt x="10258" y="4459"/>
                </a:cubicBezTo>
                <a:cubicBezTo>
                  <a:pt x="11170" y="4520"/>
                  <a:pt x="12052" y="4946"/>
                  <a:pt x="12356" y="5858"/>
                </a:cubicBezTo>
                <a:cubicBezTo>
                  <a:pt x="12629" y="6648"/>
                  <a:pt x="12492" y="7529"/>
                  <a:pt x="12234" y="8304"/>
                </a:cubicBezTo>
                <a:cubicBezTo>
                  <a:pt x="12134" y="8592"/>
                  <a:pt x="12018" y="8872"/>
                  <a:pt x="11888" y="9144"/>
                </a:cubicBezTo>
                <a:lnTo>
                  <a:pt x="11888" y="9144"/>
                </a:lnTo>
                <a:cubicBezTo>
                  <a:pt x="11735" y="9357"/>
                  <a:pt x="11576" y="9563"/>
                  <a:pt x="11413" y="9763"/>
                </a:cubicBezTo>
                <a:cubicBezTo>
                  <a:pt x="10851" y="10447"/>
                  <a:pt x="10213" y="11177"/>
                  <a:pt x="9301" y="11359"/>
                </a:cubicBezTo>
                <a:cubicBezTo>
                  <a:pt x="9159" y="11380"/>
                  <a:pt x="9017" y="11390"/>
                  <a:pt x="8875" y="11390"/>
                </a:cubicBezTo>
                <a:cubicBezTo>
                  <a:pt x="8288" y="11390"/>
                  <a:pt x="7712" y="11212"/>
                  <a:pt x="7234" y="10857"/>
                </a:cubicBezTo>
                <a:cubicBezTo>
                  <a:pt x="6596" y="10447"/>
                  <a:pt x="6110" y="9824"/>
                  <a:pt x="5882" y="9095"/>
                </a:cubicBezTo>
                <a:cubicBezTo>
                  <a:pt x="5654" y="8335"/>
                  <a:pt x="5745" y="7499"/>
                  <a:pt x="6125" y="6800"/>
                </a:cubicBezTo>
                <a:cubicBezTo>
                  <a:pt x="6913" y="5340"/>
                  <a:pt x="8417" y="4455"/>
                  <a:pt x="10056" y="4455"/>
                </a:cubicBezTo>
                <a:close/>
                <a:moveTo>
                  <a:pt x="11403" y="1"/>
                </a:moveTo>
                <a:cubicBezTo>
                  <a:pt x="11286" y="1"/>
                  <a:pt x="11210" y="176"/>
                  <a:pt x="11337" y="265"/>
                </a:cubicBezTo>
                <a:cubicBezTo>
                  <a:pt x="12812" y="1101"/>
                  <a:pt x="13587" y="2818"/>
                  <a:pt x="13602" y="4490"/>
                </a:cubicBezTo>
                <a:cubicBezTo>
                  <a:pt x="13602" y="5745"/>
                  <a:pt x="13197" y="6951"/>
                  <a:pt x="12590" y="8042"/>
                </a:cubicBezTo>
                <a:lnTo>
                  <a:pt x="12590" y="8042"/>
                </a:lnTo>
                <a:cubicBezTo>
                  <a:pt x="12943" y="6695"/>
                  <a:pt x="12861" y="5151"/>
                  <a:pt x="11474" y="4475"/>
                </a:cubicBezTo>
                <a:cubicBezTo>
                  <a:pt x="11012" y="4252"/>
                  <a:pt x="10511" y="4152"/>
                  <a:pt x="10003" y="4152"/>
                </a:cubicBezTo>
                <a:cubicBezTo>
                  <a:pt x="8710" y="4152"/>
                  <a:pt x="7376" y="4800"/>
                  <a:pt x="6535" y="5706"/>
                </a:cubicBezTo>
                <a:cubicBezTo>
                  <a:pt x="5942" y="6344"/>
                  <a:pt x="5563" y="7149"/>
                  <a:pt x="5471" y="8000"/>
                </a:cubicBezTo>
                <a:cubicBezTo>
                  <a:pt x="5426" y="8821"/>
                  <a:pt x="5669" y="9611"/>
                  <a:pt x="6170" y="10250"/>
                </a:cubicBezTo>
                <a:cubicBezTo>
                  <a:pt x="6822" y="11101"/>
                  <a:pt x="7837" y="11662"/>
                  <a:pt x="8862" y="11662"/>
                </a:cubicBezTo>
                <a:cubicBezTo>
                  <a:pt x="9392" y="11662"/>
                  <a:pt x="9924" y="11513"/>
                  <a:pt x="10410" y="11177"/>
                </a:cubicBezTo>
                <a:cubicBezTo>
                  <a:pt x="10518" y="11101"/>
                  <a:pt x="10623" y="11019"/>
                  <a:pt x="10725" y="10933"/>
                </a:cubicBezTo>
                <a:lnTo>
                  <a:pt x="10725" y="10933"/>
                </a:lnTo>
                <a:cubicBezTo>
                  <a:pt x="10258" y="11480"/>
                  <a:pt x="9719" y="11967"/>
                  <a:pt x="9119" y="12377"/>
                </a:cubicBezTo>
                <a:cubicBezTo>
                  <a:pt x="8091" y="13081"/>
                  <a:pt x="6873" y="13448"/>
                  <a:pt x="5643" y="13448"/>
                </a:cubicBezTo>
                <a:cubicBezTo>
                  <a:pt x="5200" y="13448"/>
                  <a:pt x="4755" y="13401"/>
                  <a:pt x="4316" y="13304"/>
                </a:cubicBezTo>
                <a:cubicBezTo>
                  <a:pt x="2751" y="12939"/>
                  <a:pt x="1307" y="11921"/>
                  <a:pt x="730" y="10386"/>
                </a:cubicBezTo>
                <a:cubicBezTo>
                  <a:pt x="213" y="8988"/>
                  <a:pt x="380" y="7301"/>
                  <a:pt x="1277" y="6116"/>
                </a:cubicBezTo>
                <a:cubicBezTo>
                  <a:pt x="1520" y="5797"/>
                  <a:pt x="1794" y="5538"/>
                  <a:pt x="2098" y="5326"/>
                </a:cubicBezTo>
                <a:cubicBezTo>
                  <a:pt x="2223" y="5238"/>
                  <a:pt x="2141" y="5056"/>
                  <a:pt x="2032" y="5056"/>
                </a:cubicBezTo>
                <a:cubicBezTo>
                  <a:pt x="2009" y="5056"/>
                  <a:pt x="1984" y="5064"/>
                  <a:pt x="1961" y="5083"/>
                </a:cubicBezTo>
                <a:cubicBezTo>
                  <a:pt x="608" y="6025"/>
                  <a:pt x="0" y="7742"/>
                  <a:pt x="198" y="9338"/>
                </a:cubicBezTo>
                <a:cubicBezTo>
                  <a:pt x="411" y="11055"/>
                  <a:pt x="1535" y="12529"/>
                  <a:pt x="3131" y="13213"/>
                </a:cubicBezTo>
                <a:cubicBezTo>
                  <a:pt x="3935" y="13563"/>
                  <a:pt x="4793" y="13737"/>
                  <a:pt x="5652" y="13737"/>
                </a:cubicBezTo>
                <a:cubicBezTo>
                  <a:pt x="6548" y="13737"/>
                  <a:pt x="7445" y="13547"/>
                  <a:pt x="8283" y="13167"/>
                </a:cubicBezTo>
                <a:cubicBezTo>
                  <a:pt x="9952" y="12406"/>
                  <a:pt x="11269" y="10995"/>
                  <a:pt x="12083" y="9371"/>
                </a:cubicBezTo>
                <a:lnTo>
                  <a:pt x="12083" y="9371"/>
                </a:lnTo>
                <a:cubicBezTo>
                  <a:pt x="12198" y="9207"/>
                  <a:pt x="12309" y="9043"/>
                  <a:pt x="12416" y="8882"/>
                </a:cubicBezTo>
                <a:cubicBezTo>
                  <a:pt x="13009" y="8000"/>
                  <a:pt x="13450" y="7013"/>
                  <a:pt x="13708" y="5979"/>
                </a:cubicBezTo>
                <a:cubicBezTo>
                  <a:pt x="14118" y="4201"/>
                  <a:pt x="13784" y="2195"/>
                  <a:pt x="12508" y="827"/>
                </a:cubicBezTo>
                <a:cubicBezTo>
                  <a:pt x="12204" y="508"/>
                  <a:pt x="11854" y="235"/>
                  <a:pt x="11474" y="22"/>
                </a:cubicBezTo>
                <a:cubicBezTo>
                  <a:pt x="11450" y="7"/>
                  <a:pt x="11426" y="1"/>
                  <a:pt x="114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81" name="Google Shape;2481;p32"/>
          <p:cNvGrpSpPr/>
          <p:nvPr/>
        </p:nvGrpSpPr>
        <p:grpSpPr>
          <a:xfrm>
            <a:off x="1067775" y="198350"/>
            <a:ext cx="381680" cy="336653"/>
            <a:chOff x="170125" y="2288725"/>
            <a:chExt cx="381680" cy="336653"/>
          </a:xfrm>
        </p:grpSpPr>
        <p:sp>
          <p:nvSpPr>
            <p:cNvPr id="2482" name="Google Shape;2482;p32"/>
            <p:cNvSpPr/>
            <p:nvPr/>
          </p:nvSpPr>
          <p:spPr>
            <a:xfrm>
              <a:off x="170125" y="2329555"/>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32"/>
            <p:cNvSpPr/>
            <p:nvPr/>
          </p:nvSpPr>
          <p:spPr>
            <a:xfrm>
              <a:off x="439326" y="2288725"/>
              <a:ext cx="112478" cy="7922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32"/>
            <p:cNvSpPr/>
            <p:nvPr/>
          </p:nvSpPr>
          <p:spPr>
            <a:xfrm>
              <a:off x="384821" y="2507766"/>
              <a:ext cx="166983" cy="117613"/>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85" name="Google Shape;2485;p32"/>
          <p:cNvSpPr/>
          <p:nvPr/>
        </p:nvSpPr>
        <p:spPr>
          <a:xfrm rot="10800000">
            <a:off x="7345089" y="3784127"/>
            <a:ext cx="2242690" cy="1516373"/>
          </a:xfrm>
          <a:custGeom>
            <a:rect b="b" l="l" r="r" t="t"/>
            <a:pathLst>
              <a:path extrusionOk="0" h="28358" w="41941">
                <a:moveTo>
                  <a:pt x="32289" y="1"/>
                </a:moveTo>
                <a:cubicBezTo>
                  <a:pt x="22049" y="1"/>
                  <a:pt x="7037" y="1003"/>
                  <a:pt x="7037" y="1003"/>
                </a:cubicBezTo>
                <a:cubicBezTo>
                  <a:pt x="7037" y="1003"/>
                  <a:pt x="1" y="28358"/>
                  <a:pt x="7219" y="28358"/>
                </a:cubicBezTo>
                <a:cubicBezTo>
                  <a:pt x="20760" y="28358"/>
                  <a:pt x="9636" y="4240"/>
                  <a:pt x="26413" y="4240"/>
                </a:cubicBezTo>
                <a:cubicBezTo>
                  <a:pt x="28774" y="4240"/>
                  <a:pt x="33561" y="6117"/>
                  <a:pt x="37141" y="6117"/>
                </a:cubicBezTo>
                <a:cubicBezTo>
                  <a:pt x="39899" y="6117"/>
                  <a:pt x="41941" y="5004"/>
                  <a:pt x="41610" y="1064"/>
                </a:cubicBezTo>
                <a:cubicBezTo>
                  <a:pt x="41543" y="265"/>
                  <a:pt x="37545" y="1"/>
                  <a:pt x="322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86" name="Google Shape;2486;p32"/>
          <p:cNvGrpSpPr/>
          <p:nvPr/>
        </p:nvGrpSpPr>
        <p:grpSpPr>
          <a:xfrm rot="10800000">
            <a:off x="8392568" y="4379434"/>
            <a:ext cx="856273" cy="828490"/>
            <a:chOff x="-195575" y="-128448"/>
            <a:chExt cx="1620501" cy="1567921"/>
          </a:xfrm>
        </p:grpSpPr>
        <p:sp>
          <p:nvSpPr>
            <p:cNvPr id="2487" name="Google Shape;2487;p32"/>
            <p:cNvSpPr/>
            <p:nvPr/>
          </p:nvSpPr>
          <p:spPr>
            <a:xfrm rot="2700000">
              <a:off x="865078" y="729059"/>
              <a:ext cx="232385" cy="144995"/>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32"/>
            <p:cNvSpPr/>
            <p:nvPr/>
          </p:nvSpPr>
          <p:spPr>
            <a:xfrm rot="2700000">
              <a:off x="192225" y="238139"/>
              <a:ext cx="206530" cy="180525"/>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32"/>
            <p:cNvSpPr/>
            <p:nvPr/>
          </p:nvSpPr>
          <p:spPr>
            <a:xfrm rot="2700000">
              <a:off x="244965" y="990445"/>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32"/>
            <p:cNvSpPr/>
            <p:nvPr/>
          </p:nvSpPr>
          <p:spPr>
            <a:xfrm>
              <a:off x="847838" y="239120"/>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32"/>
            <p:cNvSpPr/>
            <p:nvPr/>
          </p:nvSpPr>
          <p:spPr>
            <a:xfrm>
              <a:off x="432325" y="4847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32"/>
            <p:cNvSpPr/>
            <p:nvPr/>
          </p:nvSpPr>
          <p:spPr>
            <a:xfrm>
              <a:off x="719125" y="1072500"/>
              <a:ext cx="131400" cy="92550"/>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32"/>
            <p:cNvSpPr/>
            <p:nvPr/>
          </p:nvSpPr>
          <p:spPr>
            <a:xfrm rot="2700000">
              <a:off x="1265669" y="940744"/>
              <a:ext cx="136985" cy="119737"/>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32"/>
            <p:cNvSpPr/>
            <p:nvPr/>
          </p:nvSpPr>
          <p:spPr>
            <a:xfrm>
              <a:off x="472226" y="-128448"/>
              <a:ext cx="286781" cy="242957"/>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32"/>
            <p:cNvSpPr/>
            <p:nvPr/>
          </p:nvSpPr>
          <p:spPr>
            <a:xfrm>
              <a:off x="-195575" y="-5"/>
              <a:ext cx="266866" cy="17854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32"/>
            <p:cNvSpPr/>
            <p:nvPr/>
          </p:nvSpPr>
          <p:spPr>
            <a:xfrm rot="2700000">
              <a:off x="-68610" y="590470"/>
              <a:ext cx="211572" cy="132009"/>
            </a:xfrm>
            <a:custGeom>
              <a:rect b="b" l="l" r="r" t="t"/>
              <a:pathLst>
                <a:path extrusionOk="0" h="1918" w="3074">
                  <a:moveTo>
                    <a:pt x="1499" y="0"/>
                  </a:moveTo>
                  <a:cubicBezTo>
                    <a:pt x="1266" y="0"/>
                    <a:pt x="1020" y="67"/>
                    <a:pt x="783" y="225"/>
                  </a:cubicBezTo>
                  <a:cubicBezTo>
                    <a:pt x="1" y="739"/>
                    <a:pt x="421" y="1917"/>
                    <a:pt x="1348" y="1917"/>
                  </a:cubicBezTo>
                  <a:cubicBezTo>
                    <a:pt x="1627" y="1917"/>
                    <a:pt x="1952" y="1811"/>
                    <a:pt x="2303" y="1547"/>
                  </a:cubicBezTo>
                  <a:cubicBezTo>
                    <a:pt x="3074" y="969"/>
                    <a:pt x="2385" y="0"/>
                    <a:pt x="14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32"/>
            <p:cNvSpPr/>
            <p:nvPr/>
          </p:nvSpPr>
          <p:spPr>
            <a:xfrm rot="2700000">
              <a:off x="1065138" y="1363232"/>
              <a:ext cx="81870" cy="55410"/>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98" name="Google Shape;2498;p32"/>
          <p:cNvSpPr/>
          <p:nvPr/>
        </p:nvSpPr>
        <p:spPr>
          <a:xfrm rot="7199401">
            <a:off x="880867" y="4480595"/>
            <a:ext cx="309871" cy="255830"/>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32"/>
          <p:cNvSpPr/>
          <p:nvPr/>
        </p:nvSpPr>
        <p:spPr>
          <a:xfrm rot="10800000">
            <a:off x="8634651" y="1464150"/>
            <a:ext cx="286800" cy="169500"/>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32"/>
          <p:cNvSpPr/>
          <p:nvPr/>
        </p:nvSpPr>
        <p:spPr>
          <a:xfrm rot="10800000">
            <a:off x="106064" y="1833225"/>
            <a:ext cx="286799" cy="179713"/>
          </a:xfrm>
          <a:custGeom>
            <a:rect b="b" l="l" r="r" t="t"/>
            <a:pathLst>
              <a:path extrusionOk="0" h="1309" w="2089">
                <a:moveTo>
                  <a:pt x="1017" y="1"/>
                </a:moveTo>
                <a:cubicBezTo>
                  <a:pt x="861" y="1"/>
                  <a:pt x="697" y="46"/>
                  <a:pt x="540" y="153"/>
                </a:cubicBezTo>
                <a:cubicBezTo>
                  <a:pt x="1" y="505"/>
                  <a:pt x="294" y="1309"/>
                  <a:pt x="923" y="1309"/>
                </a:cubicBezTo>
                <a:cubicBezTo>
                  <a:pt x="1110" y="1309"/>
                  <a:pt x="1326" y="1238"/>
                  <a:pt x="1558" y="1065"/>
                </a:cubicBezTo>
                <a:cubicBezTo>
                  <a:pt x="2089" y="667"/>
                  <a:pt x="1615"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32"/>
          <p:cNvSpPr/>
          <p:nvPr/>
        </p:nvSpPr>
        <p:spPr>
          <a:xfrm rot="-2205800">
            <a:off x="7716055" y="4617640"/>
            <a:ext cx="371693" cy="170522"/>
          </a:xfrm>
          <a:custGeom>
            <a:rect b="b" l="l" r="r" t="t"/>
            <a:pathLst>
              <a:path extrusionOk="0" h="6821" w="14868">
                <a:moveTo>
                  <a:pt x="4094" y="1"/>
                </a:moveTo>
                <a:cubicBezTo>
                  <a:pt x="3732" y="1"/>
                  <a:pt x="3383" y="34"/>
                  <a:pt x="3054" y="105"/>
                </a:cubicBezTo>
                <a:cubicBezTo>
                  <a:pt x="1" y="773"/>
                  <a:pt x="4870" y="6820"/>
                  <a:pt x="9196" y="6820"/>
                </a:cubicBezTo>
                <a:cubicBezTo>
                  <a:pt x="9693" y="6820"/>
                  <a:pt x="10183" y="6741"/>
                  <a:pt x="10652" y="6564"/>
                </a:cubicBezTo>
                <a:cubicBezTo>
                  <a:pt x="14867" y="4990"/>
                  <a:pt x="8522" y="1"/>
                  <a:pt x="409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32"/>
          <p:cNvSpPr/>
          <p:nvPr/>
        </p:nvSpPr>
        <p:spPr>
          <a:xfrm rot="-10650418">
            <a:off x="6622048" y="321597"/>
            <a:ext cx="417519" cy="279338"/>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Playfair Display"/>
              <a:buNone/>
              <a:defRPr sz="3000">
                <a:solidFill>
                  <a:schemeClr val="dk1"/>
                </a:solidFill>
                <a:latin typeface="Playfair Display"/>
                <a:ea typeface="Playfair Display"/>
                <a:cs typeface="Playfair Display"/>
                <a:sym typeface="Playfair Display"/>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Crimson Pro"/>
              <a:buChar char="●"/>
              <a:defRPr>
                <a:solidFill>
                  <a:schemeClr val="dk1"/>
                </a:solidFill>
                <a:latin typeface="Crimson Pro"/>
                <a:ea typeface="Crimson Pro"/>
                <a:cs typeface="Crimson Pro"/>
                <a:sym typeface="Crimson Pro"/>
              </a:defRPr>
            </a:lvl1pPr>
            <a:lvl2pPr indent="-317500" lvl="1" marL="914400">
              <a:lnSpc>
                <a:spcPct val="100000"/>
              </a:lnSpc>
              <a:spcBef>
                <a:spcPts val="0"/>
              </a:spcBef>
              <a:spcAft>
                <a:spcPts val="0"/>
              </a:spcAft>
              <a:buClr>
                <a:schemeClr val="dk1"/>
              </a:buClr>
              <a:buSzPts val="1400"/>
              <a:buFont typeface="Crimson Pro"/>
              <a:buChar char="○"/>
              <a:defRPr>
                <a:solidFill>
                  <a:schemeClr val="dk1"/>
                </a:solidFill>
                <a:latin typeface="Crimson Pro"/>
                <a:ea typeface="Crimson Pro"/>
                <a:cs typeface="Crimson Pro"/>
                <a:sym typeface="Crimson Pro"/>
              </a:defRPr>
            </a:lvl2pPr>
            <a:lvl3pPr indent="-317500" lvl="2" marL="1371600">
              <a:lnSpc>
                <a:spcPct val="100000"/>
              </a:lnSpc>
              <a:spcBef>
                <a:spcPts val="0"/>
              </a:spcBef>
              <a:spcAft>
                <a:spcPts val="0"/>
              </a:spcAft>
              <a:buClr>
                <a:schemeClr val="dk1"/>
              </a:buClr>
              <a:buSzPts val="1400"/>
              <a:buFont typeface="Crimson Pro"/>
              <a:buChar char="■"/>
              <a:defRPr>
                <a:solidFill>
                  <a:schemeClr val="dk1"/>
                </a:solidFill>
                <a:latin typeface="Crimson Pro"/>
                <a:ea typeface="Crimson Pro"/>
                <a:cs typeface="Crimson Pro"/>
                <a:sym typeface="Crimson Pro"/>
              </a:defRPr>
            </a:lvl3pPr>
            <a:lvl4pPr indent="-317500" lvl="3" marL="1828800">
              <a:lnSpc>
                <a:spcPct val="100000"/>
              </a:lnSpc>
              <a:spcBef>
                <a:spcPts val="0"/>
              </a:spcBef>
              <a:spcAft>
                <a:spcPts val="0"/>
              </a:spcAft>
              <a:buClr>
                <a:schemeClr val="dk1"/>
              </a:buClr>
              <a:buSzPts val="1400"/>
              <a:buFont typeface="Crimson Pro"/>
              <a:buChar char="●"/>
              <a:defRPr>
                <a:solidFill>
                  <a:schemeClr val="dk1"/>
                </a:solidFill>
                <a:latin typeface="Crimson Pro"/>
                <a:ea typeface="Crimson Pro"/>
                <a:cs typeface="Crimson Pro"/>
                <a:sym typeface="Crimson Pro"/>
              </a:defRPr>
            </a:lvl4pPr>
            <a:lvl5pPr indent="-317500" lvl="4" marL="2286000">
              <a:lnSpc>
                <a:spcPct val="100000"/>
              </a:lnSpc>
              <a:spcBef>
                <a:spcPts val="0"/>
              </a:spcBef>
              <a:spcAft>
                <a:spcPts val="0"/>
              </a:spcAft>
              <a:buClr>
                <a:schemeClr val="dk1"/>
              </a:buClr>
              <a:buSzPts val="1400"/>
              <a:buFont typeface="Crimson Pro"/>
              <a:buChar char="○"/>
              <a:defRPr>
                <a:solidFill>
                  <a:schemeClr val="dk1"/>
                </a:solidFill>
                <a:latin typeface="Crimson Pro"/>
                <a:ea typeface="Crimson Pro"/>
                <a:cs typeface="Crimson Pro"/>
                <a:sym typeface="Crimson Pro"/>
              </a:defRPr>
            </a:lvl5pPr>
            <a:lvl6pPr indent="-317500" lvl="5" marL="2743200">
              <a:lnSpc>
                <a:spcPct val="100000"/>
              </a:lnSpc>
              <a:spcBef>
                <a:spcPts val="0"/>
              </a:spcBef>
              <a:spcAft>
                <a:spcPts val="0"/>
              </a:spcAft>
              <a:buClr>
                <a:schemeClr val="dk1"/>
              </a:buClr>
              <a:buSzPts val="1400"/>
              <a:buFont typeface="Crimson Pro"/>
              <a:buChar char="■"/>
              <a:defRPr>
                <a:solidFill>
                  <a:schemeClr val="dk1"/>
                </a:solidFill>
                <a:latin typeface="Crimson Pro"/>
                <a:ea typeface="Crimson Pro"/>
                <a:cs typeface="Crimson Pro"/>
                <a:sym typeface="Crimson Pro"/>
              </a:defRPr>
            </a:lvl6pPr>
            <a:lvl7pPr indent="-317500" lvl="6" marL="3200400">
              <a:lnSpc>
                <a:spcPct val="100000"/>
              </a:lnSpc>
              <a:spcBef>
                <a:spcPts val="0"/>
              </a:spcBef>
              <a:spcAft>
                <a:spcPts val="0"/>
              </a:spcAft>
              <a:buClr>
                <a:schemeClr val="dk1"/>
              </a:buClr>
              <a:buSzPts val="1400"/>
              <a:buFont typeface="Crimson Pro"/>
              <a:buChar char="●"/>
              <a:defRPr>
                <a:solidFill>
                  <a:schemeClr val="dk1"/>
                </a:solidFill>
                <a:latin typeface="Crimson Pro"/>
                <a:ea typeface="Crimson Pro"/>
                <a:cs typeface="Crimson Pro"/>
                <a:sym typeface="Crimson Pro"/>
              </a:defRPr>
            </a:lvl7pPr>
            <a:lvl8pPr indent="-317500" lvl="7" marL="3657600">
              <a:lnSpc>
                <a:spcPct val="100000"/>
              </a:lnSpc>
              <a:spcBef>
                <a:spcPts val="0"/>
              </a:spcBef>
              <a:spcAft>
                <a:spcPts val="0"/>
              </a:spcAft>
              <a:buClr>
                <a:schemeClr val="dk1"/>
              </a:buClr>
              <a:buSzPts val="1400"/>
              <a:buFont typeface="Crimson Pro"/>
              <a:buChar char="○"/>
              <a:defRPr>
                <a:solidFill>
                  <a:schemeClr val="dk1"/>
                </a:solidFill>
                <a:latin typeface="Crimson Pro"/>
                <a:ea typeface="Crimson Pro"/>
                <a:cs typeface="Crimson Pro"/>
                <a:sym typeface="Crimson Pro"/>
              </a:defRPr>
            </a:lvl8pPr>
            <a:lvl9pPr indent="-317500" lvl="8" marL="4114800">
              <a:lnSpc>
                <a:spcPct val="100000"/>
              </a:lnSpc>
              <a:spcBef>
                <a:spcPts val="0"/>
              </a:spcBef>
              <a:spcAft>
                <a:spcPts val="0"/>
              </a:spcAft>
              <a:buClr>
                <a:schemeClr val="dk1"/>
              </a:buClr>
              <a:buSzPts val="1400"/>
              <a:buFont typeface="Crimson Pro"/>
              <a:buChar char="■"/>
              <a:defRPr>
                <a:solidFill>
                  <a:schemeClr val="dk1"/>
                </a:solidFill>
                <a:latin typeface="Crimson Pro"/>
                <a:ea typeface="Crimson Pro"/>
                <a:cs typeface="Crimson Pro"/>
                <a:sym typeface="Crimson Pr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hyperlink" Target="http://www.youtube.com/watch?v=TeFr4_NSf7I" TargetMode="Externa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6" name="Shape 2506"/>
        <p:cNvGrpSpPr/>
        <p:nvPr/>
      </p:nvGrpSpPr>
      <p:grpSpPr>
        <a:xfrm>
          <a:off x="0" y="0"/>
          <a:ext cx="0" cy="0"/>
          <a:chOff x="0" y="0"/>
          <a:chExt cx="0" cy="0"/>
        </a:xfrm>
      </p:grpSpPr>
      <p:sp>
        <p:nvSpPr>
          <p:cNvPr id="2507" name="Google Shape;2507;p33"/>
          <p:cNvSpPr/>
          <p:nvPr/>
        </p:nvSpPr>
        <p:spPr>
          <a:xfrm>
            <a:off x="330128" y="1530500"/>
            <a:ext cx="282451" cy="255906"/>
          </a:xfrm>
          <a:custGeom>
            <a:rect b="b" l="l" r="r" t="t"/>
            <a:pathLst>
              <a:path extrusionOk="0" h="9404" w="17010">
                <a:moveTo>
                  <a:pt x="5821" y="1"/>
                </a:moveTo>
                <a:cubicBezTo>
                  <a:pt x="4498" y="1"/>
                  <a:pt x="3378" y="322"/>
                  <a:pt x="2751" y="1043"/>
                </a:cubicBezTo>
                <a:cubicBezTo>
                  <a:pt x="0" y="4173"/>
                  <a:pt x="5106" y="7213"/>
                  <a:pt x="7052" y="8064"/>
                </a:cubicBezTo>
                <a:cubicBezTo>
                  <a:pt x="9144" y="8982"/>
                  <a:pt x="10839" y="9403"/>
                  <a:pt x="12138" y="9403"/>
                </a:cubicBezTo>
                <a:cubicBezTo>
                  <a:pt x="13613" y="9403"/>
                  <a:pt x="14578" y="8859"/>
                  <a:pt x="15030" y="7881"/>
                </a:cubicBezTo>
                <a:cubicBezTo>
                  <a:pt x="17010" y="3630"/>
                  <a:pt x="10268" y="1"/>
                  <a:pt x="582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33"/>
          <p:cNvSpPr/>
          <p:nvPr/>
        </p:nvSpPr>
        <p:spPr>
          <a:xfrm>
            <a:off x="1203750" y="2660075"/>
            <a:ext cx="6737100" cy="5829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33"/>
          <p:cNvSpPr txBox="1"/>
          <p:nvPr>
            <p:ph type="ctrTitle"/>
          </p:nvPr>
        </p:nvSpPr>
        <p:spPr>
          <a:xfrm>
            <a:off x="715150" y="1737700"/>
            <a:ext cx="7713900" cy="714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Applying Your Strengths</a:t>
            </a:r>
            <a:endParaRPr>
              <a:latin typeface="Playfair Display"/>
              <a:ea typeface="Playfair Display"/>
              <a:cs typeface="Playfair Display"/>
              <a:sym typeface="Playfair Display"/>
            </a:endParaRPr>
          </a:p>
        </p:txBody>
      </p:sp>
      <p:sp>
        <p:nvSpPr>
          <p:cNvPr id="2510" name="Google Shape;2510;p33"/>
          <p:cNvSpPr/>
          <p:nvPr/>
        </p:nvSpPr>
        <p:spPr>
          <a:xfrm>
            <a:off x="8157056" y="824525"/>
            <a:ext cx="622611" cy="318341"/>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33"/>
          <p:cNvSpPr/>
          <p:nvPr/>
        </p:nvSpPr>
        <p:spPr>
          <a:xfrm>
            <a:off x="5128425" y="891062"/>
            <a:ext cx="211949" cy="185273"/>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33"/>
          <p:cNvSpPr txBox="1"/>
          <p:nvPr>
            <p:ph idx="2" type="ctrTitle"/>
          </p:nvPr>
        </p:nvSpPr>
        <p:spPr>
          <a:xfrm>
            <a:off x="1930500" y="2769350"/>
            <a:ext cx="52830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Your Life Helper</a:t>
            </a:r>
            <a:endParaRPr/>
          </a:p>
        </p:txBody>
      </p:sp>
      <p:pic>
        <p:nvPicPr>
          <p:cNvPr id="2513" name="Google Shape;2513;p33"/>
          <p:cNvPicPr preferRelativeResize="0"/>
          <p:nvPr/>
        </p:nvPicPr>
        <p:blipFill>
          <a:blip r:embed="rId3">
            <a:alphaModFix/>
          </a:blip>
          <a:stretch>
            <a:fillRect/>
          </a:stretch>
        </p:blipFill>
        <p:spPr>
          <a:xfrm>
            <a:off x="3505200" y="3395375"/>
            <a:ext cx="1595725" cy="1595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7" name="Shape 2517"/>
        <p:cNvGrpSpPr/>
        <p:nvPr/>
      </p:nvGrpSpPr>
      <p:grpSpPr>
        <a:xfrm>
          <a:off x="0" y="0"/>
          <a:ext cx="0" cy="0"/>
          <a:chOff x="0" y="0"/>
          <a:chExt cx="0" cy="0"/>
        </a:xfrm>
      </p:grpSpPr>
      <p:sp>
        <p:nvSpPr>
          <p:cNvPr id="2518" name="Google Shape;2518;p34"/>
          <p:cNvSpPr/>
          <p:nvPr/>
        </p:nvSpPr>
        <p:spPr>
          <a:xfrm>
            <a:off x="715050" y="1868450"/>
            <a:ext cx="7713900" cy="2103000"/>
          </a:xfrm>
          <a:prstGeom prst="roundRect">
            <a:avLst>
              <a:gd fmla="val 7261"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2519" name="Google Shape;2519;p34"/>
          <p:cNvGraphicFramePr/>
          <p:nvPr/>
        </p:nvGraphicFramePr>
        <p:xfrm>
          <a:off x="719950" y="1868450"/>
          <a:ext cx="3000000" cy="3000000"/>
        </p:xfrm>
        <a:graphic>
          <a:graphicData uri="http://schemas.openxmlformats.org/drawingml/2006/table">
            <a:tbl>
              <a:tblPr>
                <a:noFill/>
                <a:tableStyleId>{59B8BBE2-7EC7-4A86-BAA4-CEFD78798001}</a:tableStyleId>
              </a:tblPr>
              <a:tblGrid>
                <a:gridCol w="2619875"/>
                <a:gridCol w="5084125"/>
              </a:tblGrid>
              <a:tr h="350500">
                <a:tc>
                  <a:txBody>
                    <a:bodyPr/>
                    <a:lstStyle/>
                    <a:p>
                      <a:pPr indent="0" lvl="0" marL="0" rtl="0" algn="l">
                        <a:spcBef>
                          <a:spcPts val="0"/>
                        </a:spcBef>
                        <a:spcAft>
                          <a:spcPts val="0"/>
                        </a:spcAft>
                        <a:buNone/>
                      </a:pPr>
                      <a:r>
                        <a:rPr b="1" lang="en" sz="1100">
                          <a:solidFill>
                            <a:schemeClr val="dk1"/>
                          </a:solidFill>
                          <a:latin typeface="Crimson Pro"/>
                          <a:ea typeface="Crimson Pro"/>
                          <a:cs typeface="Crimson Pro"/>
                          <a:sym typeface="Crimson Pro"/>
                        </a:rPr>
                        <a:t>Review of Strengths-Based Approach</a:t>
                      </a:r>
                      <a:endParaRPr b="1" sz="1100">
                        <a:solidFill>
                          <a:schemeClr val="dk1"/>
                        </a:solidFill>
                        <a:latin typeface="Crimson Pro"/>
                        <a:ea typeface="Crimson Pro"/>
                        <a:cs typeface="Crimson Pro"/>
                        <a:sym typeface="Crimson Pro"/>
                      </a:endParaRPr>
                    </a:p>
                  </a:txBody>
                  <a:tcPr marT="91425" marB="91425" marR="91425" marL="91425">
                    <a:lnL cap="flat" cmpd="sng" w="9525">
                      <a:solidFill>
                        <a:schemeClr val="accent2">
                          <a:alpha val="0"/>
                        </a:schemeClr>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alpha val="0"/>
                        </a:schemeClr>
                      </a:solidFill>
                      <a:prstDash val="solid"/>
                      <a:round/>
                      <a:headEnd len="sm" w="sm" type="none"/>
                      <a:tailEnd len="sm" w="sm" type="none"/>
                    </a:lnT>
                    <a:lnB cap="flat" cmpd="sng" w="9525">
                      <a:solidFill>
                        <a:schemeClr val="accent2"/>
                      </a:solidFill>
                      <a:prstDash val="solid"/>
                      <a:round/>
                      <a:headEnd len="sm" w="sm" type="none"/>
                      <a:tailEnd len="sm" w="sm" type="none"/>
                    </a:lnB>
                  </a:tcPr>
                </a:tc>
                <a:tc>
                  <a:txBody>
                    <a:bodyPr/>
                    <a:lstStyle/>
                    <a:p>
                      <a:pPr indent="0" lvl="0" marL="0" rtl="0" algn="l">
                        <a:spcBef>
                          <a:spcPts val="0"/>
                        </a:spcBef>
                        <a:spcAft>
                          <a:spcPts val="1600"/>
                        </a:spcAft>
                        <a:buNone/>
                      </a:pPr>
                      <a:r>
                        <a:rPr lang="en" sz="1100">
                          <a:solidFill>
                            <a:schemeClr val="dk1"/>
                          </a:solidFill>
                          <a:latin typeface="Crimson Pro"/>
                          <a:ea typeface="Crimson Pro"/>
                          <a:cs typeface="Crimson Pro"/>
                          <a:sym typeface="Crimson Pro"/>
                        </a:rPr>
                        <a:t>To view this template correctly in PowerPoint, download and install the fonts we used</a:t>
                      </a:r>
                      <a:endParaRPr sz="1100">
                        <a:solidFill>
                          <a:schemeClr val="dk1"/>
                        </a:solidFill>
                        <a:latin typeface="Crimson Pro"/>
                        <a:ea typeface="Crimson Pro"/>
                        <a:cs typeface="Crimson Pro"/>
                        <a:sym typeface="Crimson Pro"/>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alpha val="0"/>
                        </a:schemeClr>
                      </a:solidFill>
                      <a:prstDash val="solid"/>
                      <a:round/>
                      <a:headEnd len="sm" w="sm" type="none"/>
                      <a:tailEnd len="sm" w="sm" type="none"/>
                    </a:lnR>
                    <a:lnT cap="flat" cmpd="sng" w="9525">
                      <a:solidFill>
                        <a:schemeClr val="accent2">
                          <a:alpha val="0"/>
                        </a:schemeClr>
                      </a:solidFill>
                      <a:prstDash val="solid"/>
                      <a:round/>
                      <a:headEnd len="sm" w="sm" type="none"/>
                      <a:tailEnd len="sm" w="sm" type="none"/>
                    </a:lnT>
                    <a:lnB cap="flat" cmpd="sng" w="9525">
                      <a:solidFill>
                        <a:schemeClr val="accent2"/>
                      </a:solidFill>
                      <a:prstDash val="solid"/>
                      <a:round/>
                      <a:headEnd len="sm" w="sm" type="none"/>
                      <a:tailEnd len="sm" w="sm" type="none"/>
                    </a:lnB>
                  </a:tcPr>
                </a:tc>
              </a:tr>
              <a:tr h="350500">
                <a:tc>
                  <a:txBody>
                    <a:bodyPr/>
                    <a:lstStyle/>
                    <a:p>
                      <a:pPr indent="0" lvl="0" marL="0" rtl="0" algn="l">
                        <a:spcBef>
                          <a:spcPts val="0"/>
                        </a:spcBef>
                        <a:spcAft>
                          <a:spcPts val="0"/>
                        </a:spcAft>
                        <a:buNone/>
                      </a:pPr>
                      <a:r>
                        <a:rPr b="1" lang="en" sz="1100">
                          <a:solidFill>
                            <a:schemeClr val="dk1"/>
                          </a:solidFill>
                          <a:latin typeface="Crimson Pro"/>
                          <a:ea typeface="Crimson Pro"/>
                          <a:cs typeface="Crimson Pro"/>
                          <a:sym typeface="Crimson Pro"/>
                        </a:rPr>
                        <a:t>Identifying your top strengths</a:t>
                      </a:r>
                      <a:endParaRPr b="1" sz="1100">
                        <a:solidFill>
                          <a:schemeClr val="dk1"/>
                        </a:solidFill>
                        <a:latin typeface="Crimson Pro"/>
                        <a:ea typeface="Crimson Pro"/>
                        <a:cs typeface="Crimson Pro"/>
                        <a:sym typeface="Crimson Pro"/>
                      </a:endParaRPr>
                    </a:p>
                  </a:txBody>
                  <a:tcPr marT="91425" marB="91425" marR="91425" marL="91425">
                    <a:lnL cap="flat" cmpd="sng" w="9525">
                      <a:solidFill>
                        <a:schemeClr val="accent2">
                          <a:alpha val="0"/>
                        </a:schemeClr>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1600"/>
                        </a:spcAft>
                        <a:buNone/>
                      </a:pPr>
                      <a:r>
                        <a:rPr lang="en" sz="1100">
                          <a:solidFill>
                            <a:schemeClr val="dk1"/>
                          </a:solidFill>
                          <a:latin typeface="Crimson Pro"/>
                          <a:ea typeface="Crimson Pro"/>
                          <a:cs typeface="Crimson Pro"/>
                          <a:sym typeface="Crimson Pro"/>
                        </a:rPr>
                        <a:t>An assortment of graphic resources that are suitable for use in this presentation</a:t>
                      </a:r>
                      <a:endParaRPr sz="1100">
                        <a:solidFill>
                          <a:schemeClr val="dk1"/>
                        </a:solidFill>
                        <a:latin typeface="Crimson Pro"/>
                        <a:ea typeface="Crimson Pro"/>
                        <a:cs typeface="Crimson Pro"/>
                        <a:sym typeface="Crimson Pro"/>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alpha val="0"/>
                        </a:schemeClr>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tcPr>
                </a:tc>
              </a:tr>
              <a:tr h="350500">
                <a:tc>
                  <a:txBody>
                    <a:bodyPr/>
                    <a:lstStyle/>
                    <a:p>
                      <a:pPr indent="0" lvl="0" marL="0" rtl="0" algn="l">
                        <a:spcBef>
                          <a:spcPts val="0"/>
                        </a:spcBef>
                        <a:spcAft>
                          <a:spcPts val="0"/>
                        </a:spcAft>
                        <a:buNone/>
                      </a:pPr>
                      <a:r>
                        <a:rPr b="1" lang="en" sz="1100">
                          <a:solidFill>
                            <a:schemeClr val="dk1"/>
                          </a:solidFill>
                          <a:latin typeface="Crimson Pro"/>
                          <a:ea typeface="Crimson Pro"/>
                          <a:cs typeface="Crimson Pro"/>
                          <a:sym typeface="Crimson Pro"/>
                        </a:rPr>
                        <a:t>Video example</a:t>
                      </a:r>
                      <a:endParaRPr b="1" sz="1100">
                        <a:solidFill>
                          <a:schemeClr val="dk1"/>
                        </a:solidFill>
                        <a:latin typeface="Crimson Pro"/>
                        <a:ea typeface="Crimson Pro"/>
                        <a:cs typeface="Crimson Pro"/>
                        <a:sym typeface="Crimson Pro"/>
                      </a:endParaRPr>
                    </a:p>
                  </a:txBody>
                  <a:tcPr marT="91425" marB="91425" marR="91425" marL="91425">
                    <a:lnL cap="flat" cmpd="sng" w="9525">
                      <a:solidFill>
                        <a:schemeClr val="accent2">
                          <a:alpha val="0"/>
                        </a:schemeClr>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tcPr>
                </a:tc>
                <a:tc>
                  <a:txBody>
                    <a:bodyPr/>
                    <a:lstStyle/>
                    <a:p>
                      <a:pPr indent="0" lvl="0" marL="0" rtl="0" algn="l">
                        <a:spcBef>
                          <a:spcPts val="0"/>
                        </a:spcBef>
                        <a:spcAft>
                          <a:spcPts val="1600"/>
                        </a:spcAft>
                        <a:buNone/>
                      </a:pPr>
                      <a:r>
                        <a:rPr lang="en" sz="1100">
                          <a:solidFill>
                            <a:schemeClr val="dk1"/>
                          </a:solidFill>
                          <a:latin typeface="Crimson Pro"/>
                          <a:ea typeface="Crimson Pro"/>
                          <a:cs typeface="Crimson Pro"/>
                          <a:sym typeface="Crimson Pro"/>
                        </a:rPr>
                        <a:t>You must keep it so that proper credits for our design are given</a:t>
                      </a:r>
                      <a:endParaRPr sz="1100">
                        <a:solidFill>
                          <a:schemeClr val="dk1"/>
                        </a:solidFill>
                        <a:latin typeface="Crimson Pro"/>
                        <a:ea typeface="Crimson Pro"/>
                        <a:cs typeface="Crimson Pro"/>
                        <a:sym typeface="Crimson Pro"/>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alpha val="0"/>
                        </a:schemeClr>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tcPr>
                </a:tc>
              </a:tr>
              <a:tr h="350500">
                <a:tc>
                  <a:txBody>
                    <a:bodyPr/>
                    <a:lstStyle/>
                    <a:p>
                      <a:pPr indent="0" lvl="0" marL="0" rtl="0" algn="l">
                        <a:spcBef>
                          <a:spcPts val="0"/>
                        </a:spcBef>
                        <a:spcAft>
                          <a:spcPts val="0"/>
                        </a:spcAft>
                        <a:buNone/>
                      </a:pPr>
                      <a:r>
                        <a:rPr b="1" lang="en" sz="1100">
                          <a:solidFill>
                            <a:schemeClr val="dk1"/>
                          </a:solidFill>
                          <a:latin typeface="Crimson Pro"/>
                          <a:ea typeface="Crimson Pro"/>
                          <a:cs typeface="Crimson Pro"/>
                          <a:sym typeface="Crimson Pro"/>
                        </a:rPr>
                        <a:t>Application</a:t>
                      </a:r>
                      <a:endParaRPr b="1" sz="1100">
                        <a:solidFill>
                          <a:schemeClr val="dk1"/>
                        </a:solidFill>
                        <a:latin typeface="Crimson Pro"/>
                        <a:ea typeface="Crimson Pro"/>
                        <a:cs typeface="Crimson Pro"/>
                        <a:sym typeface="Crimson Pro"/>
                      </a:endParaRPr>
                    </a:p>
                  </a:txBody>
                  <a:tcPr marT="91425" marB="91425" marR="91425" marL="91425">
                    <a:lnL cap="flat" cmpd="sng" w="9525">
                      <a:solidFill>
                        <a:schemeClr val="accent2">
                          <a:alpha val="0"/>
                        </a:schemeClr>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tcPr>
                </a:tc>
                <a:tc>
                  <a:txBody>
                    <a:bodyPr/>
                    <a:lstStyle/>
                    <a:p>
                      <a:pPr indent="0" lvl="0" marL="0" rtl="0" algn="l">
                        <a:spcBef>
                          <a:spcPts val="0"/>
                        </a:spcBef>
                        <a:spcAft>
                          <a:spcPts val="1600"/>
                        </a:spcAft>
                        <a:buNone/>
                      </a:pPr>
                      <a:r>
                        <a:rPr lang="en" sz="1100">
                          <a:solidFill>
                            <a:schemeClr val="dk1"/>
                          </a:solidFill>
                          <a:latin typeface="Crimson Pro"/>
                          <a:ea typeface="Crimson Pro"/>
                          <a:cs typeface="Crimson Pro"/>
                          <a:sym typeface="Crimson Pro"/>
                        </a:rPr>
                        <a:t>All the colors used in this presentation</a:t>
                      </a:r>
                      <a:endParaRPr sz="1100">
                        <a:solidFill>
                          <a:schemeClr val="dk1"/>
                        </a:solidFill>
                        <a:latin typeface="Crimson Pro"/>
                        <a:ea typeface="Crimson Pro"/>
                        <a:cs typeface="Crimson Pro"/>
                        <a:sym typeface="Crimson Pro"/>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alpha val="0"/>
                        </a:schemeClr>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tcPr>
                </a:tc>
              </a:tr>
              <a:tr h="350500">
                <a:tc>
                  <a:txBody>
                    <a:bodyPr/>
                    <a:lstStyle/>
                    <a:p>
                      <a:pPr indent="0" lvl="0" marL="0" rtl="0" algn="l">
                        <a:spcBef>
                          <a:spcPts val="0"/>
                        </a:spcBef>
                        <a:spcAft>
                          <a:spcPts val="0"/>
                        </a:spcAft>
                        <a:buNone/>
                      </a:pPr>
                      <a:r>
                        <a:rPr b="1" lang="en" sz="1100">
                          <a:solidFill>
                            <a:schemeClr val="dk1"/>
                          </a:solidFill>
                          <a:latin typeface="Crimson Pro"/>
                          <a:ea typeface="Crimson Pro"/>
                          <a:cs typeface="Crimson Pro"/>
                          <a:sym typeface="Crimson Pro"/>
                        </a:rPr>
                        <a:t>What’s next</a:t>
                      </a:r>
                      <a:endParaRPr b="1" sz="1100">
                        <a:solidFill>
                          <a:schemeClr val="dk1"/>
                        </a:solidFill>
                        <a:latin typeface="Crimson Pro"/>
                        <a:ea typeface="Crimson Pro"/>
                        <a:cs typeface="Crimson Pro"/>
                        <a:sym typeface="Crimson Pro"/>
                      </a:endParaRPr>
                    </a:p>
                  </a:txBody>
                  <a:tcPr marT="91425" marB="91425" marR="91425" marL="91425">
                    <a:lnL cap="flat" cmpd="sng" w="9525">
                      <a:solidFill>
                        <a:schemeClr val="accent2">
                          <a:alpha val="0"/>
                        </a:schemeClr>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latin typeface="Crimson Pro"/>
                          <a:ea typeface="Crimson Pro"/>
                          <a:cs typeface="Crimson Pro"/>
                          <a:sym typeface="Crimson Pro"/>
                        </a:rPr>
                        <a:t>These can be used in the template, and their size and color can be edited</a:t>
                      </a:r>
                      <a:endParaRPr sz="1100">
                        <a:solidFill>
                          <a:schemeClr val="dk1"/>
                        </a:solidFill>
                        <a:latin typeface="Crimson Pro"/>
                        <a:ea typeface="Crimson Pro"/>
                        <a:cs typeface="Crimson Pro"/>
                        <a:sym typeface="Crimson Pro"/>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alpha val="0"/>
                        </a:schemeClr>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tcPr>
                </a:tc>
              </a:tr>
              <a:tr h="350500">
                <a:tc>
                  <a:txBody>
                    <a:bodyPr/>
                    <a:lstStyle/>
                    <a:p>
                      <a:pPr indent="0" lvl="0" marL="0" rtl="0" algn="l">
                        <a:spcBef>
                          <a:spcPts val="0"/>
                        </a:spcBef>
                        <a:spcAft>
                          <a:spcPts val="0"/>
                        </a:spcAft>
                        <a:buNone/>
                      </a:pPr>
                      <a:r>
                        <a:t/>
                      </a:r>
                      <a:endParaRPr b="1" sz="1100" u="sng">
                        <a:solidFill>
                          <a:schemeClr val="dk1"/>
                        </a:solidFill>
                        <a:latin typeface="Crimson Pro"/>
                        <a:ea typeface="Crimson Pro"/>
                        <a:cs typeface="Crimson Pro"/>
                        <a:sym typeface="Crimson Pro"/>
                      </a:endParaRPr>
                    </a:p>
                  </a:txBody>
                  <a:tcPr marT="91425" marB="91425" marR="91425" marL="91425">
                    <a:lnL cap="flat" cmpd="sng" w="9525">
                      <a:solidFill>
                        <a:schemeClr val="accent2">
                          <a:alpha val="0"/>
                        </a:schemeClr>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alpha val="0"/>
                        </a:schemeClr>
                      </a:solidFill>
                      <a:prstDash val="solid"/>
                      <a:round/>
                      <a:headEnd len="sm" w="sm" type="none"/>
                      <a:tailEnd len="sm" w="sm" type="none"/>
                    </a:lnB>
                  </a:tcPr>
                </a:tc>
                <a:tc>
                  <a:txBody>
                    <a:bodyPr/>
                    <a:lstStyle/>
                    <a:p>
                      <a:pPr indent="0" lvl="0" marL="0" rtl="0" algn="l">
                        <a:spcBef>
                          <a:spcPts val="0"/>
                        </a:spcBef>
                        <a:spcAft>
                          <a:spcPts val="1600"/>
                        </a:spcAft>
                        <a:buNone/>
                      </a:pPr>
                      <a:r>
                        <a:rPr lang="en" sz="1100">
                          <a:solidFill>
                            <a:schemeClr val="dk1"/>
                          </a:solidFill>
                          <a:latin typeface="Crimson Pro"/>
                          <a:ea typeface="Crimson Pro"/>
                          <a:cs typeface="Crimson Pro"/>
                          <a:sym typeface="Crimson Pro"/>
                        </a:rPr>
                        <a:t>They are sorted by theme so you can use them in all kinds of presentations</a:t>
                      </a:r>
                      <a:endParaRPr sz="1100">
                        <a:solidFill>
                          <a:schemeClr val="dk1"/>
                        </a:solidFill>
                        <a:latin typeface="Crimson Pro"/>
                        <a:ea typeface="Crimson Pro"/>
                        <a:cs typeface="Crimson Pro"/>
                        <a:sym typeface="Crimson Pro"/>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alpha val="0"/>
                        </a:schemeClr>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alpha val="0"/>
                        </a:schemeClr>
                      </a:solidFill>
                      <a:prstDash val="solid"/>
                      <a:round/>
                      <a:headEnd len="sm" w="sm" type="none"/>
                      <a:tailEnd len="sm" w="sm" type="none"/>
                    </a:lnB>
                  </a:tcPr>
                </a:tc>
              </a:tr>
            </a:tbl>
          </a:graphicData>
        </a:graphic>
      </p:graphicFrame>
      <p:sp>
        <p:nvSpPr>
          <p:cNvPr id="2520" name="Google Shape;2520;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CONTENTS OF </a:t>
            </a:r>
            <a:r>
              <a:rPr lang="en">
                <a:latin typeface="Italianno"/>
                <a:ea typeface="Italianno"/>
                <a:cs typeface="Italianno"/>
                <a:sym typeface="Italianno"/>
              </a:rPr>
              <a:t>this</a:t>
            </a:r>
            <a:r>
              <a:rPr lang="en"/>
              <a:t> Course</a:t>
            </a:r>
            <a:endParaRPr/>
          </a:p>
        </p:txBody>
      </p:sp>
      <p:sp>
        <p:nvSpPr>
          <p:cNvPr id="2521" name="Google Shape;2521;p34"/>
          <p:cNvSpPr/>
          <p:nvPr/>
        </p:nvSpPr>
        <p:spPr>
          <a:xfrm>
            <a:off x="802598" y="632763"/>
            <a:ext cx="263807" cy="197213"/>
          </a:xfrm>
          <a:custGeom>
            <a:rect b="b" l="l" r="r" t="t"/>
            <a:pathLst>
              <a:path extrusionOk="0" h="12417" w="33100">
                <a:moveTo>
                  <a:pt x="11276" y="0"/>
                </a:moveTo>
                <a:cubicBezTo>
                  <a:pt x="10590" y="0"/>
                  <a:pt x="9903" y="37"/>
                  <a:pt x="9222" y="116"/>
                </a:cubicBezTo>
                <a:cubicBezTo>
                  <a:pt x="2582" y="878"/>
                  <a:pt x="1" y="12416"/>
                  <a:pt x="12717" y="12416"/>
                </a:cubicBezTo>
                <a:cubicBezTo>
                  <a:pt x="13940" y="12416"/>
                  <a:pt x="15305" y="12309"/>
                  <a:pt x="16821" y="12076"/>
                </a:cubicBezTo>
                <a:cubicBezTo>
                  <a:pt x="33100" y="9573"/>
                  <a:pt x="22274" y="0"/>
                  <a:pt x="1127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5" name="Shape 2525"/>
        <p:cNvGrpSpPr/>
        <p:nvPr/>
      </p:nvGrpSpPr>
      <p:grpSpPr>
        <a:xfrm>
          <a:off x="0" y="0"/>
          <a:ext cx="0" cy="0"/>
          <a:chOff x="0" y="0"/>
          <a:chExt cx="0" cy="0"/>
        </a:xfrm>
      </p:grpSpPr>
      <p:sp>
        <p:nvSpPr>
          <p:cNvPr id="2526" name="Google Shape;2526;p35"/>
          <p:cNvSpPr/>
          <p:nvPr/>
        </p:nvSpPr>
        <p:spPr>
          <a:xfrm>
            <a:off x="3460931" y="944575"/>
            <a:ext cx="2520112" cy="1238604"/>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35"/>
          <p:cNvSpPr/>
          <p:nvPr/>
        </p:nvSpPr>
        <p:spPr>
          <a:xfrm>
            <a:off x="1900687" y="2522025"/>
            <a:ext cx="5343000" cy="6834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35"/>
          <p:cNvSpPr txBox="1"/>
          <p:nvPr>
            <p:ph type="title"/>
          </p:nvPr>
        </p:nvSpPr>
        <p:spPr>
          <a:xfrm>
            <a:off x="2061337" y="2628500"/>
            <a:ext cx="5021700" cy="47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Review</a:t>
            </a:r>
            <a:r>
              <a:rPr lang="en"/>
              <a:t> </a:t>
            </a:r>
            <a:r>
              <a:rPr lang="en">
                <a:latin typeface="Italianno"/>
                <a:ea typeface="Italianno"/>
                <a:cs typeface="Italianno"/>
                <a:sym typeface="Italianno"/>
              </a:rPr>
              <a:t>of</a:t>
            </a:r>
            <a:r>
              <a:rPr lang="en"/>
              <a:t>  Strengths</a:t>
            </a:r>
            <a:endParaRPr/>
          </a:p>
        </p:txBody>
      </p:sp>
      <p:sp>
        <p:nvSpPr>
          <p:cNvPr id="2529" name="Google Shape;2529;p35"/>
          <p:cNvSpPr txBox="1"/>
          <p:nvPr>
            <p:ph idx="2" type="title"/>
          </p:nvPr>
        </p:nvSpPr>
        <p:spPr>
          <a:xfrm>
            <a:off x="3938137" y="956300"/>
            <a:ext cx="1268100" cy="956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2530" name="Google Shape;2530;p35"/>
          <p:cNvSpPr/>
          <p:nvPr/>
        </p:nvSpPr>
        <p:spPr>
          <a:xfrm>
            <a:off x="7243825" y="797200"/>
            <a:ext cx="999167" cy="856263"/>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35"/>
          <p:cNvSpPr/>
          <p:nvPr/>
        </p:nvSpPr>
        <p:spPr>
          <a:xfrm>
            <a:off x="715098" y="2066250"/>
            <a:ext cx="425037" cy="385070"/>
          </a:xfrm>
          <a:custGeom>
            <a:rect b="b" l="l" r="r" t="t"/>
            <a:pathLst>
              <a:path extrusionOk="0" h="9404" w="17010">
                <a:moveTo>
                  <a:pt x="5821" y="1"/>
                </a:moveTo>
                <a:cubicBezTo>
                  <a:pt x="4498" y="1"/>
                  <a:pt x="3378" y="322"/>
                  <a:pt x="2751" y="1043"/>
                </a:cubicBezTo>
                <a:cubicBezTo>
                  <a:pt x="0" y="4173"/>
                  <a:pt x="5106" y="7213"/>
                  <a:pt x="7052" y="8064"/>
                </a:cubicBezTo>
                <a:cubicBezTo>
                  <a:pt x="9144" y="8982"/>
                  <a:pt x="10839" y="9403"/>
                  <a:pt x="12138" y="9403"/>
                </a:cubicBezTo>
                <a:cubicBezTo>
                  <a:pt x="13613" y="9403"/>
                  <a:pt x="14578" y="8859"/>
                  <a:pt x="15030" y="7881"/>
                </a:cubicBezTo>
                <a:cubicBezTo>
                  <a:pt x="17010" y="3630"/>
                  <a:pt x="10268" y="1"/>
                  <a:pt x="582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2" name="Google Shape;2532;p35"/>
          <p:cNvSpPr/>
          <p:nvPr/>
        </p:nvSpPr>
        <p:spPr>
          <a:xfrm>
            <a:off x="6900327" y="4360700"/>
            <a:ext cx="343506" cy="241935"/>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35"/>
          <p:cNvSpPr/>
          <p:nvPr/>
        </p:nvSpPr>
        <p:spPr>
          <a:xfrm>
            <a:off x="3499100" y="759312"/>
            <a:ext cx="211949" cy="185273"/>
          </a:xfrm>
          <a:custGeom>
            <a:rect b="b" l="l" r="r" t="t"/>
            <a:pathLst>
              <a:path extrusionOk="0" h="2388" w="2732">
                <a:moveTo>
                  <a:pt x="1465" y="1"/>
                </a:moveTo>
                <a:cubicBezTo>
                  <a:pt x="1438" y="1"/>
                  <a:pt x="1411" y="3"/>
                  <a:pt x="1384" y="7"/>
                </a:cubicBezTo>
                <a:cubicBezTo>
                  <a:pt x="624" y="128"/>
                  <a:pt x="1" y="1587"/>
                  <a:pt x="518" y="2149"/>
                </a:cubicBezTo>
                <a:cubicBezTo>
                  <a:pt x="660" y="2307"/>
                  <a:pt x="1019" y="2387"/>
                  <a:pt x="1374" y="2387"/>
                </a:cubicBezTo>
                <a:cubicBezTo>
                  <a:pt x="1703" y="2387"/>
                  <a:pt x="2028" y="2319"/>
                  <a:pt x="2174" y="2180"/>
                </a:cubicBezTo>
                <a:cubicBezTo>
                  <a:pt x="2732" y="1622"/>
                  <a:pt x="2226" y="1"/>
                  <a:pt x="146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35"/>
          <p:cNvSpPr/>
          <p:nvPr/>
        </p:nvSpPr>
        <p:spPr>
          <a:xfrm>
            <a:off x="7243825" y="1006363"/>
            <a:ext cx="999167" cy="856263"/>
          </a:xfrm>
          <a:custGeom>
            <a:rect b="b" l="l" r="r" t="t"/>
            <a:pathLst>
              <a:path extrusionOk="0" h="22206" w="25912">
                <a:moveTo>
                  <a:pt x="7631" y="304"/>
                </a:moveTo>
                <a:cubicBezTo>
                  <a:pt x="7874" y="304"/>
                  <a:pt x="8116" y="315"/>
                  <a:pt x="8359" y="341"/>
                </a:cubicBezTo>
                <a:cubicBezTo>
                  <a:pt x="9620" y="417"/>
                  <a:pt x="10867" y="660"/>
                  <a:pt x="12067" y="1040"/>
                </a:cubicBezTo>
                <a:cubicBezTo>
                  <a:pt x="14407" y="1784"/>
                  <a:pt x="16550" y="3030"/>
                  <a:pt x="18359" y="4687"/>
                </a:cubicBezTo>
                <a:cubicBezTo>
                  <a:pt x="20258" y="6404"/>
                  <a:pt x="21839" y="8441"/>
                  <a:pt x="23176" y="10614"/>
                </a:cubicBezTo>
                <a:cubicBezTo>
                  <a:pt x="23936" y="11829"/>
                  <a:pt x="24711" y="13091"/>
                  <a:pt x="25213" y="14443"/>
                </a:cubicBezTo>
                <a:cubicBezTo>
                  <a:pt x="25699" y="15796"/>
                  <a:pt x="25760" y="17331"/>
                  <a:pt x="25106" y="18638"/>
                </a:cubicBezTo>
                <a:cubicBezTo>
                  <a:pt x="24154" y="20557"/>
                  <a:pt x="22008" y="21922"/>
                  <a:pt x="19866" y="21922"/>
                </a:cubicBezTo>
                <a:cubicBezTo>
                  <a:pt x="19819" y="21922"/>
                  <a:pt x="19773" y="21922"/>
                  <a:pt x="19726" y="21920"/>
                </a:cubicBezTo>
                <a:cubicBezTo>
                  <a:pt x="17781" y="21875"/>
                  <a:pt x="15821" y="21434"/>
                  <a:pt x="13952" y="20948"/>
                </a:cubicBezTo>
                <a:cubicBezTo>
                  <a:pt x="11687" y="20340"/>
                  <a:pt x="9408" y="19550"/>
                  <a:pt x="7386" y="18349"/>
                </a:cubicBezTo>
                <a:cubicBezTo>
                  <a:pt x="6931" y="18075"/>
                  <a:pt x="6505" y="17787"/>
                  <a:pt x="6095" y="17468"/>
                </a:cubicBezTo>
                <a:cubicBezTo>
                  <a:pt x="6072" y="17451"/>
                  <a:pt x="6047" y="17442"/>
                  <a:pt x="6024" y="17439"/>
                </a:cubicBezTo>
                <a:lnTo>
                  <a:pt x="6024" y="17439"/>
                </a:lnTo>
                <a:cubicBezTo>
                  <a:pt x="3877" y="15742"/>
                  <a:pt x="2210" y="13525"/>
                  <a:pt x="1171" y="11009"/>
                </a:cubicBezTo>
                <a:cubicBezTo>
                  <a:pt x="669" y="9778"/>
                  <a:pt x="396" y="8471"/>
                  <a:pt x="365" y="7149"/>
                </a:cubicBezTo>
                <a:cubicBezTo>
                  <a:pt x="350" y="6495"/>
                  <a:pt x="396" y="5842"/>
                  <a:pt x="533" y="5204"/>
                </a:cubicBezTo>
                <a:cubicBezTo>
                  <a:pt x="624" y="4626"/>
                  <a:pt x="806" y="4049"/>
                  <a:pt x="1080" y="3532"/>
                </a:cubicBezTo>
                <a:cubicBezTo>
                  <a:pt x="1581" y="2650"/>
                  <a:pt x="2432" y="2027"/>
                  <a:pt x="3314" y="1556"/>
                </a:cubicBezTo>
                <a:cubicBezTo>
                  <a:pt x="4165" y="1100"/>
                  <a:pt x="5092" y="751"/>
                  <a:pt x="6034" y="523"/>
                </a:cubicBezTo>
                <a:cubicBezTo>
                  <a:pt x="6368" y="432"/>
                  <a:pt x="6703" y="371"/>
                  <a:pt x="7037" y="325"/>
                </a:cubicBezTo>
                <a:cubicBezTo>
                  <a:pt x="7235" y="312"/>
                  <a:pt x="7433" y="304"/>
                  <a:pt x="7631" y="304"/>
                </a:cubicBezTo>
                <a:close/>
                <a:moveTo>
                  <a:pt x="7622" y="0"/>
                </a:moveTo>
                <a:cubicBezTo>
                  <a:pt x="7394" y="0"/>
                  <a:pt x="7165" y="11"/>
                  <a:pt x="6931" y="37"/>
                </a:cubicBezTo>
                <a:cubicBezTo>
                  <a:pt x="6095" y="158"/>
                  <a:pt x="5259" y="386"/>
                  <a:pt x="4469" y="705"/>
                </a:cubicBezTo>
                <a:cubicBezTo>
                  <a:pt x="3466" y="1055"/>
                  <a:pt x="2554" y="1587"/>
                  <a:pt x="1748" y="2286"/>
                </a:cubicBezTo>
                <a:cubicBezTo>
                  <a:pt x="1368" y="2605"/>
                  <a:pt x="1049" y="3000"/>
                  <a:pt x="791" y="3441"/>
                </a:cubicBezTo>
                <a:cubicBezTo>
                  <a:pt x="533" y="3973"/>
                  <a:pt x="350" y="4550"/>
                  <a:pt x="244" y="5158"/>
                </a:cubicBezTo>
                <a:cubicBezTo>
                  <a:pt x="1" y="6465"/>
                  <a:pt x="31" y="7817"/>
                  <a:pt x="320" y="9124"/>
                </a:cubicBezTo>
                <a:cubicBezTo>
                  <a:pt x="882" y="11845"/>
                  <a:pt x="2432" y="14337"/>
                  <a:pt x="4362" y="16313"/>
                </a:cubicBezTo>
                <a:cubicBezTo>
                  <a:pt x="4849" y="16799"/>
                  <a:pt x="5350" y="17255"/>
                  <a:pt x="5882" y="17680"/>
                </a:cubicBezTo>
                <a:cubicBezTo>
                  <a:pt x="5899" y="17693"/>
                  <a:pt x="5916" y="17701"/>
                  <a:pt x="5934" y="17706"/>
                </a:cubicBezTo>
                <a:lnTo>
                  <a:pt x="5934" y="17706"/>
                </a:lnTo>
                <a:cubicBezTo>
                  <a:pt x="7793" y="19141"/>
                  <a:pt x="10036" y="20042"/>
                  <a:pt x="12249" y="20750"/>
                </a:cubicBezTo>
                <a:cubicBezTo>
                  <a:pt x="14362" y="21434"/>
                  <a:pt x="16550" y="21905"/>
                  <a:pt x="18769" y="22148"/>
                </a:cubicBezTo>
                <a:cubicBezTo>
                  <a:pt x="19096" y="22186"/>
                  <a:pt x="19426" y="22205"/>
                  <a:pt x="19759" y="22205"/>
                </a:cubicBezTo>
                <a:cubicBezTo>
                  <a:pt x="20091" y="22205"/>
                  <a:pt x="20425" y="22186"/>
                  <a:pt x="20760" y="22148"/>
                </a:cubicBezTo>
                <a:cubicBezTo>
                  <a:pt x="22097" y="21890"/>
                  <a:pt x="23313" y="21236"/>
                  <a:pt x="24270" y="20264"/>
                </a:cubicBezTo>
                <a:cubicBezTo>
                  <a:pt x="25258" y="19291"/>
                  <a:pt x="25820" y="17984"/>
                  <a:pt x="25866" y="16601"/>
                </a:cubicBezTo>
                <a:cubicBezTo>
                  <a:pt x="25912" y="15112"/>
                  <a:pt x="25289" y="13729"/>
                  <a:pt x="24574" y="12437"/>
                </a:cubicBezTo>
                <a:cubicBezTo>
                  <a:pt x="23267" y="10051"/>
                  <a:pt x="21748" y="7741"/>
                  <a:pt x="19863" y="5751"/>
                </a:cubicBezTo>
                <a:cubicBezTo>
                  <a:pt x="18131" y="3927"/>
                  <a:pt x="16110" y="2362"/>
                  <a:pt x="13800" y="1359"/>
                </a:cubicBezTo>
                <a:cubicBezTo>
                  <a:pt x="12629" y="842"/>
                  <a:pt x="11414" y="477"/>
                  <a:pt x="10167" y="249"/>
                </a:cubicBezTo>
                <a:cubicBezTo>
                  <a:pt x="9514" y="128"/>
                  <a:pt x="8845" y="52"/>
                  <a:pt x="8177" y="21"/>
                </a:cubicBezTo>
                <a:cubicBezTo>
                  <a:pt x="7992" y="8"/>
                  <a:pt x="7808" y="0"/>
                  <a:pt x="7622" y="0"/>
                </a:cubicBezTo>
                <a:close/>
              </a:path>
            </a:pathLst>
          </a:cu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8" name="Shape 2538"/>
        <p:cNvGrpSpPr/>
        <p:nvPr/>
      </p:nvGrpSpPr>
      <p:grpSpPr>
        <a:xfrm>
          <a:off x="0" y="0"/>
          <a:ext cx="0" cy="0"/>
          <a:chOff x="0" y="0"/>
          <a:chExt cx="0" cy="0"/>
        </a:xfrm>
      </p:grpSpPr>
      <p:sp>
        <p:nvSpPr>
          <p:cNvPr id="2539" name="Google Shape;2539;p36"/>
          <p:cNvSpPr/>
          <p:nvPr/>
        </p:nvSpPr>
        <p:spPr>
          <a:xfrm>
            <a:off x="720000" y="1152475"/>
            <a:ext cx="3925500" cy="3456000"/>
          </a:xfrm>
          <a:prstGeom prst="roundRect">
            <a:avLst>
              <a:gd fmla="val 10473"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3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Strengths-Based Approach</a:t>
            </a:r>
            <a:endParaRPr/>
          </a:p>
        </p:txBody>
      </p:sp>
      <p:sp>
        <p:nvSpPr>
          <p:cNvPr id="2541" name="Google Shape;2541;p36"/>
          <p:cNvSpPr txBox="1"/>
          <p:nvPr>
            <p:ph idx="1" type="body"/>
          </p:nvPr>
        </p:nvSpPr>
        <p:spPr>
          <a:xfrm>
            <a:off x="1020525" y="1172275"/>
            <a:ext cx="3322200" cy="3416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600"/>
              <a:t>Definition:</a:t>
            </a:r>
            <a:r>
              <a:rPr lang="en"/>
              <a:t> To use your strengths as a tool to initiate positive change in the face of adversity (Hammond &amp; Zimmerman).</a:t>
            </a:r>
            <a:endParaRPr/>
          </a:p>
        </p:txBody>
      </p:sp>
      <p:pic>
        <p:nvPicPr>
          <p:cNvPr id="2542" name="Google Shape;2542;p36"/>
          <p:cNvPicPr preferRelativeResize="0"/>
          <p:nvPr/>
        </p:nvPicPr>
        <p:blipFill rotWithShape="1">
          <a:blip r:embed="rId3">
            <a:alphaModFix/>
          </a:blip>
          <a:srcRect b="0" l="16974" r="16974" t="0"/>
          <a:stretch/>
        </p:blipFill>
        <p:spPr>
          <a:xfrm>
            <a:off x="5195675" y="1290350"/>
            <a:ext cx="2901900" cy="2923800"/>
          </a:xfrm>
          <a:prstGeom prst="roundRect">
            <a:avLst>
              <a:gd fmla="val 12003" name="adj"/>
            </a:avLst>
          </a:prstGeom>
          <a:noFill/>
          <a:ln cap="flat" cmpd="sng" w="9525">
            <a:solidFill>
              <a:schemeClr val="accent1"/>
            </a:solidFill>
            <a:prstDash val="solid"/>
            <a:round/>
            <a:headEnd len="sm" w="sm" type="none"/>
            <a:tailEnd len="sm" w="sm" type="none"/>
          </a:ln>
        </p:spPr>
      </p:pic>
      <p:sp>
        <p:nvSpPr>
          <p:cNvPr id="2543" name="Google Shape;2543;p36"/>
          <p:cNvSpPr/>
          <p:nvPr/>
        </p:nvSpPr>
        <p:spPr>
          <a:xfrm>
            <a:off x="4808150" y="4137475"/>
            <a:ext cx="969040" cy="572707"/>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36"/>
          <p:cNvSpPr/>
          <p:nvPr/>
        </p:nvSpPr>
        <p:spPr>
          <a:xfrm>
            <a:off x="8134475" y="873150"/>
            <a:ext cx="417500" cy="279325"/>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8" name="Shape 2548"/>
        <p:cNvGrpSpPr/>
        <p:nvPr/>
      </p:nvGrpSpPr>
      <p:grpSpPr>
        <a:xfrm>
          <a:off x="0" y="0"/>
          <a:ext cx="0" cy="0"/>
          <a:chOff x="0" y="0"/>
          <a:chExt cx="0" cy="0"/>
        </a:xfrm>
      </p:grpSpPr>
      <p:sp>
        <p:nvSpPr>
          <p:cNvPr id="2549" name="Google Shape;2549;p37"/>
          <p:cNvSpPr/>
          <p:nvPr/>
        </p:nvSpPr>
        <p:spPr>
          <a:xfrm>
            <a:off x="720000" y="2890275"/>
            <a:ext cx="2336400" cy="4797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37"/>
          <p:cNvSpPr/>
          <p:nvPr/>
        </p:nvSpPr>
        <p:spPr>
          <a:xfrm>
            <a:off x="3403800" y="2890275"/>
            <a:ext cx="2336400" cy="4797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37"/>
          <p:cNvSpPr/>
          <p:nvPr/>
        </p:nvSpPr>
        <p:spPr>
          <a:xfrm>
            <a:off x="6087600" y="2890275"/>
            <a:ext cx="2336400" cy="4797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37"/>
          <p:cNvSpPr txBox="1"/>
          <p:nvPr>
            <p:ph idx="6" type="subTitle"/>
          </p:nvPr>
        </p:nvSpPr>
        <p:spPr>
          <a:xfrm>
            <a:off x="6087600" y="2978325"/>
            <a:ext cx="2336400" cy="30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Honesty</a:t>
            </a:r>
            <a:endParaRPr/>
          </a:p>
        </p:txBody>
      </p:sp>
      <p:sp>
        <p:nvSpPr>
          <p:cNvPr id="2553" name="Google Shape;2553;p37"/>
          <p:cNvSpPr txBox="1"/>
          <p:nvPr>
            <p:ph idx="1" type="subTitle"/>
          </p:nvPr>
        </p:nvSpPr>
        <p:spPr>
          <a:xfrm>
            <a:off x="720000" y="2978325"/>
            <a:ext cx="2336400" cy="30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Spirituality</a:t>
            </a:r>
            <a:endParaRPr/>
          </a:p>
        </p:txBody>
      </p:sp>
      <p:sp>
        <p:nvSpPr>
          <p:cNvPr id="2554" name="Google Shape;2554;p3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Identify Your Top 3 Strengths</a:t>
            </a:r>
            <a:endParaRPr/>
          </a:p>
          <a:p>
            <a:pPr indent="0" lvl="0" marL="0" rtl="0" algn="ctr">
              <a:spcBef>
                <a:spcPts val="0"/>
              </a:spcBef>
              <a:spcAft>
                <a:spcPts val="0"/>
              </a:spcAft>
              <a:buNone/>
            </a:pPr>
            <a:r>
              <a:t/>
            </a:r>
            <a:endParaRPr/>
          </a:p>
        </p:txBody>
      </p:sp>
      <p:sp>
        <p:nvSpPr>
          <p:cNvPr id="2555" name="Google Shape;2555;p37"/>
          <p:cNvSpPr txBox="1"/>
          <p:nvPr>
            <p:ph idx="2" type="subTitle"/>
          </p:nvPr>
        </p:nvSpPr>
        <p:spPr>
          <a:xfrm>
            <a:off x="720000" y="3470524"/>
            <a:ext cx="2336400" cy="98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2556" name="Google Shape;2556;p37"/>
          <p:cNvSpPr txBox="1"/>
          <p:nvPr>
            <p:ph idx="3" type="subTitle"/>
          </p:nvPr>
        </p:nvSpPr>
        <p:spPr>
          <a:xfrm>
            <a:off x="3403800" y="3470524"/>
            <a:ext cx="2336400" cy="98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2557" name="Google Shape;2557;p37"/>
          <p:cNvSpPr txBox="1"/>
          <p:nvPr>
            <p:ph idx="4" type="subTitle"/>
          </p:nvPr>
        </p:nvSpPr>
        <p:spPr>
          <a:xfrm>
            <a:off x="6087600" y="3470524"/>
            <a:ext cx="2336400" cy="98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2558" name="Google Shape;2558;p37"/>
          <p:cNvSpPr txBox="1"/>
          <p:nvPr>
            <p:ph idx="5" type="subTitle"/>
          </p:nvPr>
        </p:nvSpPr>
        <p:spPr>
          <a:xfrm>
            <a:off x="3403800" y="2978325"/>
            <a:ext cx="2336400" cy="30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Fairness</a:t>
            </a:r>
            <a:endParaRPr/>
          </a:p>
        </p:txBody>
      </p:sp>
      <p:grpSp>
        <p:nvGrpSpPr>
          <p:cNvPr id="2559" name="Google Shape;2559;p37"/>
          <p:cNvGrpSpPr/>
          <p:nvPr/>
        </p:nvGrpSpPr>
        <p:grpSpPr>
          <a:xfrm>
            <a:off x="1001250" y="1386775"/>
            <a:ext cx="1773900" cy="1249397"/>
            <a:chOff x="1001250" y="1386775"/>
            <a:chExt cx="1773900" cy="1249397"/>
          </a:xfrm>
        </p:grpSpPr>
        <p:sp>
          <p:nvSpPr>
            <p:cNvPr id="2560" name="Google Shape;2560;p37"/>
            <p:cNvSpPr/>
            <p:nvPr/>
          </p:nvSpPr>
          <p:spPr>
            <a:xfrm>
              <a:off x="1001250" y="1386775"/>
              <a:ext cx="1773900" cy="12493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37"/>
            <p:cNvSpPr/>
            <p:nvPr/>
          </p:nvSpPr>
          <p:spPr>
            <a:xfrm>
              <a:off x="1189451" y="1519325"/>
              <a:ext cx="1397492" cy="9842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62" name="Google Shape;2562;p37"/>
          <p:cNvGrpSpPr/>
          <p:nvPr/>
        </p:nvGrpSpPr>
        <p:grpSpPr>
          <a:xfrm>
            <a:off x="3685050" y="1386775"/>
            <a:ext cx="1773900" cy="1249397"/>
            <a:chOff x="3685050" y="1386775"/>
            <a:chExt cx="1773900" cy="1249397"/>
          </a:xfrm>
        </p:grpSpPr>
        <p:sp>
          <p:nvSpPr>
            <p:cNvPr id="2563" name="Google Shape;2563;p37"/>
            <p:cNvSpPr/>
            <p:nvPr/>
          </p:nvSpPr>
          <p:spPr>
            <a:xfrm rot="10800000">
              <a:off x="3685050" y="1386775"/>
              <a:ext cx="1773900" cy="12493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37"/>
            <p:cNvSpPr/>
            <p:nvPr/>
          </p:nvSpPr>
          <p:spPr>
            <a:xfrm rot="10800000">
              <a:off x="3873246" y="1519326"/>
              <a:ext cx="1397505" cy="9842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65" name="Google Shape;2565;p37"/>
          <p:cNvGrpSpPr/>
          <p:nvPr/>
        </p:nvGrpSpPr>
        <p:grpSpPr>
          <a:xfrm>
            <a:off x="6368850" y="1329300"/>
            <a:ext cx="1773900" cy="1249397"/>
            <a:chOff x="6409676" y="1386775"/>
            <a:chExt cx="1773900" cy="1249397"/>
          </a:xfrm>
        </p:grpSpPr>
        <p:sp>
          <p:nvSpPr>
            <p:cNvPr id="2566" name="Google Shape;2566;p37"/>
            <p:cNvSpPr/>
            <p:nvPr/>
          </p:nvSpPr>
          <p:spPr>
            <a:xfrm flipH="1">
              <a:off x="6409676" y="1386775"/>
              <a:ext cx="1773900" cy="12493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37"/>
            <p:cNvSpPr/>
            <p:nvPr/>
          </p:nvSpPr>
          <p:spPr>
            <a:xfrm flipH="1">
              <a:off x="6597883" y="1519325"/>
              <a:ext cx="1397492" cy="9842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68" name="Google Shape;2568;p37"/>
          <p:cNvGrpSpPr/>
          <p:nvPr/>
        </p:nvGrpSpPr>
        <p:grpSpPr>
          <a:xfrm>
            <a:off x="7047656" y="1774529"/>
            <a:ext cx="416283" cy="473881"/>
            <a:chOff x="-20904875" y="2788575"/>
            <a:chExt cx="267775" cy="304825"/>
          </a:xfrm>
        </p:grpSpPr>
        <p:sp>
          <p:nvSpPr>
            <p:cNvPr id="2569" name="Google Shape;2569;p37"/>
            <p:cNvSpPr/>
            <p:nvPr/>
          </p:nvSpPr>
          <p:spPr>
            <a:xfrm>
              <a:off x="-20904875" y="2788575"/>
              <a:ext cx="267775" cy="304825"/>
            </a:xfrm>
            <a:custGeom>
              <a:rect b="b" l="l" r="r" t="t"/>
              <a:pathLst>
                <a:path extrusionOk="0" h="12193" w="10711">
                  <a:moveTo>
                    <a:pt x="5294" y="725"/>
                  </a:moveTo>
                  <a:cubicBezTo>
                    <a:pt x="5483" y="725"/>
                    <a:pt x="5640" y="882"/>
                    <a:pt x="5640" y="1103"/>
                  </a:cubicBezTo>
                  <a:lnTo>
                    <a:pt x="5640" y="1166"/>
                  </a:lnTo>
                  <a:cubicBezTo>
                    <a:pt x="5640" y="1373"/>
                    <a:pt x="5803" y="1512"/>
                    <a:pt x="5977" y="1512"/>
                  </a:cubicBezTo>
                  <a:cubicBezTo>
                    <a:pt x="6068" y="1512"/>
                    <a:pt x="6163" y="1473"/>
                    <a:pt x="6239" y="1387"/>
                  </a:cubicBezTo>
                  <a:lnTo>
                    <a:pt x="6270" y="1355"/>
                  </a:lnTo>
                  <a:cubicBezTo>
                    <a:pt x="6341" y="1284"/>
                    <a:pt x="6429" y="1252"/>
                    <a:pt x="6514" y="1252"/>
                  </a:cubicBezTo>
                  <a:cubicBezTo>
                    <a:pt x="6695" y="1252"/>
                    <a:pt x="6869" y="1393"/>
                    <a:pt x="6869" y="1607"/>
                  </a:cubicBezTo>
                  <a:cubicBezTo>
                    <a:pt x="6869" y="1765"/>
                    <a:pt x="6774" y="1828"/>
                    <a:pt x="6711" y="1922"/>
                  </a:cubicBezTo>
                  <a:cubicBezTo>
                    <a:pt x="6459" y="2143"/>
                    <a:pt x="6617" y="2489"/>
                    <a:pt x="6932" y="2489"/>
                  </a:cubicBezTo>
                  <a:lnTo>
                    <a:pt x="7026" y="2489"/>
                  </a:lnTo>
                  <a:cubicBezTo>
                    <a:pt x="7215" y="2489"/>
                    <a:pt x="7373" y="2678"/>
                    <a:pt x="7373" y="2867"/>
                  </a:cubicBezTo>
                  <a:cubicBezTo>
                    <a:pt x="7373" y="3056"/>
                    <a:pt x="7215" y="3214"/>
                    <a:pt x="7026" y="3214"/>
                  </a:cubicBezTo>
                  <a:lnTo>
                    <a:pt x="6932" y="3214"/>
                  </a:lnTo>
                  <a:cubicBezTo>
                    <a:pt x="6774" y="3214"/>
                    <a:pt x="6648" y="3277"/>
                    <a:pt x="6617" y="3466"/>
                  </a:cubicBezTo>
                  <a:cubicBezTo>
                    <a:pt x="6585" y="3560"/>
                    <a:pt x="6585" y="3718"/>
                    <a:pt x="6711" y="3844"/>
                  </a:cubicBezTo>
                  <a:lnTo>
                    <a:pt x="6743" y="3875"/>
                  </a:lnTo>
                  <a:cubicBezTo>
                    <a:pt x="6806" y="3970"/>
                    <a:pt x="6869" y="4033"/>
                    <a:pt x="6869" y="4127"/>
                  </a:cubicBezTo>
                  <a:cubicBezTo>
                    <a:pt x="6869" y="4334"/>
                    <a:pt x="6693" y="4473"/>
                    <a:pt x="6518" y="4473"/>
                  </a:cubicBezTo>
                  <a:cubicBezTo>
                    <a:pt x="6427" y="4473"/>
                    <a:pt x="6335" y="4435"/>
                    <a:pt x="6270" y="4348"/>
                  </a:cubicBezTo>
                  <a:lnTo>
                    <a:pt x="6239" y="4316"/>
                  </a:lnTo>
                  <a:cubicBezTo>
                    <a:pt x="6156" y="4234"/>
                    <a:pt x="6063" y="4199"/>
                    <a:pt x="5976" y="4199"/>
                  </a:cubicBezTo>
                  <a:cubicBezTo>
                    <a:pt x="5797" y="4199"/>
                    <a:pt x="5640" y="4346"/>
                    <a:pt x="5640" y="4537"/>
                  </a:cubicBezTo>
                  <a:lnTo>
                    <a:pt x="5640" y="4632"/>
                  </a:lnTo>
                  <a:cubicBezTo>
                    <a:pt x="5640" y="4821"/>
                    <a:pt x="5483" y="4978"/>
                    <a:pt x="5294" y="4978"/>
                  </a:cubicBezTo>
                  <a:cubicBezTo>
                    <a:pt x="5073" y="4978"/>
                    <a:pt x="4916" y="4821"/>
                    <a:pt x="4916" y="4632"/>
                  </a:cubicBezTo>
                  <a:lnTo>
                    <a:pt x="4916" y="4537"/>
                  </a:lnTo>
                  <a:cubicBezTo>
                    <a:pt x="4958" y="4346"/>
                    <a:pt x="4801" y="4213"/>
                    <a:pt x="4626" y="4213"/>
                  </a:cubicBezTo>
                  <a:cubicBezTo>
                    <a:pt x="4541" y="4213"/>
                    <a:pt x="4452" y="4244"/>
                    <a:pt x="4380" y="4316"/>
                  </a:cubicBezTo>
                  <a:lnTo>
                    <a:pt x="4349" y="4348"/>
                  </a:lnTo>
                  <a:cubicBezTo>
                    <a:pt x="4270" y="4427"/>
                    <a:pt x="4175" y="4466"/>
                    <a:pt x="4081" y="4466"/>
                  </a:cubicBezTo>
                  <a:cubicBezTo>
                    <a:pt x="3986" y="4466"/>
                    <a:pt x="3892" y="4427"/>
                    <a:pt x="3813" y="4348"/>
                  </a:cubicBezTo>
                  <a:cubicBezTo>
                    <a:pt x="3655" y="4190"/>
                    <a:pt x="3655" y="4001"/>
                    <a:pt x="3813" y="3844"/>
                  </a:cubicBezTo>
                  <a:lnTo>
                    <a:pt x="3876" y="3812"/>
                  </a:lnTo>
                  <a:cubicBezTo>
                    <a:pt x="4096" y="3560"/>
                    <a:pt x="3939" y="3214"/>
                    <a:pt x="3624" y="3214"/>
                  </a:cubicBezTo>
                  <a:lnTo>
                    <a:pt x="3561" y="3214"/>
                  </a:lnTo>
                  <a:cubicBezTo>
                    <a:pt x="3340" y="3214"/>
                    <a:pt x="3183" y="3056"/>
                    <a:pt x="3183" y="2867"/>
                  </a:cubicBezTo>
                  <a:cubicBezTo>
                    <a:pt x="3183" y="2678"/>
                    <a:pt x="3340" y="2489"/>
                    <a:pt x="3561" y="2489"/>
                  </a:cubicBezTo>
                  <a:lnTo>
                    <a:pt x="3624" y="2489"/>
                  </a:lnTo>
                  <a:cubicBezTo>
                    <a:pt x="3939" y="2489"/>
                    <a:pt x="4096" y="2111"/>
                    <a:pt x="3876" y="1922"/>
                  </a:cubicBezTo>
                  <a:cubicBezTo>
                    <a:pt x="3813" y="1891"/>
                    <a:pt x="3718" y="1796"/>
                    <a:pt x="3718" y="1607"/>
                  </a:cubicBezTo>
                  <a:cubicBezTo>
                    <a:pt x="3718" y="1393"/>
                    <a:pt x="3892" y="1252"/>
                    <a:pt x="4063" y="1252"/>
                  </a:cubicBezTo>
                  <a:cubicBezTo>
                    <a:pt x="4144" y="1252"/>
                    <a:pt x="4225" y="1284"/>
                    <a:pt x="4286" y="1355"/>
                  </a:cubicBezTo>
                  <a:lnTo>
                    <a:pt x="4349" y="1387"/>
                  </a:lnTo>
                  <a:cubicBezTo>
                    <a:pt x="4424" y="1473"/>
                    <a:pt x="4515" y="1512"/>
                    <a:pt x="4602" y="1512"/>
                  </a:cubicBezTo>
                  <a:cubicBezTo>
                    <a:pt x="4767" y="1512"/>
                    <a:pt x="4916" y="1373"/>
                    <a:pt x="4916" y="1166"/>
                  </a:cubicBezTo>
                  <a:lnTo>
                    <a:pt x="4916" y="1103"/>
                  </a:lnTo>
                  <a:cubicBezTo>
                    <a:pt x="4916" y="882"/>
                    <a:pt x="5073" y="725"/>
                    <a:pt x="5294" y="725"/>
                  </a:cubicBezTo>
                  <a:close/>
                  <a:moveTo>
                    <a:pt x="757" y="5766"/>
                  </a:moveTo>
                  <a:lnTo>
                    <a:pt x="757" y="5766"/>
                  </a:lnTo>
                  <a:cubicBezTo>
                    <a:pt x="1482" y="5892"/>
                    <a:pt x="2647" y="6144"/>
                    <a:pt x="3120" y="6648"/>
                  </a:cubicBezTo>
                  <a:cubicBezTo>
                    <a:pt x="3624" y="7152"/>
                    <a:pt x="3624" y="7498"/>
                    <a:pt x="3340" y="7908"/>
                  </a:cubicBezTo>
                  <a:lnTo>
                    <a:pt x="2616" y="7152"/>
                  </a:lnTo>
                  <a:cubicBezTo>
                    <a:pt x="2537" y="7073"/>
                    <a:pt x="2442" y="7034"/>
                    <a:pt x="2348" y="7034"/>
                  </a:cubicBezTo>
                  <a:cubicBezTo>
                    <a:pt x="2253" y="7034"/>
                    <a:pt x="2159" y="7073"/>
                    <a:pt x="2080" y="7152"/>
                  </a:cubicBezTo>
                  <a:cubicBezTo>
                    <a:pt x="1923" y="7309"/>
                    <a:pt x="1923" y="7498"/>
                    <a:pt x="2080" y="7656"/>
                  </a:cubicBezTo>
                  <a:lnTo>
                    <a:pt x="2836" y="8412"/>
                  </a:lnTo>
                  <a:cubicBezTo>
                    <a:pt x="2695" y="8515"/>
                    <a:pt x="2554" y="8575"/>
                    <a:pt x="2401" y="8575"/>
                  </a:cubicBezTo>
                  <a:cubicBezTo>
                    <a:pt x="2176" y="8575"/>
                    <a:pt x="1925" y="8446"/>
                    <a:pt x="1608" y="8129"/>
                  </a:cubicBezTo>
                  <a:cubicBezTo>
                    <a:pt x="1135" y="7656"/>
                    <a:pt x="883" y="6490"/>
                    <a:pt x="757" y="5766"/>
                  </a:cubicBezTo>
                  <a:close/>
                  <a:moveTo>
                    <a:pt x="9893" y="6459"/>
                  </a:moveTo>
                  <a:cubicBezTo>
                    <a:pt x="9799" y="7183"/>
                    <a:pt x="9578" y="8381"/>
                    <a:pt x="9074" y="8853"/>
                  </a:cubicBezTo>
                  <a:cubicBezTo>
                    <a:pt x="8805" y="9123"/>
                    <a:pt x="8570" y="9287"/>
                    <a:pt x="8321" y="9287"/>
                  </a:cubicBezTo>
                  <a:cubicBezTo>
                    <a:pt x="8162" y="9287"/>
                    <a:pt x="7998" y="9221"/>
                    <a:pt x="7814" y="9074"/>
                  </a:cubicBezTo>
                  <a:lnTo>
                    <a:pt x="8570" y="8349"/>
                  </a:lnTo>
                  <a:cubicBezTo>
                    <a:pt x="8728" y="8192"/>
                    <a:pt x="8728" y="7971"/>
                    <a:pt x="8570" y="7814"/>
                  </a:cubicBezTo>
                  <a:cubicBezTo>
                    <a:pt x="8491" y="7735"/>
                    <a:pt x="8397" y="7695"/>
                    <a:pt x="8302" y="7695"/>
                  </a:cubicBezTo>
                  <a:cubicBezTo>
                    <a:pt x="8208" y="7695"/>
                    <a:pt x="8113" y="7735"/>
                    <a:pt x="8035" y="7814"/>
                  </a:cubicBezTo>
                  <a:lnTo>
                    <a:pt x="7278" y="8570"/>
                  </a:lnTo>
                  <a:cubicBezTo>
                    <a:pt x="7026" y="8192"/>
                    <a:pt x="7026" y="7814"/>
                    <a:pt x="7531" y="7309"/>
                  </a:cubicBezTo>
                  <a:cubicBezTo>
                    <a:pt x="8003" y="6837"/>
                    <a:pt x="9169" y="6553"/>
                    <a:pt x="9893" y="6459"/>
                  </a:cubicBezTo>
                  <a:close/>
                  <a:moveTo>
                    <a:pt x="5357" y="0"/>
                  </a:moveTo>
                  <a:cubicBezTo>
                    <a:pt x="4979" y="0"/>
                    <a:pt x="4601" y="221"/>
                    <a:pt x="4412" y="536"/>
                  </a:cubicBezTo>
                  <a:cubicBezTo>
                    <a:pt x="4313" y="500"/>
                    <a:pt x="4206" y="482"/>
                    <a:pt x="4097" y="482"/>
                  </a:cubicBezTo>
                  <a:cubicBezTo>
                    <a:pt x="3826" y="482"/>
                    <a:pt x="3543" y="594"/>
                    <a:pt x="3340" y="819"/>
                  </a:cubicBezTo>
                  <a:cubicBezTo>
                    <a:pt x="3088" y="1103"/>
                    <a:pt x="2962" y="1513"/>
                    <a:pt x="3088" y="1891"/>
                  </a:cubicBezTo>
                  <a:cubicBezTo>
                    <a:pt x="2710" y="2080"/>
                    <a:pt x="2521" y="2426"/>
                    <a:pt x="2521" y="2836"/>
                  </a:cubicBezTo>
                  <a:cubicBezTo>
                    <a:pt x="2521" y="3214"/>
                    <a:pt x="2773" y="3560"/>
                    <a:pt x="3088" y="3781"/>
                  </a:cubicBezTo>
                  <a:cubicBezTo>
                    <a:pt x="2962" y="4127"/>
                    <a:pt x="3057" y="4569"/>
                    <a:pt x="3340" y="4821"/>
                  </a:cubicBezTo>
                  <a:cubicBezTo>
                    <a:pt x="3549" y="5030"/>
                    <a:pt x="3844" y="5153"/>
                    <a:pt x="4123" y="5153"/>
                  </a:cubicBezTo>
                  <a:cubicBezTo>
                    <a:pt x="4223" y="5153"/>
                    <a:pt x="4320" y="5137"/>
                    <a:pt x="4412" y="5104"/>
                  </a:cubicBezTo>
                  <a:cubicBezTo>
                    <a:pt x="4538" y="5325"/>
                    <a:pt x="4758" y="5545"/>
                    <a:pt x="5010" y="5608"/>
                  </a:cubicBezTo>
                  <a:lnTo>
                    <a:pt x="5010" y="9483"/>
                  </a:lnTo>
                  <a:lnTo>
                    <a:pt x="3907" y="8381"/>
                  </a:lnTo>
                  <a:cubicBezTo>
                    <a:pt x="4538" y="7593"/>
                    <a:pt x="4380" y="6837"/>
                    <a:pt x="3655" y="6144"/>
                  </a:cubicBezTo>
                  <a:cubicBezTo>
                    <a:pt x="2773" y="5230"/>
                    <a:pt x="505" y="5041"/>
                    <a:pt x="410" y="5041"/>
                  </a:cubicBezTo>
                  <a:cubicBezTo>
                    <a:pt x="158" y="5041"/>
                    <a:pt x="1" y="5199"/>
                    <a:pt x="1" y="5419"/>
                  </a:cubicBezTo>
                  <a:cubicBezTo>
                    <a:pt x="1" y="5482"/>
                    <a:pt x="190" y="7751"/>
                    <a:pt x="1104" y="8696"/>
                  </a:cubicBezTo>
                  <a:cubicBezTo>
                    <a:pt x="1517" y="9091"/>
                    <a:pt x="1951" y="9312"/>
                    <a:pt x="2382" y="9312"/>
                  </a:cubicBezTo>
                  <a:cubicBezTo>
                    <a:pt x="2706" y="9312"/>
                    <a:pt x="3029" y="9187"/>
                    <a:pt x="3340" y="8916"/>
                  </a:cubicBezTo>
                  <a:lnTo>
                    <a:pt x="4979" y="10554"/>
                  </a:lnTo>
                  <a:lnTo>
                    <a:pt x="4979" y="11500"/>
                  </a:lnTo>
                  <a:lnTo>
                    <a:pt x="2490" y="11500"/>
                  </a:lnTo>
                  <a:cubicBezTo>
                    <a:pt x="2301" y="11500"/>
                    <a:pt x="2143" y="11657"/>
                    <a:pt x="2143" y="11846"/>
                  </a:cubicBezTo>
                  <a:cubicBezTo>
                    <a:pt x="2143" y="12035"/>
                    <a:pt x="2301" y="12193"/>
                    <a:pt x="2490" y="12193"/>
                  </a:cubicBezTo>
                  <a:lnTo>
                    <a:pt x="8192" y="12193"/>
                  </a:lnTo>
                  <a:cubicBezTo>
                    <a:pt x="8381" y="12193"/>
                    <a:pt x="8539" y="12035"/>
                    <a:pt x="8539" y="11846"/>
                  </a:cubicBezTo>
                  <a:cubicBezTo>
                    <a:pt x="8539" y="11657"/>
                    <a:pt x="8381" y="11500"/>
                    <a:pt x="8192" y="11500"/>
                  </a:cubicBezTo>
                  <a:lnTo>
                    <a:pt x="5703" y="11500"/>
                  </a:lnTo>
                  <a:lnTo>
                    <a:pt x="5703" y="11248"/>
                  </a:lnTo>
                  <a:lnTo>
                    <a:pt x="7342" y="9641"/>
                  </a:lnTo>
                  <a:cubicBezTo>
                    <a:pt x="7677" y="9909"/>
                    <a:pt x="8000" y="10034"/>
                    <a:pt x="8317" y="10034"/>
                  </a:cubicBezTo>
                  <a:cubicBezTo>
                    <a:pt x="8746" y="10034"/>
                    <a:pt x="9162" y="9805"/>
                    <a:pt x="9578" y="9389"/>
                  </a:cubicBezTo>
                  <a:cubicBezTo>
                    <a:pt x="10492" y="8507"/>
                    <a:pt x="10681" y="6238"/>
                    <a:pt x="10681" y="6144"/>
                  </a:cubicBezTo>
                  <a:cubicBezTo>
                    <a:pt x="10710" y="5910"/>
                    <a:pt x="10550" y="5731"/>
                    <a:pt x="10376" y="5731"/>
                  </a:cubicBezTo>
                  <a:cubicBezTo>
                    <a:pt x="10362" y="5731"/>
                    <a:pt x="10348" y="5732"/>
                    <a:pt x="10334" y="5734"/>
                  </a:cubicBezTo>
                  <a:cubicBezTo>
                    <a:pt x="10240" y="5734"/>
                    <a:pt x="8003" y="5923"/>
                    <a:pt x="7058" y="6837"/>
                  </a:cubicBezTo>
                  <a:cubicBezTo>
                    <a:pt x="6333" y="7561"/>
                    <a:pt x="6176" y="8286"/>
                    <a:pt x="6806" y="9074"/>
                  </a:cubicBezTo>
                  <a:lnTo>
                    <a:pt x="5703" y="10176"/>
                  </a:lnTo>
                  <a:lnTo>
                    <a:pt x="5703" y="5608"/>
                  </a:lnTo>
                  <a:cubicBezTo>
                    <a:pt x="5955" y="5545"/>
                    <a:pt x="6176" y="5356"/>
                    <a:pt x="6302" y="5104"/>
                  </a:cubicBezTo>
                  <a:cubicBezTo>
                    <a:pt x="6401" y="5140"/>
                    <a:pt x="6508" y="5158"/>
                    <a:pt x="6616" y="5158"/>
                  </a:cubicBezTo>
                  <a:cubicBezTo>
                    <a:pt x="6888" y="5158"/>
                    <a:pt x="7170" y="5046"/>
                    <a:pt x="7373" y="4821"/>
                  </a:cubicBezTo>
                  <a:cubicBezTo>
                    <a:pt x="7562" y="4632"/>
                    <a:pt x="7688" y="4348"/>
                    <a:pt x="7688" y="4096"/>
                  </a:cubicBezTo>
                  <a:cubicBezTo>
                    <a:pt x="7688" y="3970"/>
                    <a:pt x="7688" y="3875"/>
                    <a:pt x="7657" y="3781"/>
                  </a:cubicBezTo>
                  <a:cubicBezTo>
                    <a:pt x="8003" y="3560"/>
                    <a:pt x="8192" y="3214"/>
                    <a:pt x="8192" y="2836"/>
                  </a:cubicBezTo>
                  <a:cubicBezTo>
                    <a:pt x="8192" y="2426"/>
                    <a:pt x="7972" y="2080"/>
                    <a:pt x="7657" y="1891"/>
                  </a:cubicBezTo>
                  <a:cubicBezTo>
                    <a:pt x="7751" y="1513"/>
                    <a:pt x="7688" y="1103"/>
                    <a:pt x="7373" y="819"/>
                  </a:cubicBezTo>
                  <a:cubicBezTo>
                    <a:pt x="7164" y="610"/>
                    <a:pt x="6869" y="487"/>
                    <a:pt x="6590" y="487"/>
                  </a:cubicBezTo>
                  <a:cubicBezTo>
                    <a:pt x="6491" y="487"/>
                    <a:pt x="6393" y="503"/>
                    <a:pt x="6302" y="536"/>
                  </a:cubicBezTo>
                  <a:cubicBezTo>
                    <a:pt x="6113" y="189"/>
                    <a:pt x="5766" y="0"/>
                    <a:pt x="53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300">
                <a:solidFill>
                  <a:schemeClr val="dk1"/>
                </a:solidFill>
                <a:highlight>
                  <a:schemeClr val="dk1"/>
                </a:highlight>
              </a:endParaRPr>
            </a:p>
          </p:txBody>
        </p:sp>
        <p:sp>
          <p:nvSpPr>
            <p:cNvPr id="2570" name="Google Shape;2570;p37"/>
            <p:cNvSpPr/>
            <p:nvPr/>
          </p:nvSpPr>
          <p:spPr>
            <a:xfrm>
              <a:off x="-20788300" y="2842125"/>
              <a:ext cx="35475" cy="35475"/>
            </a:xfrm>
            <a:custGeom>
              <a:rect b="b" l="l" r="r" t="t"/>
              <a:pathLst>
                <a:path extrusionOk="0" h="1419" w="1419">
                  <a:moveTo>
                    <a:pt x="694" y="1"/>
                  </a:moveTo>
                  <a:cubicBezTo>
                    <a:pt x="316" y="1"/>
                    <a:pt x="1" y="316"/>
                    <a:pt x="1" y="725"/>
                  </a:cubicBezTo>
                  <a:cubicBezTo>
                    <a:pt x="1" y="1103"/>
                    <a:pt x="316" y="1418"/>
                    <a:pt x="694" y="1418"/>
                  </a:cubicBezTo>
                  <a:cubicBezTo>
                    <a:pt x="1040" y="1418"/>
                    <a:pt x="1418" y="1103"/>
                    <a:pt x="1418" y="725"/>
                  </a:cubicBezTo>
                  <a:cubicBezTo>
                    <a:pt x="1418" y="316"/>
                    <a:pt x="1103" y="1"/>
                    <a:pt x="6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300">
                <a:solidFill>
                  <a:schemeClr val="dk1"/>
                </a:solidFill>
                <a:highlight>
                  <a:schemeClr val="dk1"/>
                </a:highlight>
              </a:endParaRPr>
            </a:p>
          </p:txBody>
        </p:sp>
      </p:grpSp>
      <p:sp>
        <p:nvSpPr>
          <p:cNvPr id="2571" name="Google Shape;2571;p37"/>
          <p:cNvSpPr/>
          <p:nvPr/>
        </p:nvSpPr>
        <p:spPr>
          <a:xfrm>
            <a:off x="4372022" y="1852878"/>
            <a:ext cx="290851" cy="290296"/>
          </a:xfrm>
          <a:custGeom>
            <a:rect b="b" l="l" r="r" t="t"/>
            <a:pathLst>
              <a:path extrusionOk="0" h="12033" w="12056">
                <a:moveTo>
                  <a:pt x="8548" y="8440"/>
                </a:moveTo>
                <a:cubicBezTo>
                  <a:pt x="8552" y="8440"/>
                  <a:pt x="8556" y="8440"/>
                  <a:pt x="8559" y="8441"/>
                </a:cubicBezTo>
                <a:cubicBezTo>
                  <a:pt x="8573" y="8442"/>
                  <a:pt x="8591" y="8450"/>
                  <a:pt x="8607" y="8471"/>
                </a:cubicBezTo>
                <a:lnTo>
                  <a:pt x="9134" y="9237"/>
                </a:lnTo>
                <a:lnTo>
                  <a:pt x="9126" y="9548"/>
                </a:lnTo>
                <a:cubicBezTo>
                  <a:pt x="9123" y="9759"/>
                  <a:pt x="9013" y="9957"/>
                  <a:pt x="8836" y="10074"/>
                </a:cubicBezTo>
                <a:lnTo>
                  <a:pt x="7096" y="11221"/>
                </a:lnTo>
                <a:cubicBezTo>
                  <a:pt x="6989" y="11291"/>
                  <a:pt x="6865" y="11327"/>
                  <a:pt x="6739" y="11327"/>
                </a:cubicBezTo>
                <a:cubicBezTo>
                  <a:pt x="6686" y="11327"/>
                  <a:pt x="6633" y="11321"/>
                  <a:pt x="6580" y="11307"/>
                </a:cubicBezTo>
                <a:lnTo>
                  <a:pt x="6156" y="11198"/>
                </a:lnTo>
                <a:lnTo>
                  <a:pt x="5670" y="10550"/>
                </a:lnTo>
                <a:cubicBezTo>
                  <a:pt x="5655" y="10529"/>
                  <a:pt x="5653" y="10509"/>
                  <a:pt x="5657" y="10496"/>
                </a:cubicBezTo>
                <a:cubicBezTo>
                  <a:pt x="5659" y="10480"/>
                  <a:pt x="5666" y="10462"/>
                  <a:pt x="5687" y="10447"/>
                </a:cubicBezTo>
                <a:lnTo>
                  <a:pt x="8505" y="8454"/>
                </a:lnTo>
                <a:cubicBezTo>
                  <a:pt x="8520" y="8443"/>
                  <a:pt x="8535" y="8440"/>
                  <a:pt x="8548" y="8440"/>
                </a:cubicBezTo>
                <a:close/>
                <a:moveTo>
                  <a:pt x="0" y="0"/>
                </a:moveTo>
                <a:lnTo>
                  <a:pt x="0" y="688"/>
                </a:lnTo>
                <a:lnTo>
                  <a:pt x="3675" y="4121"/>
                </a:lnTo>
                <a:lnTo>
                  <a:pt x="5853" y="4604"/>
                </a:lnTo>
                <a:cubicBezTo>
                  <a:pt x="6067" y="4653"/>
                  <a:pt x="6260" y="4777"/>
                  <a:pt x="6391" y="4952"/>
                </a:cubicBezTo>
                <a:lnTo>
                  <a:pt x="7535" y="6474"/>
                </a:lnTo>
                <a:lnTo>
                  <a:pt x="7454" y="6529"/>
                </a:lnTo>
                <a:cubicBezTo>
                  <a:pt x="7286" y="6643"/>
                  <a:pt x="7097" y="6698"/>
                  <a:pt x="6909" y="6698"/>
                </a:cubicBezTo>
                <a:cubicBezTo>
                  <a:pt x="6613" y="6698"/>
                  <a:pt x="6322" y="6561"/>
                  <a:pt x="6131" y="6303"/>
                </a:cubicBezTo>
                <a:lnTo>
                  <a:pt x="5312" y="5191"/>
                </a:lnTo>
                <a:lnTo>
                  <a:pt x="4807" y="5513"/>
                </a:lnTo>
                <a:lnTo>
                  <a:pt x="2385" y="7169"/>
                </a:lnTo>
                <a:lnTo>
                  <a:pt x="1848" y="6659"/>
                </a:lnTo>
                <a:lnTo>
                  <a:pt x="1260" y="5542"/>
                </a:lnTo>
                <a:lnTo>
                  <a:pt x="0" y="4265"/>
                </a:lnTo>
                <a:lnTo>
                  <a:pt x="0" y="5270"/>
                </a:lnTo>
                <a:lnTo>
                  <a:pt x="684" y="5964"/>
                </a:lnTo>
                <a:lnTo>
                  <a:pt x="1277" y="7092"/>
                </a:lnTo>
                <a:lnTo>
                  <a:pt x="1986" y="7762"/>
                </a:lnTo>
                <a:lnTo>
                  <a:pt x="1839" y="9806"/>
                </a:lnTo>
                <a:lnTo>
                  <a:pt x="3924" y="11511"/>
                </a:lnTo>
                <a:cubicBezTo>
                  <a:pt x="4156" y="11748"/>
                  <a:pt x="4474" y="11878"/>
                  <a:pt x="4796" y="11878"/>
                </a:cubicBezTo>
                <a:cubicBezTo>
                  <a:pt x="4926" y="11878"/>
                  <a:pt x="5054" y="11857"/>
                  <a:pt x="5180" y="11816"/>
                </a:cubicBezTo>
                <a:lnTo>
                  <a:pt x="5625" y="11667"/>
                </a:lnTo>
                <a:lnTo>
                  <a:pt x="5740" y="11822"/>
                </a:lnTo>
                <a:lnTo>
                  <a:pt x="6405" y="11991"/>
                </a:lnTo>
                <a:cubicBezTo>
                  <a:pt x="6516" y="12019"/>
                  <a:pt x="6627" y="12033"/>
                  <a:pt x="6740" y="12033"/>
                </a:cubicBezTo>
                <a:cubicBezTo>
                  <a:pt x="7002" y="12033"/>
                  <a:pt x="7262" y="11957"/>
                  <a:pt x="7484" y="11810"/>
                </a:cubicBezTo>
                <a:lnTo>
                  <a:pt x="9224" y="10663"/>
                </a:lnTo>
                <a:cubicBezTo>
                  <a:pt x="9597" y="10418"/>
                  <a:pt x="9823" y="10008"/>
                  <a:pt x="9833" y="9561"/>
                </a:cubicBezTo>
                <a:lnTo>
                  <a:pt x="9840" y="9228"/>
                </a:lnTo>
                <a:lnTo>
                  <a:pt x="11076" y="7081"/>
                </a:lnTo>
                <a:lnTo>
                  <a:pt x="12055" y="6095"/>
                </a:lnTo>
                <a:lnTo>
                  <a:pt x="12055" y="5095"/>
                </a:lnTo>
                <a:lnTo>
                  <a:pt x="10509" y="6649"/>
                </a:lnTo>
                <a:lnTo>
                  <a:pt x="9462" y="8469"/>
                </a:lnTo>
                <a:lnTo>
                  <a:pt x="9189" y="8071"/>
                </a:lnTo>
                <a:cubicBezTo>
                  <a:pt x="9070" y="7898"/>
                  <a:pt x="8891" y="7783"/>
                  <a:pt x="8684" y="7745"/>
                </a:cubicBezTo>
                <a:cubicBezTo>
                  <a:pt x="8637" y="7737"/>
                  <a:pt x="8590" y="7733"/>
                  <a:pt x="8544" y="7733"/>
                </a:cubicBezTo>
                <a:cubicBezTo>
                  <a:pt x="8384" y="7733"/>
                  <a:pt x="8229" y="7782"/>
                  <a:pt x="8096" y="7877"/>
                </a:cubicBezTo>
                <a:lnTo>
                  <a:pt x="5278" y="9870"/>
                </a:lnTo>
                <a:cubicBezTo>
                  <a:pt x="5105" y="9993"/>
                  <a:pt x="4992" y="10175"/>
                  <a:pt x="4958" y="10386"/>
                </a:cubicBezTo>
                <a:cubicBezTo>
                  <a:pt x="4926" y="10595"/>
                  <a:pt x="4977" y="10804"/>
                  <a:pt x="5105" y="10974"/>
                </a:cubicBezTo>
                <a:lnTo>
                  <a:pt x="5178" y="11072"/>
                </a:lnTo>
                <a:lnTo>
                  <a:pt x="4956" y="11145"/>
                </a:lnTo>
                <a:cubicBezTo>
                  <a:pt x="4904" y="11163"/>
                  <a:pt x="4850" y="11171"/>
                  <a:pt x="4796" y="11171"/>
                </a:cubicBezTo>
                <a:cubicBezTo>
                  <a:pt x="4657" y="11171"/>
                  <a:pt x="4520" y="11114"/>
                  <a:pt x="4421" y="11010"/>
                </a:cubicBezTo>
                <a:lnTo>
                  <a:pt x="4406" y="10993"/>
                </a:lnTo>
                <a:lnTo>
                  <a:pt x="2570" y="9492"/>
                </a:lnTo>
                <a:lnTo>
                  <a:pt x="2690" y="7817"/>
                </a:lnTo>
                <a:lnTo>
                  <a:pt x="5141" y="6150"/>
                </a:lnTo>
                <a:lnTo>
                  <a:pt x="5563" y="6723"/>
                </a:lnTo>
                <a:cubicBezTo>
                  <a:pt x="5891" y="7168"/>
                  <a:pt x="6395" y="7405"/>
                  <a:pt x="6908" y="7405"/>
                </a:cubicBezTo>
                <a:cubicBezTo>
                  <a:pt x="7233" y="7405"/>
                  <a:pt x="7561" y="7310"/>
                  <a:pt x="7851" y="7113"/>
                </a:cubicBezTo>
                <a:lnTo>
                  <a:pt x="8542" y="6644"/>
                </a:lnTo>
                <a:lnTo>
                  <a:pt x="7156" y="4794"/>
                </a:lnTo>
                <a:lnTo>
                  <a:pt x="8793" y="4329"/>
                </a:lnTo>
                <a:lnTo>
                  <a:pt x="12055" y="880"/>
                </a:lnTo>
                <a:lnTo>
                  <a:pt x="12055" y="0"/>
                </a:lnTo>
                <a:lnTo>
                  <a:pt x="11918" y="0"/>
                </a:lnTo>
                <a:lnTo>
                  <a:pt x="8414" y="3701"/>
                </a:lnTo>
                <a:lnTo>
                  <a:pt x="6638" y="4208"/>
                </a:lnTo>
                <a:cubicBezTo>
                  <a:pt x="6452" y="4067"/>
                  <a:pt x="6237" y="3967"/>
                  <a:pt x="6005" y="3916"/>
                </a:cubicBezTo>
                <a:lnTo>
                  <a:pt x="4018" y="3473"/>
                </a:lnTo>
                <a:lnTo>
                  <a:pt x="3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37"/>
          <p:cNvSpPr/>
          <p:nvPr/>
        </p:nvSpPr>
        <p:spPr>
          <a:xfrm>
            <a:off x="1805446" y="1917824"/>
            <a:ext cx="290899" cy="254374"/>
          </a:xfrm>
          <a:custGeom>
            <a:rect b="b" l="l" r="r" t="t"/>
            <a:pathLst>
              <a:path extrusionOk="0" h="10544" w="12058">
                <a:moveTo>
                  <a:pt x="8004" y="879"/>
                </a:moveTo>
                <a:lnTo>
                  <a:pt x="8356" y="1319"/>
                </a:lnTo>
                <a:cubicBezTo>
                  <a:pt x="8658" y="1760"/>
                  <a:pt x="8842" y="2263"/>
                  <a:pt x="8906" y="2789"/>
                </a:cubicBezTo>
                <a:cubicBezTo>
                  <a:pt x="8669" y="2864"/>
                  <a:pt x="8452" y="3000"/>
                  <a:pt x="8281" y="3186"/>
                </a:cubicBezTo>
                <a:lnTo>
                  <a:pt x="7429" y="4107"/>
                </a:lnTo>
                <a:lnTo>
                  <a:pt x="6247" y="3574"/>
                </a:lnTo>
                <a:cubicBezTo>
                  <a:pt x="6704" y="3282"/>
                  <a:pt x="7094" y="2909"/>
                  <a:pt x="7390" y="2478"/>
                </a:cubicBezTo>
                <a:cubicBezTo>
                  <a:pt x="7718" y="2001"/>
                  <a:pt x="7925" y="1455"/>
                  <a:pt x="8004" y="879"/>
                </a:cubicBezTo>
                <a:close/>
                <a:moveTo>
                  <a:pt x="2873" y="879"/>
                </a:moveTo>
                <a:cubicBezTo>
                  <a:pt x="2954" y="1455"/>
                  <a:pt x="3161" y="2001"/>
                  <a:pt x="3489" y="2478"/>
                </a:cubicBezTo>
                <a:cubicBezTo>
                  <a:pt x="3901" y="3082"/>
                  <a:pt x="4497" y="3568"/>
                  <a:pt x="5207" y="3885"/>
                </a:cubicBezTo>
                <a:lnTo>
                  <a:pt x="7605" y="4962"/>
                </a:lnTo>
                <a:lnTo>
                  <a:pt x="8803" y="3666"/>
                </a:lnTo>
                <a:cubicBezTo>
                  <a:pt x="8942" y="3516"/>
                  <a:pt x="9140" y="3427"/>
                  <a:pt x="9347" y="3427"/>
                </a:cubicBezTo>
                <a:cubicBezTo>
                  <a:pt x="9726" y="3427"/>
                  <a:pt x="10051" y="3725"/>
                  <a:pt x="10083" y="4101"/>
                </a:cubicBezTo>
                <a:lnTo>
                  <a:pt x="10104" y="4333"/>
                </a:lnTo>
                <a:lnTo>
                  <a:pt x="11042" y="4646"/>
                </a:lnTo>
                <a:lnTo>
                  <a:pt x="9931" y="5164"/>
                </a:lnTo>
                <a:lnTo>
                  <a:pt x="9888" y="5424"/>
                </a:lnTo>
                <a:cubicBezTo>
                  <a:pt x="9712" y="6490"/>
                  <a:pt x="9068" y="7409"/>
                  <a:pt x="8126" y="7942"/>
                </a:cubicBezTo>
                <a:cubicBezTo>
                  <a:pt x="7584" y="8250"/>
                  <a:pt x="6975" y="8404"/>
                  <a:pt x="6365" y="8404"/>
                </a:cubicBezTo>
                <a:cubicBezTo>
                  <a:pt x="5766" y="8404"/>
                  <a:pt x="5166" y="8255"/>
                  <a:pt x="4630" y="7957"/>
                </a:cubicBezTo>
                <a:lnTo>
                  <a:pt x="3159" y="7140"/>
                </a:lnTo>
                <a:lnTo>
                  <a:pt x="713" y="9078"/>
                </a:lnTo>
                <a:lnTo>
                  <a:pt x="713" y="7115"/>
                </a:lnTo>
                <a:lnTo>
                  <a:pt x="3564" y="6211"/>
                </a:lnTo>
                <a:lnTo>
                  <a:pt x="3564" y="6209"/>
                </a:lnTo>
                <a:lnTo>
                  <a:pt x="4598" y="5895"/>
                </a:lnTo>
                <a:lnTo>
                  <a:pt x="4391" y="5217"/>
                </a:lnTo>
                <a:lnTo>
                  <a:pt x="3039" y="5627"/>
                </a:lnTo>
                <a:lnTo>
                  <a:pt x="2967" y="5550"/>
                </a:lnTo>
                <a:cubicBezTo>
                  <a:pt x="1796" y="4433"/>
                  <a:pt x="1609" y="2655"/>
                  <a:pt x="2523" y="1319"/>
                </a:cubicBezTo>
                <a:lnTo>
                  <a:pt x="2873" y="879"/>
                </a:lnTo>
                <a:close/>
                <a:moveTo>
                  <a:pt x="2670" y="1"/>
                </a:moveTo>
                <a:lnTo>
                  <a:pt x="1961" y="886"/>
                </a:lnTo>
                <a:lnTo>
                  <a:pt x="1946" y="907"/>
                </a:lnTo>
                <a:cubicBezTo>
                  <a:pt x="1408" y="1689"/>
                  <a:pt x="1165" y="2638"/>
                  <a:pt x="1261" y="3583"/>
                </a:cubicBezTo>
                <a:cubicBezTo>
                  <a:pt x="1351" y="4433"/>
                  <a:pt x="1709" y="5230"/>
                  <a:pt x="2282" y="5859"/>
                </a:cubicBezTo>
                <a:lnTo>
                  <a:pt x="1" y="6595"/>
                </a:lnTo>
                <a:lnTo>
                  <a:pt x="1" y="10543"/>
                </a:lnTo>
                <a:lnTo>
                  <a:pt x="3227" y="7989"/>
                </a:lnTo>
                <a:lnTo>
                  <a:pt x="4288" y="8577"/>
                </a:lnTo>
                <a:cubicBezTo>
                  <a:pt x="4922" y="8929"/>
                  <a:pt x="5640" y="9116"/>
                  <a:pt x="6365" y="9116"/>
                </a:cubicBezTo>
                <a:lnTo>
                  <a:pt x="6384" y="9116"/>
                </a:lnTo>
                <a:cubicBezTo>
                  <a:pt x="7115" y="9114"/>
                  <a:pt x="7840" y="8922"/>
                  <a:pt x="8475" y="8560"/>
                </a:cubicBezTo>
                <a:cubicBezTo>
                  <a:pt x="9573" y="7938"/>
                  <a:pt x="10330" y="6882"/>
                  <a:pt x="10569" y="5650"/>
                </a:cubicBezTo>
                <a:lnTo>
                  <a:pt x="12057" y="4955"/>
                </a:lnTo>
                <a:lnTo>
                  <a:pt x="12057" y="4237"/>
                </a:lnTo>
                <a:lnTo>
                  <a:pt x="10750" y="3800"/>
                </a:lnTo>
                <a:cubicBezTo>
                  <a:pt x="10679" y="3536"/>
                  <a:pt x="10535" y="3295"/>
                  <a:pt x="10334" y="3107"/>
                </a:cubicBezTo>
                <a:cubicBezTo>
                  <a:pt x="10131" y="2919"/>
                  <a:pt x="9882" y="2794"/>
                  <a:pt x="9614" y="2743"/>
                </a:cubicBezTo>
                <a:cubicBezTo>
                  <a:pt x="9545" y="2086"/>
                  <a:pt x="9311" y="1455"/>
                  <a:pt x="8933" y="907"/>
                </a:cubicBezTo>
                <a:lnTo>
                  <a:pt x="8209" y="1"/>
                </a:lnTo>
                <a:lnTo>
                  <a:pt x="7331" y="1"/>
                </a:lnTo>
                <a:lnTo>
                  <a:pt x="7331" y="355"/>
                </a:lnTo>
                <a:cubicBezTo>
                  <a:pt x="7331" y="1596"/>
                  <a:pt x="6625" y="2659"/>
                  <a:pt x="5438" y="3211"/>
                </a:cubicBezTo>
                <a:cubicBezTo>
                  <a:pt x="4254" y="2659"/>
                  <a:pt x="3547" y="1596"/>
                  <a:pt x="3547" y="355"/>
                </a:cubicBezTo>
                <a:lnTo>
                  <a:pt x="354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6" name="Shape 2576"/>
        <p:cNvGrpSpPr/>
        <p:nvPr/>
      </p:nvGrpSpPr>
      <p:grpSpPr>
        <a:xfrm>
          <a:off x="0" y="0"/>
          <a:ext cx="0" cy="0"/>
          <a:chOff x="0" y="0"/>
          <a:chExt cx="0" cy="0"/>
        </a:xfrm>
      </p:grpSpPr>
      <p:sp>
        <p:nvSpPr>
          <p:cNvPr id="2577" name="Google Shape;2577;p38"/>
          <p:cNvSpPr/>
          <p:nvPr/>
        </p:nvSpPr>
        <p:spPr>
          <a:xfrm>
            <a:off x="1763100" y="2384175"/>
            <a:ext cx="5617800" cy="14559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38"/>
          <p:cNvSpPr txBox="1"/>
          <p:nvPr>
            <p:ph type="title"/>
          </p:nvPr>
        </p:nvSpPr>
        <p:spPr>
          <a:xfrm>
            <a:off x="1763100" y="2569975"/>
            <a:ext cx="5617800" cy="108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100"/>
              <a:t>Application Time!</a:t>
            </a:r>
            <a:endParaRPr sz="5100"/>
          </a:p>
        </p:txBody>
      </p:sp>
      <p:grpSp>
        <p:nvGrpSpPr>
          <p:cNvPr id="2579" name="Google Shape;2579;p38"/>
          <p:cNvGrpSpPr/>
          <p:nvPr/>
        </p:nvGrpSpPr>
        <p:grpSpPr>
          <a:xfrm>
            <a:off x="4206822" y="3955591"/>
            <a:ext cx="730354" cy="445576"/>
            <a:chOff x="4150085" y="3961941"/>
            <a:chExt cx="730354" cy="445576"/>
          </a:xfrm>
        </p:grpSpPr>
        <p:sp>
          <p:nvSpPr>
            <p:cNvPr id="2580" name="Google Shape;2580;p38"/>
            <p:cNvSpPr/>
            <p:nvPr/>
          </p:nvSpPr>
          <p:spPr>
            <a:xfrm rot="-7199943">
              <a:off x="4537690" y="4076049"/>
              <a:ext cx="358552" cy="170521"/>
            </a:xfrm>
            <a:custGeom>
              <a:rect b="b" l="l" r="r" t="t"/>
              <a:pathLst>
                <a:path extrusionOk="0" h="6821" w="14868">
                  <a:moveTo>
                    <a:pt x="4094" y="1"/>
                  </a:moveTo>
                  <a:cubicBezTo>
                    <a:pt x="3732" y="1"/>
                    <a:pt x="3383" y="34"/>
                    <a:pt x="3054" y="105"/>
                  </a:cubicBezTo>
                  <a:cubicBezTo>
                    <a:pt x="1" y="773"/>
                    <a:pt x="4870" y="6820"/>
                    <a:pt x="9196" y="6820"/>
                  </a:cubicBezTo>
                  <a:cubicBezTo>
                    <a:pt x="9693" y="6820"/>
                    <a:pt x="10183" y="6741"/>
                    <a:pt x="10652" y="6564"/>
                  </a:cubicBezTo>
                  <a:cubicBezTo>
                    <a:pt x="14867" y="4990"/>
                    <a:pt x="8522" y="1"/>
                    <a:pt x="409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38"/>
            <p:cNvSpPr/>
            <p:nvPr/>
          </p:nvSpPr>
          <p:spPr>
            <a:xfrm rot="-8763149">
              <a:off x="4198529" y="4041263"/>
              <a:ext cx="371678" cy="286933"/>
            </a:xfrm>
            <a:custGeom>
              <a:rect b="b" l="l" r="r" t="t"/>
              <a:pathLst>
                <a:path extrusionOk="0" h="6821" w="14868">
                  <a:moveTo>
                    <a:pt x="4094" y="1"/>
                  </a:moveTo>
                  <a:cubicBezTo>
                    <a:pt x="3732" y="1"/>
                    <a:pt x="3383" y="34"/>
                    <a:pt x="3054" y="105"/>
                  </a:cubicBezTo>
                  <a:cubicBezTo>
                    <a:pt x="1" y="773"/>
                    <a:pt x="4870" y="6820"/>
                    <a:pt x="9196" y="6820"/>
                  </a:cubicBezTo>
                  <a:cubicBezTo>
                    <a:pt x="9693" y="6820"/>
                    <a:pt x="10183" y="6741"/>
                    <a:pt x="10652" y="6564"/>
                  </a:cubicBezTo>
                  <a:cubicBezTo>
                    <a:pt x="14867" y="4990"/>
                    <a:pt x="8522" y="1"/>
                    <a:pt x="409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82" name="Google Shape;2582;p38"/>
          <p:cNvSpPr/>
          <p:nvPr/>
        </p:nvSpPr>
        <p:spPr>
          <a:xfrm>
            <a:off x="3460931" y="944575"/>
            <a:ext cx="2520112" cy="1238604"/>
          </a:xfrm>
          <a:custGeom>
            <a:rect b="b" l="l" r="r" t="t"/>
            <a:pathLst>
              <a:path extrusionOk="0" h="6780" w="11472">
                <a:moveTo>
                  <a:pt x="5060" y="1"/>
                </a:moveTo>
                <a:cubicBezTo>
                  <a:pt x="2197" y="1"/>
                  <a:pt x="1" y="6780"/>
                  <a:pt x="4257" y="6780"/>
                </a:cubicBezTo>
                <a:cubicBezTo>
                  <a:pt x="4618" y="6780"/>
                  <a:pt x="5026" y="6731"/>
                  <a:pt x="5483" y="6625"/>
                </a:cubicBezTo>
                <a:cubicBezTo>
                  <a:pt x="10225" y="5530"/>
                  <a:pt x="11471" y="1777"/>
                  <a:pt x="5575" y="75"/>
                </a:cubicBezTo>
                <a:cubicBezTo>
                  <a:pt x="5402" y="24"/>
                  <a:pt x="5230" y="1"/>
                  <a:pt x="5060" y="1"/>
                </a:cubicBezTo>
                <a:close/>
              </a:path>
            </a:pathLst>
          </a:custGeom>
          <a:solidFill>
            <a:srgbClr val="E3B7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38"/>
          <p:cNvSpPr txBox="1"/>
          <p:nvPr/>
        </p:nvSpPr>
        <p:spPr>
          <a:xfrm>
            <a:off x="3938137" y="956300"/>
            <a:ext cx="1268100" cy="95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600">
                <a:solidFill>
                  <a:srgbClr val="A47E3B"/>
                </a:solidFill>
                <a:latin typeface="Italianno"/>
                <a:ea typeface="Italianno"/>
                <a:cs typeface="Italianno"/>
                <a:sym typeface="Italianno"/>
              </a:rPr>
              <a:t>02</a:t>
            </a:r>
            <a:endParaRPr sz="9600">
              <a:solidFill>
                <a:srgbClr val="A47E3B"/>
              </a:solidFill>
              <a:latin typeface="Italianno"/>
              <a:ea typeface="Italianno"/>
              <a:cs typeface="Italianno"/>
              <a:sym typeface="Italiann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7" name="Shape 2587"/>
        <p:cNvGrpSpPr/>
        <p:nvPr/>
      </p:nvGrpSpPr>
      <p:grpSpPr>
        <a:xfrm>
          <a:off x="0" y="0"/>
          <a:ext cx="0" cy="0"/>
          <a:chOff x="0" y="0"/>
          <a:chExt cx="0" cy="0"/>
        </a:xfrm>
      </p:grpSpPr>
      <p:sp>
        <p:nvSpPr>
          <p:cNvPr id="2588" name="Google Shape;2588;p39"/>
          <p:cNvSpPr/>
          <p:nvPr/>
        </p:nvSpPr>
        <p:spPr>
          <a:xfrm>
            <a:off x="4838200" y="1152475"/>
            <a:ext cx="3590700" cy="3456000"/>
          </a:xfrm>
          <a:prstGeom prst="roundRect">
            <a:avLst>
              <a:gd fmla="val 10473"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39"/>
          <p:cNvSpPr txBox="1"/>
          <p:nvPr>
            <p:ph idx="1" type="subTitle"/>
          </p:nvPr>
        </p:nvSpPr>
        <p:spPr>
          <a:xfrm>
            <a:off x="5189350" y="1485700"/>
            <a:ext cx="2888400" cy="278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600"/>
              <a:t>While watching this short clip think about what strengths Bethany uses to help her overcome this life-altering experience.</a:t>
            </a:r>
            <a:endParaRPr sz="1600"/>
          </a:p>
        </p:txBody>
      </p:sp>
      <p:sp>
        <p:nvSpPr>
          <p:cNvPr id="2590" name="Google Shape;2590;p3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Example Video</a:t>
            </a:r>
            <a:endParaRPr/>
          </a:p>
        </p:txBody>
      </p:sp>
      <p:sp>
        <p:nvSpPr>
          <p:cNvPr id="2591" name="Google Shape;2591;p39"/>
          <p:cNvSpPr/>
          <p:nvPr/>
        </p:nvSpPr>
        <p:spPr>
          <a:xfrm rot="3599956">
            <a:off x="4365758" y="2740735"/>
            <a:ext cx="417491" cy="279319"/>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92" name="Google Shape;2592;p39"/>
          <p:cNvGrpSpPr/>
          <p:nvPr/>
        </p:nvGrpSpPr>
        <p:grpSpPr>
          <a:xfrm rot="-278134">
            <a:off x="-1562733" y="2259423"/>
            <a:ext cx="1205992" cy="1463978"/>
            <a:chOff x="3882500" y="3523525"/>
            <a:chExt cx="821800" cy="997600"/>
          </a:xfrm>
        </p:grpSpPr>
        <p:sp>
          <p:nvSpPr>
            <p:cNvPr id="2593" name="Google Shape;2593;p39"/>
            <p:cNvSpPr/>
            <p:nvPr/>
          </p:nvSpPr>
          <p:spPr>
            <a:xfrm>
              <a:off x="3882500" y="3523525"/>
              <a:ext cx="504675" cy="642675"/>
            </a:xfrm>
            <a:custGeom>
              <a:rect b="b" l="l" r="r" t="t"/>
              <a:pathLst>
                <a:path extrusionOk="0" h="25707" w="20187">
                  <a:moveTo>
                    <a:pt x="7326" y="15269"/>
                  </a:moveTo>
                  <a:cubicBezTo>
                    <a:pt x="7297" y="15239"/>
                    <a:pt x="7253" y="15225"/>
                    <a:pt x="7209" y="15210"/>
                  </a:cubicBezTo>
                  <a:cubicBezTo>
                    <a:pt x="6137" y="14931"/>
                    <a:pt x="5124" y="14476"/>
                    <a:pt x="4199" y="13845"/>
                  </a:cubicBezTo>
                  <a:cubicBezTo>
                    <a:pt x="3730" y="13566"/>
                    <a:pt x="3274" y="13243"/>
                    <a:pt x="2834" y="12890"/>
                  </a:cubicBezTo>
                  <a:cubicBezTo>
                    <a:pt x="2159" y="12303"/>
                    <a:pt x="1425" y="11819"/>
                    <a:pt x="720" y="11275"/>
                  </a:cubicBezTo>
                  <a:cubicBezTo>
                    <a:pt x="558" y="11143"/>
                    <a:pt x="412" y="10996"/>
                    <a:pt x="265" y="10850"/>
                  </a:cubicBezTo>
                  <a:cubicBezTo>
                    <a:pt x="118" y="10673"/>
                    <a:pt x="30" y="10453"/>
                    <a:pt x="15" y="10218"/>
                  </a:cubicBezTo>
                  <a:cubicBezTo>
                    <a:pt x="1" y="9925"/>
                    <a:pt x="74" y="9763"/>
                    <a:pt x="353" y="9660"/>
                  </a:cubicBezTo>
                  <a:cubicBezTo>
                    <a:pt x="617" y="9587"/>
                    <a:pt x="881" y="9543"/>
                    <a:pt x="1146" y="9499"/>
                  </a:cubicBezTo>
                  <a:cubicBezTo>
                    <a:pt x="1395" y="9455"/>
                    <a:pt x="1630" y="9396"/>
                    <a:pt x="1880" y="9323"/>
                  </a:cubicBezTo>
                  <a:cubicBezTo>
                    <a:pt x="2658" y="9015"/>
                    <a:pt x="3495" y="8868"/>
                    <a:pt x="4331" y="8897"/>
                  </a:cubicBezTo>
                  <a:cubicBezTo>
                    <a:pt x="5066" y="8926"/>
                    <a:pt x="5785" y="9044"/>
                    <a:pt x="6490" y="9279"/>
                  </a:cubicBezTo>
                  <a:cubicBezTo>
                    <a:pt x="6563" y="9308"/>
                    <a:pt x="6651" y="9323"/>
                    <a:pt x="6783" y="9352"/>
                  </a:cubicBezTo>
                  <a:cubicBezTo>
                    <a:pt x="6724" y="9279"/>
                    <a:pt x="6695" y="9235"/>
                    <a:pt x="6666" y="9191"/>
                  </a:cubicBezTo>
                  <a:cubicBezTo>
                    <a:pt x="5888" y="8310"/>
                    <a:pt x="5403" y="7209"/>
                    <a:pt x="5286" y="6034"/>
                  </a:cubicBezTo>
                  <a:cubicBezTo>
                    <a:pt x="5198" y="5286"/>
                    <a:pt x="5212" y="4522"/>
                    <a:pt x="5330" y="3788"/>
                  </a:cubicBezTo>
                  <a:cubicBezTo>
                    <a:pt x="5359" y="3494"/>
                    <a:pt x="5491" y="3230"/>
                    <a:pt x="5711" y="3039"/>
                  </a:cubicBezTo>
                  <a:cubicBezTo>
                    <a:pt x="5902" y="2849"/>
                    <a:pt x="6196" y="2790"/>
                    <a:pt x="6446" y="2907"/>
                  </a:cubicBezTo>
                  <a:cubicBezTo>
                    <a:pt x="6695" y="3025"/>
                    <a:pt x="6945" y="3171"/>
                    <a:pt x="7180" y="3348"/>
                  </a:cubicBezTo>
                  <a:cubicBezTo>
                    <a:pt x="7708" y="3744"/>
                    <a:pt x="8237" y="4170"/>
                    <a:pt x="8765" y="4581"/>
                  </a:cubicBezTo>
                  <a:cubicBezTo>
                    <a:pt x="9264" y="4933"/>
                    <a:pt x="9675" y="5374"/>
                    <a:pt x="9998" y="5887"/>
                  </a:cubicBezTo>
                  <a:cubicBezTo>
                    <a:pt x="10013" y="5770"/>
                    <a:pt x="10013" y="5711"/>
                    <a:pt x="10013" y="5653"/>
                  </a:cubicBezTo>
                  <a:cubicBezTo>
                    <a:pt x="10028" y="5344"/>
                    <a:pt x="10072" y="5036"/>
                    <a:pt x="10057" y="4728"/>
                  </a:cubicBezTo>
                  <a:cubicBezTo>
                    <a:pt x="10042" y="4111"/>
                    <a:pt x="10013" y="3509"/>
                    <a:pt x="9984" y="2893"/>
                  </a:cubicBezTo>
                  <a:cubicBezTo>
                    <a:pt x="9969" y="2467"/>
                    <a:pt x="9910" y="2056"/>
                    <a:pt x="10013" y="1630"/>
                  </a:cubicBezTo>
                  <a:cubicBezTo>
                    <a:pt x="10116" y="1292"/>
                    <a:pt x="10336" y="1013"/>
                    <a:pt x="10630" y="808"/>
                  </a:cubicBezTo>
                  <a:cubicBezTo>
                    <a:pt x="10791" y="690"/>
                    <a:pt x="11011" y="676"/>
                    <a:pt x="11202" y="778"/>
                  </a:cubicBezTo>
                  <a:cubicBezTo>
                    <a:pt x="11305" y="808"/>
                    <a:pt x="11408" y="867"/>
                    <a:pt x="11510" y="925"/>
                  </a:cubicBezTo>
                  <a:cubicBezTo>
                    <a:pt x="12832" y="1836"/>
                    <a:pt x="14036" y="2849"/>
                    <a:pt x="14887" y="4214"/>
                  </a:cubicBezTo>
                  <a:cubicBezTo>
                    <a:pt x="15107" y="4551"/>
                    <a:pt x="15298" y="4919"/>
                    <a:pt x="15489" y="5271"/>
                  </a:cubicBezTo>
                  <a:lnTo>
                    <a:pt x="15592" y="5432"/>
                  </a:lnTo>
                  <a:lnTo>
                    <a:pt x="15680" y="5007"/>
                  </a:lnTo>
                  <a:cubicBezTo>
                    <a:pt x="15812" y="4390"/>
                    <a:pt x="16018" y="3788"/>
                    <a:pt x="16282" y="3216"/>
                  </a:cubicBezTo>
                  <a:cubicBezTo>
                    <a:pt x="16546" y="2570"/>
                    <a:pt x="16781" y="1894"/>
                    <a:pt x="16957" y="1219"/>
                  </a:cubicBezTo>
                  <a:cubicBezTo>
                    <a:pt x="17016" y="969"/>
                    <a:pt x="17119" y="734"/>
                    <a:pt x="17251" y="514"/>
                  </a:cubicBezTo>
                  <a:cubicBezTo>
                    <a:pt x="17530" y="44"/>
                    <a:pt x="17999" y="0"/>
                    <a:pt x="18381" y="397"/>
                  </a:cubicBezTo>
                  <a:cubicBezTo>
                    <a:pt x="18748" y="793"/>
                    <a:pt x="19042" y="1248"/>
                    <a:pt x="19218" y="1747"/>
                  </a:cubicBezTo>
                  <a:cubicBezTo>
                    <a:pt x="20187" y="4258"/>
                    <a:pt x="20114" y="7047"/>
                    <a:pt x="18998" y="9499"/>
                  </a:cubicBezTo>
                  <a:cubicBezTo>
                    <a:pt x="18440" y="10717"/>
                    <a:pt x="17618" y="11789"/>
                    <a:pt x="16590" y="12655"/>
                  </a:cubicBezTo>
                  <a:cubicBezTo>
                    <a:pt x="16032" y="13140"/>
                    <a:pt x="15401" y="13522"/>
                    <a:pt x="14711" y="13800"/>
                  </a:cubicBezTo>
                  <a:cubicBezTo>
                    <a:pt x="13977" y="14094"/>
                    <a:pt x="13551" y="14872"/>
                    <a:pt x="13727" y="15636"/>
                  </a:cubicBezTo>
                  <a:cubicBezTo>
                    <a:pt x="13727" y="15680"/>
                    <a:pt x="13727" y="15709"/>
                    <a:pt x="13727" y="15738"/>
                  </a:cubicBezTo>
                  <a:cubicBezTo>
                    <a:pt x="13580" y="15738"/>
                    <a:pt x="13551" y="15636"/>
                    <a:pt x="13507" y="15548"/>
                  </a:cubicBezTo>
                  <a:cubicBezTo>
                    <a:pt x="13346" y="15269"/>
                    <a:pt x="13096" y="15034"/>
                    <a:pt x="12802" y="14887"/>
                  </a:cubicBezTo>
                  <a:cubicBezTo>
                    <a:pt x="12582" y="14769"/>
                    <a:pt x="12303" y="14813"/>
                    <a:pt x="12142" y="15019"/>
                  </a:cubicBezTo>
                  <a:cubicBezTo>
                    <a:pt x="11320" y="15885"/>
                    <a:pt x="10747" y="16972"/>
                    <a:pt x="10497" y="18146"/>
                  </a:cubicBezTo>
                  <a:cubicBezTo>
                    <a:pt x="10380" y="18763"/>
                    <a:pt x="10365" y="19394"/>
                    <a:pt x="10468" y="20025"/>
                  </a:cubicBezTo>
                  <a:cubicBezTo>
                    <a:pt x="10586" y="20833"/>
                    <a:pt x="10732" y="21655"/>
                    <a:pt x="10850" y="22462"/>
                  </a:cubicBezTo>
                  <a:cubicBezTo>
                    <a:pt x="10997" y="23226"/>
                    <a:pt x="10923" y="24004"/>
                    <a:pt x="10630" y="24708"/>
                  </a:cubicBezTo>
                  <a:cubicBezTo>
                    <a:pt x="10497" y="25031"/>
                    <a:pt x="10292" y="25310"/>
                    <a:pt x="10013" y="25501"/>
                  </a:cubicBezTo>
                  <a:cubicBezTo>
                    <a:pt x="9793" y="25707"/>
                    <a:pt x="9470" y="25692"/>
                    <a:pt x="9279" y="25472"/>
                  </a:cubicBezTo>
                  <a:cubicBezTo>
                    <a:pt x="9176" y="25369"/>
                    <a:pt x="9088" y="25252"/>
                    <a:pt x="9015" y="25134"/>
                  </a:cubicBezTo>
                  <a:cubicBezTo>
                    <a:pt x="8706" y="24650"/>
                    <a:pt x="8325" y="24239"/>
                    <a:pt x="7870" y="23886"/>
                  </a:cubicBezTo>
                  <a:cubicBezTo>
                    <a:pt x="7209" y="23328"/>
                    <a:pt x="6710" y="22609"/>
                    <a:pt x="6431" y="21787"/>
                  </a:cubicBezTo>
                  <a:cubicBezTo>
                    <a:pt x="6167" y="21112"/>
                    <a:pt x="5976" y="20392"/>
                    <a:pt x="5873" y="19673"/>
                  </a:cubicBezTo>
                  <a:cubicBezTo>
                    <a:pt x="5756" y="18777"/>
                    <a:pt x="5814" y="17867"/>
                    <a:pt x="6079" y="17016"/>
                  </a:cubicBezTo>
                  <a:cubicBezTo>
                    <a:pt x="6269" y="16355"/>
                    <a:pt x="6666" y="15782"/>
                    <a:pt x="7224" y="15371"/>
                  </a:cubicBezTo>
                  <a:cubicBezTo>
                    <a:pt x="7238" y="15342"/>
                    <a:pt x="7282" y="15313"/>
                    <a:pt x="7326" y="15269"/>
                  </a:cubicBezTo>
                  <a:close/>
                  <a:moveTo>
                    <a:pt x="10086" y="6504"/>
                  </a:moveTo>
                  <a:cubicBezTo>
                    <a:pt x="10101" y="6856"/>
                    <a:pt x="10130" y="7400"/>
                    <a:pt x="10189" y="7928"/>
                  </a:cubicBezTo>
                  <a:cubicBezTo>
                    <a:pt x="10204" y="8192"/>
                    <a:pt x="10277" y="8471"/>
                    <a:pt x="10336" y="8736"/>
                  </a:cubicBezTo>
                  <a:cubicBezTo>
                    <a:pt x="10439" y="9499"/>
                    <a:pt x="10659" y="10248"/>
                    <a:pt x="10953" y="10952"/>
                  </a:cubicBezTo>
                  <a:cubicBezTo>
                    <a:pt x="11452" y="12009"/>
                    <a:pt x="12156" y="12934"/>
                    <a:pt x="12876" y="13845"/>
                  </a:cubicBezTo>
                  <a:cubicBezTo>
                    <a:pt x="13052" y="14065"/>
                    <a:pt x="13346" y="14138"/>
                    <a:pt x="13610" y="14050"/>
                  </a:cubicBezTo>
                  <a:cubicBezTo>
                    <a:pt x="13948" y="13947"/>
                    <a:pt x="14256" y="13786"/>
                    <a:pt x="14505" y="13566"/>
                  </a:cubicBezTo>
                  <a:cubicBezTo>
                    <a:pt x="15078" y="13066"/>
                    <a:pt x="15504" y="12435"/>
                    <a:pt x="15783" y="11716"/>
                  </a:cubicBezTo>
                  <a:cubicBezTo>
                    <a:pt x="16282" y="10541"/>
                    <a:pt x="16355" y="9308"/>
                    <a:pt x="16208" y="8046"/>
                  </a:cubicBezTo>
                  <a:cubicBezTo>
                    <a:pt x="16076" y="7121"/>
                    <a:pt x="15812" y="6225"/>
                    <a:pt x="15401" y="5388"/>
                  </a:cubicBezTo>
                  <a:cubicBezTo>
                    <a:pt x="14535" y="3494"/>
                    <a:pt x="13096" y="2129"/>
                    <a:pt x="11393" y="999"/>
                  </a:cubicBezTo>
                  <a:cubicBezTo>
                    <a:pt x="11276" y="925"/>
                    <a:pt x="11158" y="881"/>
                    <a:pt x="11041" y="837"/>
                  </a:cubicBezTo>
                  <a:cubicBezTo>
                    <a:pt x="10909" y="793"/>
                    <a:pt x="10776" y="823"/>
                    <a:pt x="10674" y="896"/>
                  </a:cubicBezTo>
                  <a:cubicBezTo>
                    <a:pt x="10424" y="1116"/>
                    <a:pt x="10160" y="1351"/>
                    <a:pt x="10101" y="1689"/>
                  </a:cubicBezTo>
                  <a:cubicBezTo>
                    <a:pt x="10042" y="1953"/>
                    <a:pt x="10028" y="2232"/>
                    <a:pt x="10057" y="2511"/>
                  </a:cubicBezTo>
                  <a:cubicBezTo>
                    <a:pt x="10130" y="3216"/>
                    <a:pt x="10145" y="3906"/>
                    <a:pt x="10145" y="4610"/>
                  </a:cubicBezTo>
                  <a:cubicBezTo>
                    <a:pt x="10130" y="5183"/>
                    <a:pt x="10101" y="5755"/>
                    <a:pt x="10072" y="6504"/>
                  </a:cubicBezTo>
                  <a:close/>
                  <a:moveTo>
                    <a:pt x="9367" y="15327"/>
                  </a:moveTo>
                  <a:cubicBezTo>
                    <a:pt x="10130" y="15342"/>
                    <a:pt x="10909" y="15180"/>
                    <a:pt x="11628" y="14887"/>
                  </a:cubicBezTo>
                  <a:cubicBezTo>
                    <a:pt x="11951" y="14740"/>
                    <a:pt x="12259" y="14579"/>
                    <a:pt x="12567" y="14373"/>
                  </a:cubicBezTo>
                  <a:cubicBezTo>
                    <a:pt x="12817" y="14226"/>
                    <a:pt x="12846" y="14050"/>
                    <a:pt x="12685" y="13786"/>
                  </a:cubicBezTo>
                  <a:cubicBezTo>
                    <a:pt x="12641" y="13712"/>
                    <a:pt x="12582" y="13639"/>
                    <a:pt x="12538" y="13580"/>
                  </a:cubicBezTo>
                  <a:cubicBezTo>
                    <a:pt x="12333" y="13331"/>
                    <a:pt x="12112" y="13081"/>
                    <a:pt x="11907" y="12817"/>
                  </a:cubicBezTo>
                  <a:cubicBezTo>
                    <a:pt x="11540" y="12288"/>
                    <a:pt x="11026" y="11863"/>
                    <a:pt x="10424" y="11584"/>
                  </a:cubicBezTo>
                  <a:cubicBezTo>
                    <a:pt x="10101" y="11452"/>
                    <a:pt x="9763" y="11334"/>
                    <a:pt x="9411" y="11246"/>
                  </a:cubicBezTo>
                  <a:cubicBezTo>
                    <a:pt x="8912" y="11129"/>
                    <a:pt x="8413" y="11070"/>
                    <a:pt x="7914" y="10996"/>
                  </a:cubicBezTo>
                  <a:cubicBezTo>
                    <a:pt x="6636" y="10806"/>
                    <a:pt x="5403" y="10409"/>
                    <a:pt x="4258" y="9837"/>
                  </a:cubicBezTo>
                  <a:cubicBezTo>
                    <a:pt x="3964" y="9690"/>
                    <a:pt x="3656" y="9558"/>
                    <a:pt x="3348" y="9470"/>
                  </a:cubicBezTo>
                  <a:cubicBezTo>
                    <a:pt x="2907" y="9293"/>
                    <a:pt x="2423" y="9293"/>
                    <a:pt x="1968" y="9426"/>
                  </a:cubicBezTo>
                  <a:cubicBezTo>
                    <a:pt x="1660" y="9528"/>
                    <a:pt x="1322" y="9602"/>
                    <a:pt x="999" y="9631"/>
                  </a:cubicBezTo>
                  <a:cubicBezTo>
                    <a:pt x="779" y="9660"/>
                    <a:pt x="558" y="9719"/>
                    <a:pt x="353" y="9793"/>
                  </a:cubicBezTo>
                  <a:cubicBezTo>
                    <a:pt x="162" y="9866"/>
                    <a:pt x="59" y="10072"/>
                    <a:pt x="133" y="10262"/>
                  </a:cubicBezTo>
                  <a:cubicBezTo>
                    <a:pt x="177" y="10453"/>
                    <a:pt x="265" y="10629"/>
                    <a:pt x="382" y="10791"/>
                  </a:cubicBezTo>
                  <a:cubicBezTo>
                    <a:pt x="514" y="10952"/>
                    <a:pt x="661" y="11099"/>
                    <a:pt x="837" y="11217"/>
                  </a:cubicBezTo>
                  <a:cubicBezTo>
                    <a:pt x="1571" y="11775"/>
                    <a:pt x="2320" y="12303"/>
                    <a:pt x="3040" y="12890"/>
                  </a:cubicBezTo>
                  <a:cubicBezTo>
                    <a:pt x="3686" y="13419"/>
                    <a:pt x="4405" y="13889"/>
                    <a:pt x="5154" y="14270"/>
                  </a:cubicBezTo>
                  <a:cubicBezTo>
                    <a:pt x="6431" y="14990"/>
                    <a:pt x="7884" y="15342"/>
                    <a:pt x="9352" y="15327"/>
                  </a:cubicBezTo>
                  <a:close/>
                  <a:moveTo>
                    <a:pt x="11393" y="15151"/>
                  </a:moveTo>
                  <a:lnTo>
                    <a:pt x="11378" y="15107"/>
                  </a:lnTo>
                  <a:cubicBezTo>
                    <a:pt x="11334" y="15122"/>
                    <a:pt x="11305" y="15122"/>
                    <a:pt x="11261" y="15136"/>
                  </a:cubicBezTo>
                  <a:cubicBezTo>
                    <a:pt x="10747" y="15313"/>
                    <a:pt x="10219" y="15401"/>
                    <a:pt x="9675" y="15430"/>
                  </a:cubicBezTo>
                  <a:cubicBezTo>
                    <a:pt x="9059" y="15474"/>
                    <a:pt x="8442" y="15445"/>
                    <a:pt x="7840" y="15327"/>
                  </a:cubicBezTo>
                  <a:cubicBezTo>
                    <a:pt x="7620" y="15269"/>
                    <a:pt x="7370" y="15342"/>
                    <a:pt x="7209" y="15503"/>
                  </a:cubicBezTo>
                  <a:cubicBezTo>
                    <a:pt x="6813" y="15797"/>
                    <a:pt x="6504" y="16193"/>
                    <a:pt x="6313" y="16649"/>
                  </a:cubicBezTo>
                  <a:cubicBezTo>
                    <a:pt x="5976" y="17515"/>
                    <a:pt x="5844" y="18440"/>
                    <a:pt x="5946" y="19350"/>
                  </a:cubicBezTo>
                  <a:cubicBezTo>
                    <a:pt x="6020" y="20157"/>
                    <a:pt x="6211" y="20965"/>
                    <a:pt x="6519" y="21728"/>
                  </a:cubicBezTo>
                  <a:cubicBezTo>
                    <a:pt x="6827" y="22594"/>
                    <a:pt x="7370" y="23372"/>
                    <a:pt x="8119" y="23945"/>
                  </a:cubicBezTo>
                  <a:cubicBezTo>
                    <a:pt x="8325" y="24107"/>
                    <a:pt x="8530" y="24312"/>
                    <a:pt x="8706" y="24518"/>
                  </a:cubicBezTo>
                  <a:cubicBezTo>
                    <a:pt x="8868" y="24708"/>
                    <a:pt x="8985" y="24914"/>
                    <a:pt x="9117" y="25105"/>
                  </a:cubicBezTo>
                  <a:cubicBezTo>
                    <a:pt x="9206" y="25208"/>
                    <a:pt x="9294" y="25310"/>
                    <a:pt x="9382" y="25413"/>
                  </a:cubicBezTo>
                  <a:cubicBezTo>
                    <a:pt x="9514" y="25560"/>
                    <a:pt x="9749" y="25575"/>
                    <a:pt x="9881" y="25428"/>
                  </a:cubicBezTo>
                  <a:cubicBezTo>
                    <a:pt x="10042" y="25325"/>
                    <a:pt x="10174" y="25193"/>
                    <a:pt x="10292" y="25046"/>
                  </a:cubicBezTo>
                  <a:cubicBezTo>
                    <a:pt x="10630" y="24591"/>
                    <a:pt x="10776" y="24018"/>
                    <a:pt x="10688" y="23461"/>
                  </a:cubicBezTo>
                  <a:cubicBezTo>
                    <a:pt x="10615" y="23035"/>
                    <a:pt x="10439" y="22638"/>
                    <a:pt x="10174" y="22286"/>
                  </a:cubicBezTo>
                  <a:cubicBezTo>
                    <a:pt x="9837" y="21787"/>
                    <a:pt x="9558" y="21258"/>
                    <a:pt x="9352" y="20701"/>
                  </a:cubicBezTo>
                  <a:cubicBezTo>
                    <a:pt x="8883" y="19526"/>
                    <a:pt x="8956" y="18190"/>
                    <a:pt x="9573" y="17089"/>
                  </a:cubicBezTo>
                  <a:cubicBezTo>
                    <a:pt x="9881" y="16575"/>
                    <a:pt x="10263" y="16135"/>
                    <a:pt x="10718" y="15753"/>
                  </a:cubicBezTo>
                  <a:cubicBezTo>
                    <a:pt x="10938" y="15548"/>
                    <a:pt x="11173" y="15357"/>
                    <a:pt x="11393" y="15151"/>
                  </a:cubicBezTo>
                  <a:close/>
                  <a:moveTo>
                    <a:pt x="14887" y="13404"/>
                  </a:moveTo>
                  <a:lnTo>
                    <a:pt x="14916" y="13448"/>
                  </a:lnTo>
                  <a:cubicBezTo>
                    <a:pt x="14990" y="13404"/>
                    <a:pt x="15063" y="13360"/>
                    <a:pt x="15137" y="13301"/>
                  </a:cubicBezTo>
                  <a:cubicBezTo>
                    <a:pt x="15401" y="13096"/>
                    <a:pt x="15650" y="12876"/>
                    <a:pt x="15871" y="12626"/>
                  </a:cubicBezTo>
                  <a:cubicBezTo>
                    <a:pt x="17192" y="11261"/>
                    <a:pt x="18190" y="9616"/>
                    <a:pt x="18792" y="7811"/>
                  </a:cubicBezTo>
                  <a:cubicBezTo>
                    <a:pt x="19115" y="6886"/>
                    <a:pt x="19306" y="5932"/>
                    <a:pt x="19379" y="4948"/>
                  </a:cubicBezTo>
                  <a:cubicBezTo>
                    <a:pt x="19423" y="4155"/>
                    <a:pt x="19379" y="3348"/>
                    <a:pt x="19233" y="2555"/>
                  </a:cubicBezTo>
                  <a:cubicBezTo>
                    <a:pt x="19145" y="1997"/>
                    <a:pt x="18939" y="1469"/>
                    <a:pt x="18645" y="984"/>
                  </a:cubicBezTo>
                  <a:cubicBezTo>
                    <a:pt x="18513" y="778"/>
                    <a:pt x="18366" y="602"/>
                    <a:pt x="18205" y="441"/>
                  </a:cubicBezTo>
                  <a:cubicBezTo>
                    <a:pt x="17897" y="162"/>
                    <a:pt x="17574" y="206"/>
                    <a:pt x="17353" y="544"/>
                  </a:cubicBezTo>
                  <a:cubicBezTo>
                    <a:pt x="17221" y="749"/>
                    <a:pt x="17119" y="969"/>
                    <a:pt x="17060" y="1190"/>
                  </a:cubicBezTo>
                  <a:cubicBezTo>
                    <a:pt x="16840" y="2012"/>
                    <a:pt x="16561" y="2819"/>
                    <a:pt x="16238" y="3597"/>
                  </a:cubicBezTo>
                  <a:cubicBezTo>
                    <a:pt x="16062" y="4038"/>
                    <a:pt x="15915" y="4478"/>
                    <a:pt x="15797" y="4933"/>
                  </a:cubicBezTo>
                  <a:cubicBezTo>
                    <a:pt x="15665" y="5359"/>
                    <a:pt x="15695" y="5799"/>
                    <a:pt x="15841" y="6210"/>
                  </a:cubicBezTo>
                  <a:cubicBezTo>
                    <a:pt x="16340" y="7488"/>
                    <a:pt x="16487" y="8868"/>
                    <a:pt x="16311" y="10218"/>
                  </a:cubicBezTo>
                  <a:cubicBezTo>
                    <a:pt x="16150" y="11349"/>
                    <a:pt x="15680" y="12420"/>
                    <a:pt x="14946" y="13316"/>
                  </a:cubicBezTo>
                  <a:cubicBezTo>
                    <a:pt x="14931" y="13345"/>
                    <a:pt x="14902" y="13375"/>
                    <a:pt x="14872" y="13419"/>
                  </a:cubicBezTo>
                  <a:close/>
                  <a:moveTo>
                    <a:pt x="11422" y="12083"/>
                  </a:moveTo>
                  <a:lnTo>
                    <a:pt x="11466" y="12053"/>
                  </a:lnTo>
                  <a:cubicBezTo>
                    <a:pt x="11408" y="11965"/>
                    <a:pt x="11349" y="11877"/>
                    <a:pt x="11290" y="11775"/>
                  </a:cubicBezTo>
                  <a:cubicBezTo>
                    <a:pt x="11085" y="11422"/>
                    <a:pt x="10909" y="11055"/>
                    <a:pt x="10747" y="10673"/>
                  </a:cubicBezTo>
                  <a:cubicBezTo>
                    <a:pt x="10542" y="10072"/>
                    <a:pt x="10351" y="9470"/>
                    <a:pt x="10219" y="8838"/>
                  </a:cubicBezTo>
                  <a:cubicBezTo>
                    <a:pt x="10042" y="8060"/>
                    <a:pt x="9984" y="7253"/>
                    <a:pt x="10013" y="6445"/>
                  </a:cubicBezTo>
                  <a:cubicBezTo>
                    <a:pt x="10028" y="6078"/>
                    <a:pt x="9837" y="5741"/>
                    <a:pt x="9514" y="5550"/>
                  </a:cubicBezTo>
                  <a:cubicBezTo>
                    <a:pt x="9308" y="5418"/>
                    <a:pt x="9073" y="5300"/>
                    <a:pt x="8839" y="5227"/>
                  </a:cubicBezTo>
                  <a:cubicBezTo>
                    <a:pt x="8090" y="4992"/>
                    <a:pt x="7444" y="4493"/>
                    <a:pt x="7018" y="3832"/>
                  </a:cubicBezTo>
                  <a:cubicBezTo>
                    <a:pt x="6886" y="3612"/>
                    <a:pt x="6739" y="3406"/>
                    <a:pt x="6592" y="3201"/>
                  </a:cubicBezTo>
                  <a:cubicBezTo>
                    <a:pt x="6431" y="2937"/>
                    <a:pt x="6064" y="2893"/>
                    <a:pt x="5844" y="3098"/>
                  </a:cubicBezTo>
                  <a:cubicBezTo>
                    <a:pt x="5638" y="3245"/>
                    <a:pt x="5506" y="3465"/>
                    <a:pt x="5477" y="3715"/>
                  </a:cubicBezTo>
                  <a:cubicBezTo>
                    <a:pt x="5374" y="4170"/>
                    <a:pt x="5374" y="4654"/>
                    <a:pt x="5491" y="5109"/>
                  </a:cubicBezTo>
                  <a:cubicBezTo>
                    <a:pt x="5682" y="5932"/>
                    <a:pt x="6034" y="6724"/>
                    <a:pt x="6563" y="7400"/>
                  </a:cubicBezTo>
                  <a:cubicBezTo>
                    <a:pt x="7077" y="8060"/>
                    <a:pt x="7620" y="8692"/>
                    <a:pt x="8119" y="9352"/>
                  </a:cubicBezTo>
                  <a:cubicBezTo>
                    <a:pt x="8604" y="9969"/>
                    <a:pt x="9176" y="10497"/>
                    <a:pt x="9822" y="10908"/>
                  </a:cubicBezTo>
                  <a:cubicBezTo>
                    <a:pt x="10263" y="11187"/>
                    <a:pt x="10674" y="11510"/>
                    <a:pt x="11085" y="11819"/>
                  </a:cubicBezTo>
                  <a:cubicBezTo>
                    <a:pt x="11187" y="11892"/>
                    <a:pt x="11305" y="11995"/>
                    <a:pt x="11408" y="12098"/>
                  </a:cubicBezTo>
                  <a:close/>
                  <a:moveTo>
                    <a:pt x="12112" y="14858"/>
                  </a:moveTo>
                  <a:lnTo>
                    <a:pt x="12068" y="14813"/>
                  </a:lnTo>
                  <a:cubicBezTo>
                    <a:pt x="11951" y="14872"/>
                    <a:pt x="11848" y="14946"/>
                    <a:pt x="11760" y="15019"/>
                  </a:cubicBezTo>
                  <a:cubicBezTo>
                    <a:pt x="11378" y="15357"/>
                    <a:pt x="10982" y="15680"/>
                    <a:pt x="10630" y="16017"/>
                  </a:cubicBezTo>
                  <a:cubicBezTo>
                    <a:pt x="10248" y="16340"/>
                    <a:pt x="9925" y="16737"/>
                    <a:pt x="9675" y="17177"/>
                  </a:cubicBezTo>
                  <a:cubicBezTo>
                    <a:pt x="9250" y="17955"/>
                    <a:pt x="9088" y="18851"/>
                    <a:pt x="9235" y="19732"/>
                  </a:cubicBezTo>
                  <a:cubicBezTo>
                    <a:pt x="9338" y="20363"/>
                    <a:pt x="9558" y="20979"/>
                    <a:pt x="9881" y="21537"/>
                  </a:cubicBezTo>
                  <a:cubicBezTo>
                    <a:pt x="10072" y="21860"/>
                    <a:pt x="10292" y="22183"/>
                    <a:pt x="10483" y="22521"/>
                  </a:cubicBezTo>
                  <a:cubicBezTo>
                    <a:pt x="10586" y="22697"/>
                    <a:pt x="10674" y="22888"/>
                    <a:pt x="10747" y="23079"/>
                  </a:cubicBezTo>
                  <a:cubicBezTo>
                    <a:pt x="10762" y="22829"/>
                    <a:pt x="10747" y="22580"/>
                    <a:pt x="10718" y="22345"/>
                  </a:cubicBezTo>
                  <a:cubicBezTo>
                    <a:pt x="10600" y="21523"/>
                    <a:pt x="10453" y="20715"/>
                    <a:pt x="10336" y="19893"/>
                  </a:cubicBezTo>
                  <a:cubicBezTo>
                    <a:pt x="10248" y="19335"/>
                    <a:pt x="10263" y="18763"/>
                    <a:pt x="10365" y="18219"/>
                  </a:cubicBezTo>
                  <a:cubicBezTo>
                    <a:pt x="10586" y="17016"/>
                    <a:pt x="11143" y="15915"/>
                    <a:pt x="11966" y="15019"/>
                  </a:cubicBezTo>
                  <a:close/>
                  <a:moveTo>
                    <a:pt x="2570" y="9176"/>
                  </a:moveTo>
                  <a:lnTo>
                    <a:pt x="2570" y="9205"/>
                  </a:lnTo>
                  <a:cubicBezTo>
                    <a:pt x="2805" y="9235"/>
                    <a:pt x="3040" y="9264"/>
                    <a:pt x="3274" y="9323"/>
                  </a:cubicBezTo>
                  <a:cubicBezTo>
                    <a:pt x="3641" y="9440"/>
                    <a:pt x="4009" y="9587"/>
                    <a:pt x="4361" y="9749"/>
                  </a:cubicBezTo>
                  <a:cubicBezTo>
                    <a:pt x="5535" y="10350"/>
                    <a:pt x="6813" y="10732"/>
                    <a:pt x="8119" y="10908"/>
                  </a:cubicBezTo>
                  <a:cubicBezTo>
                    <a:pt x="8824" y="10967"/>
                    <a:pt x="9529" y="11129"/>
                    <a:pt x="10204" y="11378"/>
                  </a:cubicBezTo>
                  <a:cubicBezTo>
                    <a:pt x="10233" y="11393"/>
                    <a:pt x="10277" y="11378"/>
                    <a:pt x="10351" y="11378"/>
                  </a:cubicBezTo>
                  <a:cubicBezTo>
                    <a:pt x="10233" y="11319"/>
                    <a:pt x="10160" y="11275"/>
                    <a:pt x="10086" y="11217"/>
                  </a:cubicBezTo>
                  <a:cubicBezTo>
                    <a:pt x="9162" y="10556"/>
                    <a:pt x="8149" y="10013"/>
                    <a:pt x="7092" y="9616"/>
                  </a:cubicBezTo>
                  <a:cubicBezTo>
                    <a:pt x="5902" y="9161"/>
                    <a:pt x="4684" y="8897"/>
                    <a:pt x="3407" y="9044"/>
                  </a:cubicBezTo>
                  <a:cubicBezTo>
                    <a:pt x="3128" y="9088"/>
                    <a:pt x="2849" y="9132"/>
                    <a:pt x="2570" y="9176"/>
                  </a:cubicBezTo>
                  <a:close/>
                  <a:moveTo>
                    <a:pt x="19423" y="2702"/>
                  </a:moveTo>
                  <a:lnTo>
                    <a:pt x="19379" y="2702"/>
                  </a:lnTo>
                  <a:lnTo>
                    <a:pt x="19379" y="2819"/>
                  </a:lnTo>
                  <a:cubicBezTo>
                    <a:pt x="19409" y="3274"/>
                    <a:pt x="19482" y="3729"/>
                    <a:pt x="19497" y="4199"/>
                  </a:cubicBezTo>
                  <a:cubicBezTo>
                    <a:pt x="19512" y="4860"/>
                    <a:pt x="19453" y="5520"/>
                    <a:pt x="19321" y="6181"/>
                  </a:cubicBezTo>
                  <a:cubicBezTo>
                    <a:pt x="19042" y="7723"/>
                    <a:pt x="18469" y="9191"/>
                    <a:pt x="17647" y="10527"/>
                  </a:cubicBezTo>
                  <a:cubicBezTo>
                    <a:pt x="17001" y="11554"/>
                    <a:pt x="16223" y="12494"/>
                    <a:pt x="15342" y="13316"/>
                  </a:cubicBezTo>
                  <a:cubicBezTo>
                    <a:pt x="15313" y="13345"/>
                    <a:pt x="15298" y="13375"/>
                    <a:pt x="15283" y="13404"/>
                  </a:cubicBezTo>
                  <a:cubicBezTo>
                    <a:pt x="15372" y="13360"/>
                    <a:pt x="15416" y="13345"/>
                    <a:pt x="15460" y="13316"/>
                  </a:cubicBezTo>
                  <a:cubicBezTo>
                    <a:pt x="15797" y="13125"/>
                    <a:pt x="16106" y="12905"/>
                    <a:pt x="16385" y="12670"/>
                  </a:cubicBezTo>
                  <a:cubicBezTo>
                    <a:pt x="17133" y="12053"/>
                    <a:pt x="17779" y="11334"/>
                    <a:pt x="18293" y="10527"/>
                  </a:cubicBezTo>
                  <a:cubicBezTo>
                    <a:pt x="19130" y="9205"/>
                    <a:pt x="19629" y="7708"/>
                    <a:pt x="19746" y="6152"/>
                  </a:cubicBezTo>
                  <a:cubicBezTo>
                    <a:pt x="19820" y="5344"/>
                    <a:pt x="19791" y="4551"/>
                    <a:pt x="19658" y="3759"/>
                  </a:cubicBezTo>
                  <a:cubicBezTo>
                    <a:pt x="19585" y="3421"/>
                    <a:pt x="19497" y="3069"/>
                    <a:pt x="19409" y="2716"/>
                  </a:cubicBezTo>
                  <a:close/>
                  <a:moveTo>
                    <a:pt x="5389" y="5286"/>
                  </a:moveTo>
                  <a:lnTo>
                    <a:pt x="5344" y="5286"/>
                  </a:lnTo>
                  <a:cubicBezTo>
                    <a:pt x="5359" y="5579"/>
                    <a:pt x="5374" y="5873"/>
                    <a:pt x="5418" y="6166"/>
                  </a:cubicBezTo>
                  <a:cubicBezTo>
                    <a:pt x="5535" y="7165"/>
                    <a:pt x="5946" y="8119"/>
                    <a:pt x="6578" y="8912"/>
                  </a:cubicBezTo>
                  <a:cubicBezTo>
                    <a:pt x="6769" y="9147"/>
                    <a:pt x="6989" y="9352"/>
                    <a:pt x="7253" y="9514"/>
                  </a:cubicBezTo>
                  <a:cubicBezTo>
                    <a:pt x="7664" y="9763"/>
                    <a:pt x="8119" y="9939"/>
                    <a:pt x="8560" y="10130"/>
                  </a:cubicBezTo>
                  <a:cubicBezTo>
                    <a:pt x="8560" y="10130"/>
                    <a:pt x="8589" y="10130"/>
                    <a:pt x="8618" y="10130"/>
                  </a:cubicBezTo>
                  <a:cubicBezTo>
                    <a:pt x="8604" y="10101"/>
                    <a:pt x="8604" y="10086"/>
                    <a:pt x="8589" y="10057"/>
                  </a:cubicBezTo>
                  <a:cubicBezTo>
                    <a:pt x="8046" y="9411"/>
                    <a:pt x="7488" y="8750"/>
                    <a:pt x="6959" y="8104"/>
                  </a:cubicBezTo>
                  <a:cubicBezTo>
                    <a:pt x="6490" y="7561"/>
                    <a:pt x="6093" y="6974"/>
                    <a:pt x="5785" y="6328"/>
                  </a:cubicBezTo>
                  <a:cubicBezTo>
                    <a:pt x="5638" y="6005"/>
                    <a:pt x="5521" y="5653"/>
                    <a:pt x="5374" y="5300"/>
                  </a:cubicBezTo>
                  <a:close/>
                  <a:moveTo>
                    <a:pt x="6813" y="3230"/>
                  </a:moveTo>
                  <a:cubicBezTo>
                    <a:pt x="7180" y="3861"/>
                    <a:pt x="7576" y="4463"/>
                    <a:pt x="8222" y="4816"/>
                  </a:cubicBezTo>
                  <a:cubicBezTo>
                    <a:pt x="8574" y="5007"/>
                    <a:pt x="9191" y="5242"/>
                    <a:pt x="9382" y="5227"/>
                  </a:cubicBezTo>
                  <a:cubicBezTo>
                    <a:pt x="8530" y="4522"/>
                    <a:pt x="7620" y="3950"/>
                    <a:pt x="6813" y="324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39"/>
            <p:cNvSpPr/>
            <p:nvPr/>
          </p:nvSpPr>
          <p:spPr>
            <a:xfrm>
              <a:off x="4264950" y="3653450"/>
              <a:ext cx="61300" cy="186475"/>
            </a:xfrm>
            <a:custGeom>
              <a:rect b="b" l="l" r="r" t="t"/>
              <a:pathLst>
                <a:path extrusionOk="0" h="7459" w="2452">
                  <a:moveTo>
                    <a:pt x="2452" y="15"/>
                  </a:moveTo>
                  <a:cubicBezTo>
                    <a:pt x="2393" y="500"/>
                    <a:pt x="2378" y="984"/>
                    <a:pt x="2276" y="1483"/>
                  </a:cubicBezTo>
                  <a:cubicBezTo>
                    <a:pt x="2100" y="2335"/>
                    <a:pt x="1938" y="3201"/>
                    <a:pt x="1703" y="4052"/>
                  </a:cubicBezTo>
                  <a:cubicBezTo>
                    <a:pt x="1395" y="5212"/>
                    <a:pt x="881" y="6328"/>
                    <a:pt x="162" y="7297"/>
                  </a:cubicBezTo>
                  <a:cubicBezTo>
                    <a:pt x="118" y="7356"/>
                    <a:pt x="74" y="7400"/>
                    <a:pt x="44" y="7458"/>
                  </a:cubicBezTo>
                  <a:lnTo>
                    <a:pt x="0" y="7429"/>
                  </a:lnTo>
                  <a:cubicBezTo>
                    <a:pt x="30" y="7356"/>
                    <a:pt x="74" y="7282"/>
                    <a:pt x="118" y="7209"/>
                  </a:cubicBezTo>
                  <a:cubicBezTo>
                    <a:pt x="1131" y="5770"/>
                    <a:pt x="1659" y="4140"/>
                    <a:pt x="2011" y="2437"/>
                  </a:cubicBezTo>
                  <a:cubicBezTo>
                    <a:pt x="2158" y="1733"/>
                    <a:pt x="2261" y="999"/>
                    <a:pt x="2393" y="294"/>
                  </a:cubicBezTo>
                  <a:cubicBezTo>
                    <a:pt x="2408" y="191"/>
                    <a:pt x="2408" y="103"/>
                    <a:pt x="240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39"/>
            <p:cNvSpPr/>
            <p:nvPr/>
          </p:nvSpPr>
          <p:spPr>
            <a:xfrm>
              <a:off x="4148600" y="3694925"/>
              <a:ext cx="62050" cy="174350"/>
            </a:xfrm>
            <a:custGeom>
              <a:rect b="b" l="l" r="r" t="t"/>
              <a:pathLst>
                <a:path extrusionOk="0" h="6974" w="2482">
                  <a:moveTo>
                    <a:pt x="44" y="0"/>
                  </a:moveTo>
                  <a:cubicBezTo>
                    <a:pt x="132" y="500"/>
                    <a:pt x="206" y="999"/>
                    <a:pt x="309" y="1498"/>
                  </a:cubicBezTo>
                  <a:cubicBezTo>
                    <a:pt x="588" y="3039"/>
                    <a:pt x="1116" y="4551"/>
                    <a:pt x="1850" y="5946"/>
                  </a:cubicBezTo>
                  <a:cubicBezTo>
                    <a:pt x="2012" y="6240"/>
                    <a:pt x="2202" y="6504"/>
                    <a:pt x="2379" y="6783"/>
                  </a:cubicBezTo>
                  <a:cubicBezTo>
                    <a:pt x="2423" y="6842"/>
                    <a:pt x="2452" y="6900"/>
                    <a:pt x="2481" y="6974"/>
                  </a:cubicBezTo>
                  <a:cubicBezTo>
                    <a:pt x="2232" y="6739"/>
                    <a:pt x="2012" y="6475"/>
                    <a:pt x="1850" y="6181"/>
                  </a:cubicBezTo>
                  <a:cubicBezTo>
                    <a:pt x="1498" y="5535"/>
                    <a:pt x="1189" y="4860"/>
                    <a:pt x="940" y="4155"/>
                  </a:cubicBezTo>
                  <a:cubicBezTo>
                    <a:pt x="558" y="3098"/>
                    <a:pt x="279" y="1997"/>
                    <a:pt x="118" y="867"/>
                  </a:cubicBezTo>
                  <a:cubicBezTo>
                    <a:pt x="74" y="588"/>
                    <a:pt x="44" y="294"/>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39"/>
            <p:cNvSpPr/>
            <p:nvPr/>
          </p:nvSpPr>
          <p:spPr>
            <a:xfrm>
              <a:off x="3953700" y="3820450"/>
              <a:ext cx="174000" cy="85525"/>
            </a:xfrm>
            <a:custGeom>
              <a:rect b="b" l="l" r="r" t="t"/>
              <a:pathLst>
                <a:path extrusionOk="0" h="3421" w="6960">
                  <a:moveTo>
                    <a:pt x="6959" y="3318"/>
                  </a:moveTo>
                  <a:cubicBezTo>
                    <a:pt x="5991" y="3421"/>
                    <a:pt x="5007" y="3127"/>
                    <a:pt x="4053" y="2731"/>
                  </a:cubicBezTo>
                  <a:cubicBezTo>
                    <a:pt x="3231" y="2364"/>
                    <a:pt x="2452" y="1909"/>
                    <a:pt x="1748" y="1380"/>
                  </a:cubicBezTo>
                  <a:cubicBezTo>
                    <a:pt x="1175" y="969"/>
                    <a:pt x="617" y="529"/>
                    <a:pt x="45" y="118"/>
                  </a:cubicBezTo>
                  <a:cubicBezTo>
                    <a:pt x="15" y="88"/>
                    <a:pt x="1" y="44"/>
                    <a:pt x="1" y="0"/>
                  </a:cubicBezTo>
                  <a:lnTo>
                    <a:pt x="720" y="514"/>
                  </a:lnTo>
                  <a:cubicBezTo>
                    <a:pt x="1498" y="1101"/>
                    <a:pt x="2306" y="1659"/>
                    <a:pt x="3157" y="2173"/>
                  </a:cubicBezTo>
                  <a:cubicBezTo>
                    <a:pt x="4038" y="2672"/>
                    <a:pt x="4992" y="3039"/>
                    <a:pt x="6005" y="3245"/>
                  </a:cubicBezTo>
                  <a:cubicBezTo>
                    <a:pt x="6314" y="3274"/>
                    <a:pt x="6636" y="3303"/>
                    <a:pt x="6959" y="331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39"/>
            <p:cNvSpPr/>
            <p:nvPr/>
          </p:nvSpPr>
          <p:spPr>
            <a:xfrm>
              <a:off x="4336875" y="3561325"/>
              <a:ext cx="20225" cy="165550"/>
            </a:xfrm>
            <a:custGeom>
              <a:rect b="b" l="l" r="r" t="t"/>
              <a:pathLst>
                <a:path extrusionOk="0" h="6622" w="809">
                  <a:moveTo>
                    <a:pt x="1" y="6607"/>
                  </a:moveTo>
                  <a:cubicBezTo>
                    <a:pt x="74" y="6284"/>
                    <a:pt x="133" y="5976"/>
                    <a:pt x="221" y="5667"/>
                  </a:cubicBezTo>
                  <a:cubicBezTo>
                    <a:pt x="426" y="4831"/>
                    <a:pt x="573" y="3994"/>
                    <a:pt x="661" y="3142"/>
                  </a:cubicBezTo>
                  <a:cubicBezTo>
                    <a:pt x="735" y="2496"/>
                    <a:pt x="735" y="1836"/>
                    <a:pt x="676" y="1190"/>
                  </a:cubicBezTo>
                  <a:cubicBezTo>
                    <a:pt x="632" y="793"/>
                    <a:pt x="617" y="397"/>
                    <a:pt x="603" y="1"/>
                  </a:cubicBezTo>
                  <a:cubicBezTo>
                    <a:pt x="661" y="265"/>
                    <a:pt x="705" y="529"/>
                    <a:pt x="735" y="793"/>
                  </a:cubicBezTo>
                  <a:cubicBezTo>
                    <a:pt x="764" y="1439"/>
                    <a:pt x="808" y="2085"/>
                    <a:pt x="779" y="2746"/>
                  </a:cubicBezTo>
                  <a:cubicBezTo>
                    <a:pt x="720" y="3656"/>
                    <a:pt x="573" y="4566"/>
                    <a:pt x="353" y="5462"/>
                  </a:cubicBezTo>
                  <a:cubicBezTo>
                    <a:pt x="265" y="5800"/>
                    <a:pt x="162" y="6137"/>
                    <a:pt x="74" y="6475"/>
                  </a:cubicBezTo>
                  <a:cubicBezTo>
                    <a:pt x="59" y="6519"/>
                    <a:pt x="45" y="6578"/>
                    <a:pt x="15" y="662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39"/>
            <p:cNvSpPr/>
            <p:nvPr/>
          </p:nvSpPr>
          <p:spPr>
            <a:xfrm>
              <a:off x="4072250" y="3906325"/>
              <a:ext cx="69775" cy="160775"/>
            </a:xfrm>
            <a:custGeom>
              <a:rect b="b" l="l" r="r" t="t"/>
              <a:pathLst>
                <a:path extrusionOk="0" h="6431" w="2791">
                  <a:moveTo>
                    <a:pt x="2702" y="133"/>
                  </a:moveTo>
                  <a:cubicBezTo>
                    <a:pt x="2614" y="147"/>
                    <a:pt x="2526" y="177"/>
                    <a:pt x="2438" y="206"/>
                  </a:cubicBezTo>
                  <a:cubicBezTo>
                    <a:pt x="1792" y="529"/>
                    <a:pt x="1249" y="1043"/>
                    <a:pt x="882" y="1674"/>
                  </a:cubicBezTo>
                  <a:cubicBezTo>
                    <a:pt x="514" y="2261"/>
                    <a:pt x="280" y="2937"/>
                    <a:pt x="177" y="3627"/>
                  </a:cubicBezTo>
                  <a:cubicBezTo>
                    <a:pt x="118" y="4009"/>
                    <a:pt x="103" y="4390"/>
                    <a:pt x="118" y="4772"/>
                  </a:cubicBezTo>
                  <a:cubicBezTo>
                    <a:pt x="133" y="5271"/>
                    <a:pt x="206" y="5785"/>
                    <a:pt x="250" y="6284"/>
                  </a:cubicBezTo>
                  <a:lnTo>
                    <a:pt x="250" y="6431"/>
                  </a:lnTo>
                  <a:cubicBezTo>
                    <a:pt x="59" y="5565"/>
                    <a:pt x="1" y="4684"/>
                    <a:pt x="89" y="3803"/>
                  </a:cubicBezTo>
                  <a:cubicBezTo>
                    <a:pt x="221" y="2394"/>
                    <a:pt x="823" y="1190"/>
                    <a:pt x="1997" y="338"/>
                  </a:cubicBezTo>
                  <a:cubicBezTo>
                    <a:pt x="2217" y="162"/>
                    <a:pt x="2496" y="45"/>
                    <a:pt x="2790" y="1"/>
                  </a:cubicBezTo>
                  <a:lnTo>
                    <a:pt x="2790" y="89"/>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39"/>
            <p:cNvSpPr/>
            <p:nvPr/>
          </p:nvSpPr>
          <p:spPr>
            <a:xfrm>
              <a:off x="4171350" y="3549575"/>
              <a:ext cx="35625" cy="158575"/>
            </a:xfrm>
            <a:custGeom>
              <a:rect b="b" l="l" r="r" t="t"/>
              <a:pathLst>
                <a:path extrusionOk="0" h="6343" w="1425">
                  <a:moveTo>
                    <a:pt x="1" y="1"/>
                  </a:moveTo>
                  <a:cubicBezTo>
                    <a:pt x="823" y="2041"/>
                    <a:pt x="1116" y="4200"/>
                    <a:pt x="1425" y="6343"/>
                  </a:cubicBezTo>
                  <a:cubicBezTo>
                    <a:pt x="1234" y="5286"/>
                    <a:pt x="1043" y="4214"/>
                    <a:pt x="823" y="3142"/>
                  </a:cubicBezTo>
                  <a:cubicBezTo>
                    <a:pt x="617" y="2085"/>
                    <a:pt x="338" y="1028"/>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39"/>
            <p:cNvSpPr/>
            <p:nvPr/>
          </p:nvSpPr>
          <p:spPr>
            <a:xfrm>
              <a:off x="4044350" y="3829250"/>
              <a:ext cx="148300" cy="58750"/>
            </a:xfrm>
            <a:custGeom>
              <a:rect b="b" l="l" r="r" t="t"/>
              <a:pathLst>
                <a:path extrusionOk="0" h="2350" w="5932">
                  <a:moveTo>
                    <a:pt x="5932" y="2159"/>
                  </a:moveTo>
                  <a:cubicBezTo>
                    <a:pt x="5580" y="2291"/>
                    <a:pt x="5198" y="2350"/>
                    <a:pt x="4816" y="2306"/>
                  </a:cubicBezTo>
                  <a:cubicBezTo>
                    <a:pt x="3510" y="2159"/>
                    <a:pt x="2262" y="1689"/>
                    <a:pt x="1190" y="926"/>
                  </a:cubicBezTo>
                  <a:cubicBezTo>
                    <a:pt x="779" y="632"/>
                    <a:pt x="383" y="324"/>
                    <a:pt x="1" y="1"/>
                  </a:cubicBezTo>
                  <a:cubicBezTo>
                    <a:pt x="45" y="30"/>
                    <a:pt x="89" y="45"/>
                    <a:pt x="118" y="74"/>
                  </a:cubicBezTo>
                  <a:cubicBezTo>
                    <a:pt x="339" y="221"/>
                    <a:pt x="559" y="353"/>
                    <a:pt x="779" y="500"/>
                  </a:cubicBezTo>
                  <a:cubicBezTo>
                    <a:pt x="1058" y="705"/>
                    <a:pt x="1322" y="926"/>
                    <a:pt x="1630" y="1102"/>
                  </a:cubicBezTo>
                  <a:cubicBezTo>
                    <a:pt x="2497" y="1645"/>
                    <a:pt x="3451" y="2012"/>
                    <a:pt x="4464" y="2173"/>
                  </a:cubicBezTo>
                  <a:cubicBezTo>
                    <a:pt x="4948" y="2261"/>
                    <a:pt x="5448" y="2261"/>
                    <a:pt x="5932" y="215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39"/>
            <p:cNvSpPr/>
            <p:nvPr/>
          </p:nvSpPr>
          <p:spPr>
            <a:xfrm>
              <a:off x="4083625" y="3901200"/>
              <a:ext cx="77100" cy="110850"/>
            </a:xfrm>
            <a:custGeom>
              <a:rect b="b" l="l" r="r" t="t"/>
              <a:pathLst>
                <a:path extrusionOk="0" h="4434" w="3084">
                  <a:moveTo>
                    <a:pt x="2247" y="338"/>
                  </a:moveTo>
                  <a:lnTo>
                    <a:pt x="2335" y="308"/>
                  </a:lnTo>
                  <a:lnTo>
                    <a:pt x="3084" y="0"/>
                  </a:lnTo>
                  <a:cubicBezTo>
                    <a:pt x="3040" y="147"/>
                    <a:pt x="2937" y="147"/>
                    <a:pt x="2878" y="176"/>
                  </a:cubicBezTo>
                  <a:cubicBezTo>
                    <a:pt x="2570" y="338"/>
                    <a:pt x="2247" y="470"/>
                    <a:pt x="1968" y="646"/>
                  </a:cubicBezTo>
                  <a:cubicBezTo>
                    <a:pt x="1484" y="984"/>
                    <a:pt x="1058" y="1409"/>
                    <a:pt x="749" y="1923"/>
                  </a:cubicBezTo>
                  <a:cubicBezTo>
                    <a:pt x="456" y="2422"/>
                    <a:pt x="236" y="2980"/>
                    <a:pt x="133" y="3553"/>
                  </a:cubicBezTo>
                  <a:cubicBezTo>
                    <a:pt x="74" y="3847"/>
                    <a:pt x="45" y="4125"/>
                    <a:pt x="1" y="4434"/>
                  </a:cubicBezTo>
                  <a:cubicBezTo>
                    <a:pt x="15" y="2789"/>
                    <a:pt x="617" y="1454"/>
                    <a:pt x="1983" y="514"/>
                  </a:cubicBezTo>
                  <a:cubicBezTo>
                    <a:pt x="2071" y="455"/>
                    <a:pt x="2159" y="396"/>
                    <a:pt x="2247" y="33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39"/>
            <p:cNvSpPr/>
            <p:nvPr/>
          </p:nvSpPr>
          <p:spPr>
            <a:xfrm>
              <a:off x="4234100" y="3735300"/>
              <a:ext cx="25000" cy="135075"/>
            </a:xfrm>
            <a:custGeom>
              <a:rect b="b" l="l" r="r" t="t"/>
              <a:pathLst>
                <a:path extrusionOk="0" h="5403" w="1000">
                  <a:moveTo>
                    <a:pt x="1" y="5374"/>
                  </a:moveTo>
                  <a:cubicBezTo>
                    <a:pt x="60" y="5285"/>
                    <a:pt x="133" y="5183"/>
                    <a:pt x="206" y="5095"/>
                  </a:cubicBezTo>
                  <a:cubicBezTo>
                    <a:pt x="471" y="4713"/>
                    <a:pt x="574" y="4272"/>
                    <a:pt x="706" y="3832"/>
                  </a:cubicBezTo>
                  <a:cubicBezTo>
                    <a:pt x="838" y="3392"/>
                    <a:pt x="911" y="2922"/>
                    <a:pt x="911" y="2452"/>
                  </a:cubicBezTo>
                  <a:cubicBezTo>
                    <a:pt x="911" y="1689"/>
                    <a:pt x="852" y="940"/>
                    <a:pt x="720" y="191"/>
                  </a:cubicBezTo>
                  <a:cubicBezTo>
                    <a:pt x="720" y="132"/>
                    <a:pt x="720" y="59"/>
                    <a:pt x="735" y="0"/>
                  </a:cubicBezTo>
                  <a:cubicBezTo>
                    <a:pt x="779" y="235"/>
                    <a:pt x="808" y="470"/>
                    <a:pt x="838" y="705"/>
                  </a:cubicBezTo>
                  <a:cubicBezTo>
                    <a:pt x="867" y="940"/>
                    <a:pt x="911" y="1175"/>
                    <a:pt x="926" y="1410"/>
                  </a:cubicBezTo>
                  <a:cubicBezTo>
                    <a:pt x="955" y="1777"/>
                    <a:pt x="970" y="2158"/>
                    <a:pt x="985" y="2540"/>
                  </a:cubicBezTo>
                  <a:cubicBezTo>
                    <a:pt x="999" y="3098"/>
                    <a:pt x="896" y="3641"/>
                    <a:pt x="706" y="4170"/>
                  </a:cubicBezTo>
                  <a:cubicBezTo>
                    <a:pt x="603" y="4463"/>
                    <a:pt x="485" y="4742"/>
                    <a:pt x="353" y="5021"/>
                  </a:cubicBezTo>
                  <a:cubicBezTo>
                    <a:pt x="280" y="5183"/>
                    <a:pt x="177" y="5315"/>
                    <a:pt x="30" y="540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39"/>
            <p:cNvSpPr/>
            <p:nvPr/>
          </p:nvSpPr>
          <p:spPr>
            <a:xfrm>
              <a:off x="3987475" y="3769425"/>
              <a:ext cx="112700" cy="81500"/>
            </a:xfrm>
            <a:custGeom>
              <a:rect b="b" l="l" r="r" t="t"/>
              <a:pathLst>
                <a:path extrusionOk="0" h="3260" w="4508">
                  <a:moveTo>
                    <a:pt x="4493" y="3260"/>
                  </a:moveTo>
                  <a:cubicBezTo>
                    <a:pt x="4302" y="3142"/>
                    <a:pt x="4126" y="3010"/>
                    <a:pt x="3935" y="2907"/>
                  </a:cubicBezTo>
                  <a:cubicBezTo>
                    <a:pt x="2643" y="2144"/>
                    <a:pt x="1424" y="1278"/>
                    <a:pt x="294" y="294"/>
                  </a:cubicBezTo>
                  <a:cubicBezTo>
                    <a:pt x="206" y="221"/>
                    <a:pt x="132" y="147"/>
                    <a:pt x="44" y="74"/>
                  </a:cubicBezTo>
                  <a:cubicBezTo>
                    <a:pt x="30" y="45"/>
                    <a:pt x="15" y="30"/>
                    <a:pt x="0" y="1"/>
                  </a:cubicBezTo>
                  <a:cubicBezTo>
                    <a:pt x="749" y="573"/>
                    <a:pt x="1468" y="1160"/>
                    <a:pt x="2217" y="1689"/>
                  </a:cubicBezTo>
                  <a:cubicBezTo>
                    <a:pt x="2966" y="2217"/>
                    <a:pt x="3744" y="2702"/>
                    <a:pt x="4507" y="321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39"/>
            <p:cNvSpPr/>
            <p:nvPr/>
          </p:nvSpPr>
          <p:spPr>
            <a:xfrm>
              <a:off x="4083275" y="3691975"/>
              <a:ext cx="67925" cy="105750"/>
            </a:xfrm>
            <a:custGeom>
              <a:rect b="b" l="l" r="r" t="t"/>
              <a:pathLst>
                <a:path extrusionOk="0" h="4230" w="2717">
                  <a:moveTo>
                    <a:pt x="2687" y="4229"/>
                  </a:moveTo>
                  <a:cubicBezTo>
                    <a:pt x="1556" y="2967"/>
                    <a:pt x="602" y="1586"/>
                    <a:pt x="0" y="1"/>
                  </a:cubicBezTo>
                  <a:cubicBezTo>
                    <a:pt x="15" y="30"/>
                    <a:pt x="44" y="60"/>
                    <a:pt x="59" y="89"/>
                  </a:cubicBezTo>
                  <a:cubicBezTo>
                    <a:pt x="88" y="118"/>
                    <a:pt x="103" y="162"/>
                    <a:pt x="118" y="192"/>
                  </a:cubicBezTo>
                  <a:cubicBezTo>
                    <a:pt x="646" y="1322"/>
                    <a:pt x="1292" y="2394"/>
                    <a:pt x="2055" y="3378"/>
                  </a:cubicBezTo>
                  <a:cubicBezTo>
                    <a:pt x="2276" y="3657"/>
                    <a:pt x="2496" y="3921"/>
                    <a:pt x="2716" y="418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39"/>
            <p:cNvSpPr/>
            <p:nvPr/>
          </p:nvSpPr>
          <p:spPr>
            <a:xfrm>
              <a:off x="4176500" y="3656025"/>
              <a:ext cx="33400" cy="145725"/>
            </a:xfrm>
            <a:custGeom>
              <a:rect b="b" l="l" r="r" t="t"/>
              <a:pathLst>
                <a:path extrusionOk="0" h="5829" w="1336">
                  <a:moveTo>
                    <a:pt x="0" y="0"/>
                  </a:moveTo>
                  <a:cubicBezTo>
                    <a:pt x="264" y="1982"/>
                    <a:pt x="705" y="3935"/>
                    <a:pt x="1336" y="5829"/>
                  </a:cubicBezTo>
                  <a:cubicBezTo>
                    <a:pt x="925" y="5139"/>
                    <a:pt x="88" y="1512"/>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39"/>
            <p:cNvSpPr/>
            <p:nvPr/>
          </p:nvSpPr>
          <p:spPr>
            <a:xfrm>
              <a:off x="4050600" y="4011675"/>
              <a:ext cx="24975" cy="102425"/>
            </a:xfrm>
            <a:custGeom>
              <a:rect b="b" l="l" r="r" t="t"/>
              <a:pathLst>
                <a:path extrusionOk="0" h="4097" w="999">
                  <a:moveTo>
                    <a:pt x="0" y="0"/>
                  </a:moveTo>
                  <a:cubicBezTo>
                    <a:pt x="162" y="1395"/>
                    <a:pt x="279" y="2804"/>
                    <a:pt x="999" y="4096"/>
                  </a:cubicBezTo>
                  <a:cubicBezTo>
                    <a:pt x="896" y="4067"/>
                    <a:pt x="823" y="3993"/>
                    <a:pt x="793" y="3905"/>
                  </a:cubicBezTo>
                  <a:cubicBezTo>
                    <a:pt x="573" y="3509"/>
                    <a:pt x="412" y="3068"/>
                    <a:pt x="309" y="2628"/>
                  </a:cubicBezTo>
                  <a:cubicBezTo>
                    <a:pt x="118" y="1850"/>
                    <a:pt x="15" y="1057"/>
                    <a:pt x="0" y="26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39"/>
            <p:cNvSpPr/>
            <p:nvPr/>
          </p:nvSpPr>
          <p:spPr>
            <a:xfrm>
              <a:off x="4269725" y="3658950"/>
              <a:ext cx="12850" cy="91775"/>
            </a:xfrm>
            <a:custGeom>
              <a:rect b="b" l="l" r="r" t="t"/>
              <a:pathLst>
                <a:path extrusionOk="0" h="3671" w="514">
                  <a:moveTo>
                    <a:pt x="499" y="3671"/>
                  </a:moveTo>
                  <a:cubicBezTo>
                    <a:pt x="440" y="2452"/>
                    <a:pt x="264" y="1249"/>
                    <a:pt x="0" y="59"/>
                  </a:cubicBezTo>
                  <a:cubicBezTo>
                    <a:pt x="0" y="45"/>
                    <a:pt x="15" y="30"/>
                    <a:pt x="59" y="1"/>
                  </a:cubicBezTo>
                  <a:cubicBezTo>
                    <a:pt x="426" y="1205"/>
                    <a:pt x="514" y="2423"/>
                    <a:pt x="499" y="367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39"/>
            <p:cNvSpPr/>
            <p:nvPr/>
          </p:nvSpPr>
          <p:spPr>
            <a:xfrm>
              <a:off x="4109700" y="3680600"/>
              <a:ext cx="34525" cy="83725"/>
            </a:xfrm>
            <a:custGeom>
              <a:rect b="b" l="l" r="r" t="t"/>
              <a:pathLst>
                <a:path extrusionOk="0" h="3349" w="1381">
                  <a:moveTo>
                    <a:pt x="1380" y="3348"/>
                  </a:moveTo>
                  <a:cubicBezTo>
                    <a:pt x="998" y="2203"/>
                    <a:pt x="543" y="1087"/>
                    <a:pt x="0" y="1"/>
                  </a:cubicBezTo>
                  <a:cubicBezTo>
                    <a:pt x="29" y="45"/>
                    <a:pt x="59" y="89"/>
                    <a:pt x="103" y="133"/>
                  </a:cubicBezTo>
                  <a:cubicBezTo>
                    <a:pt x="455" y="735"/>
                    <a:pt x="764" y="1381"/>
                    <a:pt x="1013" y="2041"/>
                  </a:cubicBezTo>
                  <a:cubicBezTo>
                    <a:pt x="1145" y="2379"/>
                    <a:pt x="1336" y="2717"/>
                    <a:pt x="1365" y="3084"/>
                  </a:cubicBezTo>
                  <a:cubicBezTo>
                    <a:pt x="1365" y="3172"/>
                    <a:pt x="1380" y="3260"/>
                    <a:pt x="1380" y="334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39"/>
            <p:cNvSpPr/>
            <p:nvPr/>
          </p:nvSpPr>
          <p:spPr>
            <a:xfrm>
              <a:off x="4225675" y="3594725"/>
              <a:ext cx="23875" cy="84450"/>
            </a:xfrm>
            <a:custGeom>
              <a:rect b="b" l="l" r="r" t="t"/>
              <a:pathLst>
                <a:path extrusionOk="0" h="3378" w="955">
                  <a:moveTo>
                    <a:pt x="74" y="1"/>
                  </a:moveTo>
                  <a:cubicBezTo>
                    <a:pt x="573" y="1072"/>
                    <a:pt x="866" y="2203"/>
                    <a:pt x="955" y="3377"/>
                  </a:cubicBezTo>
                  <a:cubicBezTo>
                    <a:pt x="866" y="2995"/>
                    <a:pt x="793" y="2614"/>
                    <a:pt x="705" y="2232"/>
                  </a:cubicBezTo>
                  <a:cubicBezTo>
                    <a:pt x="617" y="1865"/>
                    <a:pt x="529" y="1483"/>
                    <a:pt x="397" y="1116"/>
                  </a:cubicBezTo>
                  <a:cubicBezTo>
                    <a:pt x="279" y="749"/>
                    <a:pt x="132" y="397"/>
                    <a:pt x="0" y="3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39"/>
            <p:cNvSpPr/>
            <p:nvPr/>
          </p:nvSpPr>
          <p:spPr>
            <a:xfrm>
              <a:off x="4288800" y="3693825"/>
              <a:ext cx="21300" cy="89950"/>
            </a:xfrm>
            <a:custGeom>
              <a:rect b="b" l="l" r="r" t="t"/>
              <a:pathLst>
                <a:path extrusionOk="0" h="3598" w="852">
                  <a:moveTo>
                    <a:pt x="852" y="0"/>
                  </a:moveTo>
                  <a:cubicBezTo>
                    <a:pt x="852" y="734"/>
                    <a:pt x="411" y="2834"/>
                    <a:pt x="0" y="3597"/>
                  </a:cubicBezTo>
                  <a:cubicBezTo>
                    <a:pt x="15" y="3524"/>
                    <a:pt x="30" y="3450"/>
                    <a:pt x="59" y="3377"/>
                  </a:cubicBezTo>
                  <a:cubicBezTo>
                    <a:pt x="279" y="2687"/>
                    <a:pt x="470" y="1982"/>
                    <a:pt x="602" y="1263"/>
                  </a:cubicBezTo>
                  <a:cubicBezTo>
                    <a:pt x="690" y="837"/>
                    <a:pt x="764" y="426"/>
                    <a:pt x="85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39"/>
            <p:cNvSpPr/>
            <p:nvPr/>
          </p:nvSpPr>
          <p:spPr>
            <a:xfrm>
              <a:off x="4118125" y="4074800"/>
              <a:ext cx="16925" cy="86625"/>
            </a:xfrm>
            <a:custGeom>
              <a:rect b="b" l="l" r="r" t="t"/>
              <a:pathLst>
                <a:path extrusionOk="0" h="3465" w="677">
                  <a:moveTo>
                    <a:pt x="30" y="0"/>
                  </a:moveTo>
                  <a:cubicBezTo>
                    <a:pt x="118" y="294"/>
                    <a:pt x="221" y="529"/>
                    <a:pt x="265" y="778"/>
                  </a:cubicBezTo>
                  <a:cubicBezTo>
                    <a:pt x="412" y="1351"/>
                    <a:pt x="544" y="1923"/>
                    <a:pt x="632" y="2496"/>
                  </a:cubicBezTo>
                  <a:cubicBezTo>
                    <a:pt x="676" y="2716"/>
                    <a:pt x="676" y="2922"/>
                    <a:pt x="647" y="3142"/>
                  </a:cubicBezTo>
                  <a:cubicBezTo>
                    <a:pt x="632" y="3259"/>
                    <a:pt x="588" y="3362"/>
                    <a:pt x="529" y="3465"/>
                  </a:cubicBezTo>
                  <a:cubicBezTo>
                    <a:pt x="500" y="3391"/>
                    <a:pt x="485" y="3377"/>
                    <a:pt x="485" y="3362"/>
                  </a:cubicBezTo>
                  <a:cubicBezTo>
                    <a:pt x="647" y="2995"/>
                    <a:pt x="573" y="2628"/>
                    <a:pt x="485" y="2276"/>
                  </a:cubicBezTo>
                  <a:cubicBezTo>
                    <a:pt x="338" y="1542"/>
                    <a:pt x="162" y="822"/>
                    <a:pt x="1" y="103"/>
                  </a:cubicBezTo>
                  <a:cubicBezTo>
                    <a:pt x="15" y="74"/>
                    <a:pt x="15" y="30"/>
                    <a:pt x="3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39"/>
            <p:cNvSpPr/>
            <p:nvPr/>
          </p:nvSpPr>
          <p:spPr>
            <a:xfrm>
              <a:off x="4169150" y="3738975"/>
              <a:ext cx="29750" cy="98750"/>
            </a:xfrm>
            <a:custGeom>
              <a:rect b="b" l="l" r="r" t="t"/>
              <a:pathLst>
                <a:path extrusionOk="0" h="3950" w="1190">
                  <a:moveTo>
                    <a:pt x="1190" y="3949"/>
                  </a:moveTo>
                  <a:cubicBezTo>
                    <a:pt x="646" y="3142"/>
                    <a:pt x="44" y="1087"/>
                    <a:pt x="0" y="0"/>
                  </a:cubicBezTo>
                  <a:cubicBezTo>
                    <a:pt x="59" y="279"/>
                    <a:pt x="133" y="558"/>
                    <a:pt x="191" y="852"/>
                  </a:cubicBezTo>
                  <a:cubicBezTo>
                    <a:pt x="367" y="1909"/>
                    <a:pt x="705" y="2922"/>
                    <a:pt x="1175" y="3891"/>
                  </a:cubicBezTo>
                  <a:cubicBezTo>
                    <a:pt x="1175" y="3905"/>
                    <a:pt x="1190" y="3935"/>
                    <a:pt x="1190" y="394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39"/>
            <p:cNvSpPr/>
            <p:nvPr/>
          </p:nvSpPr>
          <p:spPr>
            <a:xfrm>
              <a:off x="4248425" y="3777500"/>
              <a:ext cx="19100" cy="82975"/>
            </a:xfrm>
            <a:custGeom>
              <a:rect b="b" l="l" r="r" t="t"/>
              <a:pathLst>
                <a:path extrusionOk="0" h="3319" w="764">
                  <a:moveTo>
                    <a:pt x="749" y="1"/>
                  </a:moveTo>
                  <a:cubicBezTo>
                    <a:pt x="764" y="514"/>
                    <a:pt x="749" y="1028"/>
                    <a:pt x="676" y="1527"/>
                  </a:cubicBezTo>
                  <a:cubicBezTo>
                    <a:pt x="617" y="1968"/>
                    <a:pt x="514" y="2394"/>
                    <a:pt x="368" y="2819"/>
                  </a:cubicBezTo>
                  <a:cubicBezTo>
                    <a:pt x="294" y="3010"/>
                    <a:pt x="177" y="3186"/>
                    <a:pt x="1" y="3319"/>
                  </a:cubicBezTo>
                  <a:cubicBezTo>
                    <a:pt x="15" y="3274"/>
                    <a:pt x="45" y="3216"/>
                    <a:pt x="59" y="3172"/>
                  </a:cubicBezTo>
                  <a:cubicBezTo>
                    <a:pt x="353" y="2702"/>
                    <a:pt x="529" y="2159"/>
                    <a:pt x="573" y="1601"/>
                  </a:cubicBezTo>
                  <a:cubicBezTo>
                    <a:pt x="646" y="1043"/>
                    <a:pt x="705" y="470"/>
                    <a:pt x="7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39"/>
            <p:cNvSpPr/>
            <p:nvPr/>
          </p:nvSpPr>
          <p:spPr>
            <a:xfrm>
              <a:off x="4296875" y="3560950"/>
              <a:ext cx="8825" cy="88125"/>
            </a:xfrm>
            <a:custGeom>
              <a:rect b="b" l="l" r="r" t="t"/>
              <a:pathLst>
                <a:path extrusionOk="0" h="3525" w="353">
                  <a:moveTo>
                    <a:pt x="0" y="3524"/>
                  </a:moveTo>
                  <a:cubicBezTo>
                    <a:pt x="15" y="2335"/>
                    <a:pt x="118" y="1161"/>
                    <a:pt x="309" y="1"/>
                  </a:cubicBezTo>
                  <a:lnTo>
                    <a:pt x="353" y="1"/>
                  </a:lnTo>
                  <a:cubicBezTo>
                    <a:pt x="235" y="1175"/>
                    <a:pt x="118" y="2350"/>
                    <a:pt x="0" y="352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39"/>
            <p:cNvSpPr/>
            <p:nvPr/>
          </p:nvSpPr>
          <p:spPr>
            <a:xfrm>
              <a:off x="4215025" y="3742625"/>
              <a:ext cx="16550" cy="102075"/>
            </a:xfrm>
            <a:custGeom>
              <a:rect b="b" l="l" r="r" t="t"/>
              <a:pathLst>
                <a:path extrusionOk="0" h="4083" w="662">
                  <a:moveTo>
                    <a:pt x="1" y="1"/>
                  </a:moveTo>
                  <a:cubicBezTo>
                    <a:pt x="353" y="1366"/>
                    <a:pt x="661" y="2761"/>
                    <a:pt x="647" y="4082"/>
                  </a:cubicBezTo>
                  <a:cubicBezTo>
                    <a:pt x="573" y="3480"/>
                    <a:pt x="500" y="2776"/>
                    <a:pt x="397" y="2071"/>
                  </a:cubicBezTo>
                  <a:cubicBezTo>
                    <a:pt x="279" y="1366"/>
                    <a:pt x="133" y="691"/>
                    <a:pt x="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39"/>
            <p:cNvSpPr/>
            <p:nvPr/>
          </p:nvSpPr>
          <p:spPr>
            <a:xfrm>
              <a:off x="4017200" y="3613800"/>
              <a:ext cx="27550" cy="67575"/>
            </a:xfrm>
            <a:custGeom>
              <a:rect b="b" l="l" r="r" t="t"/>
              <a:pathLst>
                <a:path extrusionOk="0" h="2703" w="1102">
                  <a:moveTo>
                    <a:pt x="1102" y="2702"/>
                  </a:moveTo>
                  <a:cubicBezTo>
                    <a:pt x="544" y="1895"/>
                    <a:pt x="177" y="985"/>
                    <a:pt x="1" y="16"/>
                  </a:cubicBezTo>
                  <a:lnTo>
                    <a:pt x="59" y="1"/>
                  </a:lnTo>
                  <a:cubicBezTo>
                    <a:pt x="89" y="45"/>
                    <a:pt x="103" y="89"/>
                    <a:pt x="118" y="133"/>
                  </a:cubicBezTo>
                  <a:cubicBezTo>
                    <a:pt x="294" y="838"/>
                    <a:pt x="529" y="1513"/>
                    <a:pt x="823" y="2159"/>
                  </a:cubicBezTo>
                  <a:cubicBezTo>
                    <a:pt x="911" y="2335"/>
                    <a:pt x="1013" y="2526"/>
                    <a:pt x="1102" y="270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39"/>
            <p:cNvSpPr/>
            <p:nvPr/>
          </p:nvSpPr>
          <p:spPr>
            <a:xfrm>
              <a:off x="4134650" y="3560600"/>
              <a:ext cx="16175" cy="60575"/>
            </a:xfrm>
            <a:custGeom>
              <a:rect b="b" l="l" r="r" t="t"/>
              <a:pathLst>
                <a:path extrusionOk="0" h="2423" w="647">
                  <a:moveTo>
                    <a:pt x="59" y="0"/>
                  </a:moveTo>
                  <a:cubicBezTo>
                    <a:pt x="265" y="353"/>
                    <a:pt x="279" y="764"/>
                    <a:pt x="382" y="1145"/>
                  </a:cubicBezTo>
                  <a:cubicBezTo>
                    <a:pt x="485" y="1571"/>
                    <a:pt x="558" y="1997"/>
                    <a:pt x="646" y="2423"/>
                  </a:cubicBezTo>
                  <a:cubicBezTo>
                    <a:pt x="573" y="2232"/>
                    <a:pt x="514" y="2041"/>
                    <a:pt x="456" y="1850"/>
                  </a:cubicBezTo>
                  <a:cubicBezTo>
                    <a:pt x="382" y="1571"/>
                    <a:pt x="323" y="1307"/>
                    <a:pt x="250" y="1028"/>
                  </a:cubicBezTo>
                  <a:cubicBezTo>
                    <a:pt x="177" y="778"/>
                    <a:pt x="103" y="543"/>
                    <a:pt x="30" y="308"/>
                  </a:cubicBezTo>
                  <a:cubicBezTo>
                    <a:pt x="15" y="206"/>
                    <a:pt x="0" y="118"/>
                    <a:pt x="0" y="1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39"/>
            <p:cNvSpPr/>
            <p:nvPr/>
          </p:nvSpPr>
          <p:spPr>
            <a:xfrm>
              <a:off x="4056475" y="3615650"/>
              <a:ext cx="37825" cy="64250"/>
            </a:xfrm>
            <a:custGeom>
              <a:rect b="b" l="l" r="r" t="t"/>
              <a:pathLst>
                <a:path extrusionOk="0" h="2570" w="1513">
                  <a:moveTo>
                    <a:pt x="1513" y="2569"/>
                  </a:moveTo>
                  <a:cubicBezTo>
                    <a:pt x="1013" y="1733"/>
                    <a:pt x="500" y="852"/>
                    <a:pt x="0" y="0"/>
                  </a:cubicBezTo>
                  <a:cubicBezTo>
                    <a:pt x="235" y="162"/>
                    <a:pt x="1307" y="1982"/>
                    <a:pt x="1513" y="2569"/>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39"/>
            <p:cNvSpPr/>
            <p:nvPr/>
          </p:nvSpPr>
          <p:spPr>
            <a:xfrm>
              <a:off x="4073000" y="3825950"/>
              <a:ext cx="77825" cy="37825"/>
            </a:xfrm>
            <a:custGeom>
              <a:rect b="b" l="l" r="r" t="t"/>
              <a:pathLst>
                <a:path extrusionOk="0" h="1513" w="3113">
                  <a:moveTo>
                    <a:pt x="0" y="1"/>
                  </a:moveTo>
                  <a:cubicBezTo>
                    <a:pt x="484" y="250"/>
                    <a:pt x="969" y="500"/>
                    <a:pt x="1424" y="793"/>
                  </a:cubicBezTo>
                  <a:cubicBezTo>
                    <a:pt x="1909" y="1072"/>
                    <a:pt x="2408" y="1292"/>
                    <a:pt x="2951" y="1454"/>
                  </a:cubicBezTo>
                  <a:lnTo>
                    <a:pt x="3083" y="1498"/>
                  </a:lnTo>
                  <a:cubicBezTo>
                    <a:pt x="3083" y="1498"/>
                    <a:pt x="3098" y="1513"/>
                    <a:pt x="3112" y="1513"/>
                  </a:cubicBezTo>
                  <a:cubicBezTo>
                    <a:pt x="1938" y="1292"/>
                    <a:pt x="998" y="588"/>
                    <a:pt x="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39"/>
            <p:cNvSpPr/>
            <p:nvPr/>
          </p:nvSpPr>
          <p:spPr>
            <a:xfrm>
              <a:off x="4339450" y="3531600"/>
              <a:ext cx="6625" cy="60575"/>
            </a:xfrm>
            <a:custGeom>
              <a:rect b="b" l="l" r="r" t="t"/>
              <a:pathLst>
                <a:path extrusionOk="0" h="2423" w="265">
                  <a:moveTo>
                    <a:pt x="206" y="2423"/>
                  </a:moveTo>
                  <a:cubicBezTo>
                    <a:pt x="147" y="1674"/>
                    <a:pt x="74" y="867"/>
                    <a:pt x="0" y="0"/>
                  </a:cubicBezTo>
                  <a:cubicBezTo>
                    <a:pt x="177" y="279"/>
                    <a:pt x="265" y="1439"/>
                    <a:pt x="206" y="242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39"/>
            <p:cNvSpPr/>
            <p:nvPr/>
          </p:nvSpPr>
          <p:spPr>
            <a:xfrm>
              <a:off x="4098675" y="3800625"/>
              <a:ext cx="51400" cy="30125"/>
            </a:xfrm>
            <a:custGeom>
              <a:rect b="b" l="l" r="r" t="t"/>
              <a:pathLst>
                <a:path extrusionOk="0" h="1205" w="2056">
                  <a:moveTo>
                    <a:pt x="2056" y="1204"/>
                  </a:moveTo>
                  <a:lnTo>
                    <a:pt x="1" y="1"/>
                  </a:lnTo>
                  <a:cubicBezTo>
                    <a:pt x="192" y="1"/>
                    <a:pt x="1660" y="823"/>
                    <a:pt x="2056" y="120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39"/>
            <p:cNvSpPr/>
            <p:nvPr/>
          </p:nvSpPr>
          <p:spPr>
            <a:xfrm>
              <a:off x="4068950" y="3908175"/>
              <a:ext cx="44800" cy="38175"/>
            </a:xfrm>
            <a:custGeom>
              <a:rect b="b" l="l" r="r" t="t"/>
              <a:pathLst>
                <a:path extrusionOk="0" h="1527" w="1792">
                  <a:moveTo>
                    <a:pt x="1792" y="44"/>
                  </a:moveTo>
                  <a:cubicBezTo>
                    <a:pt x="969" y="308"/>
                    <a:pt x="456" y="866"/>
                    <a:pt x="1" y="1527"/>
                  </a:cubicBezTo>
                  <a:cubicBezTo>
                    <a:pt x="15" y="1512"/>
                    <a:pt x="15" y="1483"/>
                    <a:pt x="30" y="1468"/>
                  </a:cubicBezTo>
                  <a:cubicBezTo>
                    <a:pt x="30" y="1453"/>
                    <a:pt x="45" y="1424"/>
                    <a:pt x="59" y="1409"/>
                  </a:cubicBezTo>
                  <a:cubicBezTo>
                    <a:pt x="353" y="881"/>
                    <a:pt x="793" y="440"/>
                    <a:pt x="1322" y="132"/>
                  </a:cubicBezTo>
                  <a:cubicBezTo>
                    <a:pt x="1454" y="44"/>
                    <a:pt x="1630" y="0"/>
                    <a:pt x="1792" y="44"/>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39"/>
            <p:cNvSpPr/>
            <p:nvPr/>
          </p:nvSpPr>
          <p:spPr>
            <a:xfrm>
              <a:off x="4292100" y="3585550"/>
              <a:ext cx="6275" cy="48475"/>
            </a:xfrm>
            <a:custGeom>
              <a:rect b="b" l="l" r="r" t="t"/>
              <a:pathLst>
                <a:path extrusionOk="0" h="1939" w="251">
                  <a:moveTo>
                    <a:pt x="250" y="0"/>
                  </a:moveTo>
                  <a:cubicBezTo>
                    <a:pt x="162" y="646"/>
                    <a:pt x="74" y="1292"/>
                    <a:pt x="1" y="1938"/>
                  </a:cubicBezTo>
                  <a:cubicBezTo>
                    <a:pt x="1" y="1278"/>
                    <a:pt x="59" y="632"/>
                    <a:pt x="17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39"/>
            <p:cNvSpPr/>
            <p:nvPr/>
          </p:nvSpPr>
          <p:spPr>
            <a:xfrm>
              <a:off x="4123275" y="4122500"/>
              <a:ext cx="5525" cy="38200"/>
            </a:xfrm>
            <a:custGeom>
              <a:rect b="b" l="l" r="r" t="t"/>
              <a:pathLst>
                <a:path extrusionOk="0" h="1528" w="221">
                  <a:moveTo>
                    <a:pt x="162" y="1528"/>
                  </a:moveTo>
                  <a:cubicBezTo>
                    <a:pt x="103" y="1014"/>
                    <a:pt x="44" y="500"/>
                    <a:pt x="0" y="1"/>
                  </a:cubicBezTo>
                  <a:cubicBezTo>
                    <a:pt x="132" y="485"/>
                    <a:pt x="221" y="999"/>
                    <a:pt x="221" y="152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39"/>
            <p:cNvSpPr/>
            <p:nvPr/>
          </p:nvSpPr>
          <p:spPr>
            <a:xfrm>
              <a:off x="4020500" y="3606825"/>
              <a:ext cx="11775" cy="34900"/>
            </a:xfrm>
            <a:custGeom>
              <a:rect b="b" l="l" r="r" t="t"/>
              <a:pathLst>
                <a:path extrusionOk="0" h="1396" w="471">
                  <a:moveTo>
                    <a:pt x="470" y="1396"/>
                  </a:moveTo>
                  <a:cubicBezTo>
                    <a:pt x="236" y="955"/>
                    <a:pt x="89" y="500"/>
                    <a:pt x="1" y="16"/>
                  </a:cubicBezTo>
                  <a:lnTo>
                    <a:pt x="5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39"/>
            <p:cNvSpPr/>
            <p:nvPr/>
          </p:nvSpPr>
          <p:spPr>
            <a:xfrm>
              <a:off x="4236325" y="3607575"/>
              <a:ext cx="11025" cy="36350"/>
            </a:xfrm>
            <a:custGeom>
              <a:rect b="b" l="l" r="r" t="t"/>
              <a:pathLst>
                <a:path extrusionOk="0" h="1454" w="441">
                  <a:moveTo>
                    <a:pt x="0" y="0"/>
                  </a:moveTo>
                  <a:cubicBezTo>
                    <a:pt x="235" y="455"/>
                    <a:pt x="382" y="940"/>
                    <a:pt x="440" y="1454"/>
                  </a:cubicBezTo>
                  <a:cubicBezTo>
                    <a:pt x="294" y="969"/>
                    <a:pt x="147" y="485"/>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39"/>
            <p:cNvSpPr/>
            <p:nvPr/>
          </p:nvSpPr>
          <p:spPr>
            <a:xfrm>
              <a:off x="4180900" y="3559125"/>
              <a:ext cx="9200" cy="27550"/>
            </a:xfrm>
            <a:custGeom>
              <a:rect b="b" l="l" r="r" t="t"/>
              <a:pathLst>
                <a:path extrusionOk="0" h="1102" w="368">
                  <a:moveTo>
                    <a:pt x="367" y="1102"/>
                  </a:moveTo>
                  <a:cubicBezTo>
                    <a:pt x="250" y="735"/>
                    <a:pt x="118" y="382"/>
                    <a:pt x="0" y="15"/>
                  </a:cubicBezTo>
                  <a:lnTo>
                    <a:pt x="59" y="0"/>
                  </a:lnTo>
                  <a:cubicBezTo>
                    <a:pt x="235" y="338"/>
                    <a:pt x="338" y="720"/>
                    <a:pt x="367" y="1102"/>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39"/>
            <p:cNvSpPr/>
            <p:nvPr/>
          </p:nvSpPr>
          <p:spPr>
            <a:xfrm>
              <a:off x="4077025" y="3908175"/>
              <a:ext cx="24625" cy="16150"/>
            </a:xfrm>
            <a:custGeom>
              <a:rect b="b" l="l" r="r" t="t"/>
              <a:pathLst>
                <a:path extrusionOk="0" h="646" w="985">
                  <a:moveTo>
                    <a:pt x="1" y="617"/>
                  </a:moveTo>
                  <a:cubicBezTo>
                    <a:pt x="279" y="352"/>
                    <a:pt x="544" y="59"/>
                    <a:pt x="984" y="0"/>
                  </a:cubicBezTo>
                  <a:cubicBezTo>
                    <a:pt x="911" y="117"/>
                    <a:pt x="764" y="117"/>
                    <a:pt x="661" y="176"/>
                  </a:cubicBezTo>
                  <a:cubicBezTo>
                    <a:pt x="558" y="250"/>
                    <a:pt x="441" y="323"/>
                    <a:pt x="338" y="411"/>
                  </a:cubicBezTo>
                  <a:cubicBezTo>
                    <a:pt x="221" y="485"/>
                    <a:pt x="133" y="573"/>
                    <a:pt x="30" y="646"/>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39"/>
            <p:cNvSpPr/>
            <p:nvPr/>
          </p:nvSpPr>
          <p:spPr>
            <a:xfrm>
              <a:off x="4139775" y="3556925"/>
              <a:ext cx="8475" cy="29375"/>
            </a:xfrm>
            <a:custGeom>
              <a:rect b="b" l="l" r="r" t="t"/>
              <a:pathLst>
                <a:path extrusionOk="0" h="1175" w="339">
                  <a:moveTo>
                    <a:pt x="339" y="1175"/>
                  </a:moveTo>
                  <a:cubicBezTo>
                    <a:pt x="162" y="808"/>
                    <a:pt x="60" y="411"/>
                    <a:pt x="1" y="15"/>
                  </a:cubicBezTo>
                  <a:lnTo>
                    <a:pt x="74" y="0"/>
                  </a:lnTo>
                  <a:cubicBezTo>
                    <a:pt x="162" y="382"/>
                    <a:pt x="251" y="778"/>
                    <a:pt x="339" y="1175"/>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39"/>
            <p:cNvSpPr/>
            <p:nvPr/>
          </p:nvSpPr>
          <p:spPr>
            <a:xfrm>
              <a:off x="4280725" y="3661900"/>
              <a:ext cx="3325" cy="36725"/>
            </a:xfrm>
            <a:custGeom>
              <a:rect b="b" l="l" r="r" t="t"/>
              <a:pathLst>
                <a:path extrusionOk="0" h="1469" w="133">
                  <a:moveTo>
                    <a:pt x="59" y="0"/>
                  </a:moveTo>
                  <a:cubicBezTo>
                    <a:pt x="89" y="514"/>
                    <a:pt x="118" y="969"/>
                    <a:pt x="133" y="1468"/>
                  </a:cubicBezTo>
                  <a:cubicBezTo>
                    <a:pt x="30" y="1292"/>
                    <a:pt x="0" y="352"/>
                    <a:pt x="5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39"/>
            <p:cNvSpPr/>
            <p:nvPr/>
          </p:nvSpPr>
          <p:spPr>
            <a:xfrm>
              <a:off x="4102725" y="3745575"/>
              <a:ext cx="20575" cy="27550"/>
            </a:xfrm>
            <a:custGeom>
              <a:rect b="b" l="l" r="r" t="t"/>
              <a:pathLst>
                <a:path extrusionOk="0" h="1102" w="823">
                  <a:moveTo>
                    <a:pt x="0" y="0"/>
                  </a:moveTo>
                  <a:lnTo>
                    <a:pt x="822" y="1101"/>
                  </a:lnTo>
                  <a:cubicBezTo>
                    <a:pt x="631" y="999"/>
                    <a:pt x="176" y="411"/>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39"/>
            <p:cNvSpPr/>
            <p:nvPr/>
          </p:nvSpPr>
          <p:spPr>
            <a:xfrm>
              <a:off x="4032975" y="3597650"/>
              <a:ext cx="12875" cy="20600"/>
            </a:xfrm>
            <a:custGeom>
              <a:rect b="b" l="l" r="r" t="t"/>
              <a:pathLst>
                <a:path extrusionOk="0" h="824" w="515">
                  <a:moveTo>
                    <a:pt x="74" y="1"/>
                  </a:moveTo>
                  <a:lnTo>
                    <a:pt x="515" y="808"/>
                  </a:lnTo>
                  <a:lnTo>
                    <a:pt x="485" y="823"/>
                  </a:lnTo>
                  <a:lnTo>
                    <a:pt x="1" y="45"/>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39"/>
            <p:cNvSpPr/>
            <p:nvPr/>
          </p:nvSpPr>
          <p:spPr>
            <a:xfrm>
              <a:off x="4524425" y="4056450"/>
              <a:ext cx="66825" cy="335850"/>
            </a:xfrm>
            <a:custGeom>
              <a:rect b="b" l="l" r="r" t="t"/>
              <a:pathLst>
                <a:path extrusionOk="0" h="13434" w="2673">
                  <a:moveTo>
                    <a:pt x="2658" y="13433"/>
                  </a:moveTo>
                  <a:cubicBezTo>
                    <a:pt x="2526" y="13374"/>
                    <a:pt x="2408" y="13301"/>
                    <a:pt x="2291" y="13228"/>
                  </a:cubicBezTo>
                  <a:cubicBezTo>
                    <a:pt x="2100" y="13096"/>
                    <a:pt x="1924" y="12934"/>
                    <a:pt x="1762" y="12773"/>
                  </a:cubicBezTo>
                  <a:cubicBezTo>
                    <a:pt x="999" y="11980"/>
                    <a:pt x="456" y="11011"/>
                    <a:pt x="177" y="9954"/>
                  </a:cubicBezTo>
                  <a:cubicBezTo>
                    <a:pt x="1" y="9249"/>
                    <a:pt x="1" y="8500"/>
                    <a:pt x="162" y="7796"/>
                  </a:cubicBezTo>
                  <a:cubicBezTo>
                    <a:pt x="412" y="6783"/>
                    <a:pt x="661" y="5770"/>
                    <a:pt x="896" y="4742"/>
                  </a:cubicBezTo>
                  <a:cubicBezTo>
                    <a:pt x="1160" y="3758"/>
                    <a:pt x="1351" y="2745"/>
                    <a:pt x="1483" y="1732"/>
                  </a:cubicBezTo>
                  <a:cubicBezTo>
                    <a:pt x="1513" y="1483"/>
                    <a:pt x="1571" y="1248"/>
                    <a:pt x="1615" y="998"/>
                  </a:cubicBezTo>
                  <a:cubicBezTo>
                    <a:pt x="1660" y="764"/>
                    <a:pt x="1674" y="499"/>
                    <a:pt x="1718" y="250"/>
                  </a:cubicBezTo>
                  <a:cubicBezTo>
                    <a:pt x="1718" y="162"/>
                    <a:pt x="1748" y="74"/>
                    <a:pt x="1762" y="0"/>
                  </a:cubicBezTo>
                  <a:lnTo>
                    <a:pt x="1806" y="0"/>
                  </a:lnTo>
                  <a:cubicBezTo>
                    <a:pt x="1850" y="162"/>
                    <a:pt x="1894" y="323"/>
                    <a:pt x="1924" y="485"/>
                  </a:cubicBezTo>
                  <a:cubicBezTo>
                    <a:pt x="2085" y="1263"/>
                    <a:pt x="2247" y="2055"/>
                    <a:pt x="2394" y="2834"/>
                  </a:cubicBezTo>
                  <a:cubicBezTo>
                    <a:pt x="2526" y="3656"/>
                    <a:pt x="2555" y="4478"/>
                    <a:pt x="2467" y="5315"/>
                  </a:cubicBezTo>
                  <a:cubicBezTo>
                    <a:pt x="2305" y="6563"/>
                    <a:pt x="2027" y="7810"/>
                    <a:pt x="1601" y="9014"/>
                  </a:cubicBezTo>
                  <a:cubicBezTo>
                    <a:pt x="1381" y="9690"/>
                    <a:pt x="1248" y="10409"/>
                    <a:pt x="1234" y="11128"/>
                  </a:cubicBezTo>
                  <a:cubicBezTo>
                    <a:pt x="1204" y="11804"/>
                    <a:pt x="1498" y="12435"/>
                    <a:pt x="2027" y="12861"/>
                  </a:cubicBezTo>
                  <a:cubicBezTo>
                    <a:pt x="2232" y="13051"/>
                    <a:pt x="2452" y="13228"/>
                    <a:pt x="2673" y="13404"/>
                  </a:cubicBezTo>
                  <a:close/>
                  <a:moveTo>
                    <a:pt x="1938" y="1028"/>
                  </a:moveTo>
                  <a:lnTo>
                    <a:pt x="1894" y="1028"/>
                  </a:lnTo>
                  <a:lnTo>
                    <a:pt x="1894" y="1321"/>
                  </a:lnTo>
                  <a:cubicBezTo>
                    <a:pt x="1894" y="1879"/>
                    <a:pt x="1909" y="2422"/>
                    <a:pt x="1894" y="2980"/>
                  </a:cubicBezTo>
                  <a:cubicBezTo>
                    <a:pt x="1894" y="3289"/>
                    <a:pt x="1850" y="3612"/>
                    <a:pt x="1821" y="3920"/>
                  </a:cubicBezTo>
                  <a:cubicBezTo>
                    <a:pt x="1748" y="4448"/>
                    <a:pt x="1645" y="4977"/>
                    <a:pt x="1498" y="5491"/>
                  </a:cubicBezTo>
                  <a:cubicBezTo>
                    <a:pt x="1293" y="6151"/>
                    <a:pt x="1160" y="6827"/>
                    <a:pt x="999" y="7502"/>
                  </a:cubicBezTo>
                  <a:cubicBezTo>
                    <a:pt x="837" y="8148"/>
                    <a:pt x="720" y="8794"/>
                    <a:pt x="632" y="9469"/>
                  </a:cubicBezTo>
                  <a:cubicBezTo>
                    <a:pt x="573" y="10218"/>
                    <a:pt x="720" y="10981"/>
                    <a:pt x="1087" y="11671"/>
                  </a:cubicBezTo>
                  <a:cubicBezTo>
                    <a:pt x="1102" y="11701"/>
                    <a:pt x="1131" y="11730"/>
                    <a:pt x="1160" y="11760"/>
                  </a:cubicBezTo>
                  <a:cubicBezTo>
                    <a:pt x="1072" y="11172"/>
                    <a:pt x="1102" y="10556"/>
                    <a:pt x="1234" y="9968"/>
                  </a:cubicBezTo>
                  <a:cubicBezTo>
                    <a:pt x="1337" y="9484"/>
                    <a:pt x="1469" y="9000"/>
                    <a:pt x="1630" y="8530"/>
                  </a:cubicBezTo>
                  <a:cubicBezTo>
                    <a:pt x="2027" y="7355"/>
                    <a:pt x="2291" y="6137"/>
                    <a:pt x="2408" y="4904"/>
                  </a:cubicBezTo>
                  <a:cubicBezTo>
                    <a:pt x="2438" y="4434"/>
                    <a:pt x="2423" y="3949"/>
                    <a:pt x="2364" y="3465"/>
                  </a:cubicBezTo>
                  <a:cubicBezTo>
                    <a:pt x="2320" y="2995"/>
                    <a:pt x="2232" y="2525"/>
                    <a:pt x="2144" y="2055"/>
                  </a:cubicBezTo>
                  <a:cubicBezTo>
                    <a:pt x="2085" y="1703"/>
                    <a:pt x="2012" y="1365"/>
                    <a:pt x="1938" y="1028"/>
                  </a:cubicBezTo>
                  <a:close/>
                  <a:moveTo>
                    <a:pt x="588" y="10703"/>
                  </a:moveTo>
                  <a:cubicBezTo>
                    <a:pt x="485" y="10130"/>
                    <a:pt x="485" y="9528"/>
                    <a:pt x="588" y="8956"/>
                  </a:cubicBezTo>
                  <a:cubicBezTo>
                    <a:pt x="705" y="8324"/>
                    <a:pt x="837" y="7708"/>
                    <a:pt x="984" y="7091"/>
                  </a:cubicBezTo>
                  <a:cubicBezTo>
                    <a:pt x="1190" y="6254"/>
                    <a:pt x="1439" y="5432"/>
                    <a:pt x="1615" y="4581"/>
                  </a:cubicBezTo>
                  <a:cubicBezTo>
                    <a:pt x="1718" y="4023"/>
                    <a:pt x="1777" y="3450"/>
                    <a:pt x="1806" y="2878"/>
                  </a:cubicBezTo>
                  <a:cubicBezTo>
                    <a:pt x="1836" y="2276"/>
                    <a:pt x="1806" y="1674"/>
                    <a:pt x="1806" y="1072"/>
                  </a:cubicBezTo>
                  <a:cubicBezTo>
                    <a:pt x="1806" y="998"/>
                    <a:pt x="1806" y="925"/>
                    <a:pt x="1792" y="837"/>
                  </a:cubicBezTo>
                  <a:cubicBezTo>
                    <a:pt x="1762" y="940"/>
                    <a:pt x="1733" y="1042"/>
                    <a:pt x="1718" y="1145"/>
                  </a:cubicBezTo>
                  <a:cubicBezTo>
                    <a:pt x="1660" y="1542"/>
                    <a:pt x="1615" y="1953"/>
                    <a:pt x="1513" y="2349"/>
                  </a:cubicBezTo>
                  <a:cubicBezTo>
                    <a:pt x="1351" y="2980"/>
                    <a:pt x="1278" y="3612"/>
                    <a:pt x="1146" y="4243"/>
                  </a:cubicBezTo>
                  <a:cubicBezTo>
                    <a:pt x="881" y="5329"/>
                    <a:pt x="603" y="6416"/>
                    <a:pt x="338" y="7502"/>
                  </a:cubicBezTo>
                  <a:cubicBezTo>
                    <a:pt x="162" y="8177"/>
                    <a:pt x="118" y="8882"/>
                    <a:pt x="221" y="9572"/>
                  </a:cubicBezTo>
                  <a:cubicBezTo>
                    <a:pt x="280" y="9968"/>
                    <a:pt x="397" y="10350"/>
                    <a:pt x="588" y="10703"/>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39"/>
            <p:cNvSpPr/>
            <p:nvPr/>
          </p:nvSpPr>
          <p:spPr>
            <a:xfrm>
              <a:off x="4102725" y="4231500"/>
              <a:ext cx="311250" cy="167775"/>
            </a:xfrm>
            <a:custGeom>
              <a:rect b="b" l="l" r="r" t="t"/>
              <a:pathLst>
                <a:path extrusionOk="0" h="6711" w="12450">
                  <a:moveTo>
                    <a:pt x="0" y="6681"/>
                  </a:moveTo>
                  <a:cubicBezTo>
                    <a:pt x="15" y="6637"/>
                    <a:pt x="30" y="6578"/>
                    <a:pt x="44" y="6534"/>
                  </a:cubicBezTo>
                  <a:cubicBezTo>
                    <a:pt x="338" y="5844"/>
                    <a:pt x="646" y="5154"/>
                    <a:pt x="940" y="4464"/>
                  </a:cubicBezTo>
                  <a:cubicBezTo>
                    <a:pt x="1116" y="4068"/>
                    <a:pt x="1277" y="3671"/>
                    <a:pt x="1468" y="3289"/>
                  </a:cubicBezTo>
                  <a:cubicBezTo>
                    <a:pt x="1762" y="2658"/>
                    <a:pt x="2144" y="2056"/>
                    <a:pt x="2599" y="1528"/>
                  </a:cubicBezTo>
                  <a:cubicBezTo>
                    <a:pt x="3186" y="852"/>
                    <a:pt x="3949" y="368"/>
                    <a:pt x="4801" y="118"/>
                  </a:cubicBezTo>
                  <a:cubicBezTo>
                    <a:pt x="5139" y="30"/>
                    <a:pt x="5506" y="1"/>
                    <a:pt x="5858" y="16"/>
                  </a:cubicBezTo>
                  <a:cubicBezTo>
                    <a:pt x="6269" y="30"/>
                    <a:pt x="6680" y="60"/>
                    <a:pt x="7091" y="89"/>
                  </a:cubicBezTo>
                  <a:cubicBezTo>
                    <a:pt x="7414" y="118"/>
                    <a:pt x="7722" y="162"/>
                    <a:pt x="8045" y="177"/>
                  </a:cubicBezTo>
                  <a:cubicBezTo>
                    <a:pt x="9249" y="206"/>
                    <a:pt x="10409" y="588"/>
                    <a:pt x="11407" y="1249"/>
                  </a:cubicBezTo>
                  <a:cubicBezTo>
                    <a:pt x="11716" y="1440"/>
                    <a:pt x="12009" y="1675"/>
                    <a:pt x="12303" y="1880"/>
                  </a:cubicBezTo>
                  <a:cubicBezTo>
                    <a:pt x="12347" y="1939"/>
                    <a:pt x="12406" y="1983"/>
                    <a:pt x="12450" y="2042"/>
                  </a:cubicBezTo>
                  <a:lnTo>
                    <a:pt x="12420" y="2086"/>
                  </a:lnTo>
                  <a:cubicBezTo>
                    <a:pt x="12376" y="2042"/>
                    <a:pt x="12317" y="2027"/>
                    <a:pt x="12273" y="1983"/>
                  </a:cubicBezTo>
                  <a:cubicBezTo>
                    <a:pt x="11892" y="1733"/>
                    <a:pt x="11525" y="1454"/>
                    <a:pt x="11128" y="1205"/>
                  </a:cubicBezTo>
                  <a:cubicBezTo>
                    <a:pt x="10497" y="794"/>
                    <a:pt x="9763" y="559"/>
                    <a:pt x="9000" y="500"/>
                  </a:cubicBezTo>
                  <a:cubicBezTo>
                    <a:pt x="8500" y="441"/>
                    <a:pt x="7987" y="441"/>
                    <a:pt x="7487" y="471"/>
                  </a:cubicBezTo>
                  <a:cubicBezTo>
                    <a:pt x="6504" y="544"/>
                    <a:pt x="5564" y="838"/>
                    <a:pt x="4713" y="1337"/>
                  </a:cubicBezTo>
                  <a:cubicBezTo>
                    <a:pt x="3876" y="1851"/>
                    <a:pt x="3127" y="2497"/>
                    <a:pt x="2511" y="3260"/>
                  </a:cubicBezTo>
                  <a:cubicBezTo>
                    <a:pt x="1997" y="3877"/>
                    <a:pt x="1542" y="4537"/>
                    <a:pt x="1072" y="5198"/>
                  </a:cubicBezTo>
                  <a:cubicBezTo>
                    <a:pt x="778" y="5624"/>
                    <a:pt x="499" y="6064"/>
                    <a:pt x="220" y="6505"/>
                  </a:cubicBezTo>
                  <a:cubicBezTo>
                    <a:pt x="162" y="6578"/>
                    <a:pt x="103" y="6651"/>
                    <a:pt x="44" y="6710"/>
                  </a:cubicBezTo>
                  <a:close/>
                  <a:moveTo>
                    <a:pt x="998" y="4948"/>
                  </a:moveTo>
                  <a:cubicBezTo>
                    <a:pt x="1013" y="4860"/>
                    <a:pt x="1028" y="4772"/>
                    <a:pt x="1057" y="4699"/>
                  </a:cubicBezTo>
                  <a:cubicBezTo>
                    <a:pt x="1336" y="4214"/>
                    <a:pt x="1586" y="3715"/>
                    <a:pt x="1879" y="3245"/>
                  </a:cubicBezTo>
                  <a:cubicBezTo>
                    <a:pt x="2555" y="2188"/>
                    <a:pt x="3480" y="1308"/>
                    <a:pt x="4595" y="720"/>
                  </a:cubicBezTo>
                  <a:cubicBezTo>
                    <a:pt x="5065" y="456"/>
                    <a:pt x="5594" y="295"/>
                    <a:pt x="6122" y="221"/>
                  </a:cubicBezTo>
                  <a:cubicBezTo>
                    <a:pt x="6196" y="206"/>
                    <a:pt x="6254" y="177"/>
                    <a:pt x="6328" y="148"/>
                  </a:cubicBezTo>
                  <a:cubicBezTo>
                    <a:pt x="5682" y="60"/>
                    <a:pt x="5050" y="133"/>
                    <a:pt x="4448" y="353"/>
                  </a:cubicBezTo>
                  <a:cubicBezTo>
                    <a:pt x="3597" y="706"/>
                    <a:pt x="2863" y="1293"/>
                    <a:pt x="2334" y="2056"/>
                  </a:cubicBezTo>
                  <a:cubicBezTo>
                    <a:pt x="2144" y="2350"/>
                    <a:pt x="1938" y="2644"/>
                    <a:pt x="1777" y="2966"/>
                  </a:cubicBezTo>
                  <a:cubicBezTo>
                    <a:pt x="1321" y="3789"/>
                    <a:pt x="969" y="4640"/>
                    <a:pt x="602" y="5492"/>
                  </a:cubicBezTo>
                  <a:cubicBezTo>
                    <a:pt x="587" y="5521"/>
                    <a:pt x="573" y="5565"/>
                    <a:pt x="573" y="5594"/>
                  </a:cubicBezTo>
                  <a:cubicBezTo>
                    <a:pt x="646" y="5536"/>
                    <a:pt x="690" y="5477"/>
                    <a:pt x="734" y="5389"/>
                  </a:cubicBezTo>
                  <a:cubicBezTo>
                    <a:pt x="822" y="5242"/>
                    <a:pt x="925" y="5095"/>
                    <a:pt x="998" y="4948"/>
                  </a:cubicBezTo>
                  <a:lnTo>
                    <a:pt x="1028" y="5051"/>
                  </a:lnTo>
                  <a:lnTo>
                    <a:pt x="1160" y="4890"/>
                  </a:lnTo>
                  <a:cubicBezTo>
                    <a:pt x="1542" y="4361"/>
                    <a:pt x="1909" y="3803"/>
                    <a:pt x="2334" y="3304"/>
                  </a:cubicBezTo>
                  <a:cubicBezTo>
                    <a:pt x="2687" y="2864"/>
                    <a:pt x="3083" y="2453"/>
                    <a:pt x="3509" y="2086"/>
                  </a:cubicBezTo>
                  <a:cubicBezTo>
                    <a:pt x="4581" y="1102"/>
                    <a:pt x="5931" y="500"/>
                    <a:pt x="7385" y="368"/>
                  </a:cubicBezTo>
                  <a:cubicBezTo>
                    <a:pt x="7605" y="353"/>
                    <a:pt x="7810" y="324"/>
                    <a:pt x="8031" y="295"/>
                  </a:cubicBezTo>
                  <a:cubicBezTo>
                    <a:pt x="7869" y="280"/>
                    <a:pt x="7693" y="280"/>
                    <a:pt x="7531" y="251"/>
                  </a:cubicBezTo>
                  <a:cubicBezTo>
                    <a:pt x="6930" y="192"/>
                    <a:pt x="6298" y="236"/>
                    <a:pt x="5711" y="397"/>
                  </a:cubicBezTo>
                  <a:cubicBezTo>
                    <a:pt x="4463" y="735"/>
                    <a:pt x="3465" y="1484"/>
                    <a:pt x="2613" y="2438"/>
                  </a:cubicBezTo>
                  <a:cubicBezTo>
                    <a:pt x="2100" y="2981"/>
                    <a:pt x="1747" y="3656"/>
                    <a:pt x="1380" y="4302"/>
                  </a:cubicBezTo>
                  <a:cubicBezTo>
                    <a:pt x="1263" y="4508"/>
                    <a:pt x="1131" y="4728"/>
                    <a:pt x="998" y="4948"/>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39"/>
            <p:cNvSpPr/>
            <p:nvPr/>
          </p:nvSpPr>
          <p:spPr>
            <a:xfrm>
              <a:off x="4213550" y="3890175"/>
              <a:ext cx="490750" cy="630950"/>
            </a:xfrm>
            <a:custGeom>
              <a:rect b="b" l="l" r="r" t="t"/>
              <a:pathLst>
                <a:path extrusionOk="0" h="25238" w="19630">
                  <a:moveTo>
                    <a:pt x="19541" y="25237"/>
                  </a:moveTo>
                  <a:cubicBezTo>
                    <a:pt x="19424" y="24900"/>
                    <a:pt x="19321" y="24562"/>
                    <a:pt x="19203" y="24224"/>
                  </a:cubicBezTo>
                  <a:cubicBezTo>
                    <a:pt x="18866" y="23358"/>
                    <a:pt x="18352" y="22580"/>
                    <a:pt x="17677" y="21934"/>
                  </a:cubicBezTo>
                  <a:cubicBezTo>
                    <a:pt x="16899" y="21171"/>
                    <a:pt x="15988" y="20554"/>
                    <a:pt x="15019" y="20070"/>
                  </a:cubicBezTo>
                  <a:cubicBezTo>
                    <a:pt x="13889" y="19526"/>
                    <a:pt x="12773" y="18968"/>
                    <a:pt x="11672" y="18381"/>
                  </a:cubicBezTo>
                  <a:cubicBezTo>
                    <a:pt x="10835" y="17926"/>
                    <a:pt x="10028" y="17427"/>
                    <a:pt x="9264" y="16869"/>
                  </a:cubicBezTo>
                  <a:cubicBezTo>
                    <a:pt x="7650" y="15724"/>
                    <a:pt x="6226" y="14315"/>
                    <a:pt x="5095" y="12685"/>
                  </a:cubicBezTo>
                  <a:cubicBezTo>
                    <a:pt x="4728" y="12156"/>
                    <a:pt x="4390" y="11613"/>
                    <a:pt x="4082" y="11041"/>
                  </a:cubicBezTo>
                  <a:cubicBezTo>
                    <a:pt x="3275" y="9558"/>
                    <a:pt x="2599" y="8002"/>
                    <a:pt x="2056" y="6416"/>
                  </a:cubicBezTo>
                  <a:cubicBezTo>
                    <a:pt x="1718" y="5403"/>
                    <a:pt x="1366" y="4390"/>
                    <a:pt x="1043" y="3377"/>
                  </a:cubicBezTo>
                  <a:cubicBezTo>
                    <a:pt x="764" y="2496"/>
                    <a:pt x="515" y="1616"/>
                    <a:pt x="236" y="720"/>
                  </a:cubicBezTo>
                  <a:cubicBezTo>
                    <a:pt x="162" y="485"/>
                    <a:pt x="89" y="265"/>
                    <a:pt x="1" y="1"/>
                  </a:cubicBezTo>
                  <a:cubicBezTo>
                    <a:pt x="118" y="45"/>
                    <a:pt x="133" y="133"/>
                    <a:pt x="162" y="206"/>
                  </a:cubicBezTo>
                  <a:cubicBezTo>
                    <a:pt x="265" y="485"/>
                    <a:pt x="368" y="764"/>
                    <a:pt x="456" y="1058"/>
                  </a:cubicBezTo>
                  <a:cubicBezTo>
                    <a:pt x="603" y="1454"/>
                    <a:pt x="735" y="1850"/>
                    <a:pt x="852" y="2247"/>
                  </a:cubicBezTo>
                  <a:cubicBezTo>
                    <a:pt x="1249" y="3759"/>
                    <a:pt x="1763" y="5227"/>
                    <a:pt x="2276" y="6695"/>
                  </a:cubicBezTo>
                  <a:cubicBezTo>
                    <a:pt x="2776" y="8090"/>
                    <a:pt x="3377" y="9455"/>
                    <a:pt x="4067" y="10776"/>
                  </a:cubicBezTo>
                  <a:cubicBezTo>
                    <a:pt x="5213" y="12964"/>
                    <a:pt x="6827" y="14887"/>
                    <a:pt x="8795" y="16385"/>
                  </a:cubicBezTo>
                  <a:cubicBezTo>
                    <a:pt x="10057" y="17368"/>
                    <a:pt x="11423" y="18205"/>
                    <a:pt x="12876" y="18895"/>
                  </a:cubicBezTo>
                  <a:cubicBezTo>
                    <a:pt x="13889" y="19394"/>
                    <a:pt x="14917" y="19893"/>
                    <a:pt x="15900" y="20451"/>
                  </a:cubicBezTo>
                  <a:cubicBezTo>
                    <a:pt x="17060" y="21082"/>
                    <a:pt x="18044" y="21993"/>
                    <a:pt x="18763" y="23108"/>
                  </a:cubicBezTo>
                  <a:cubicBezTo>
                    <a:pt x="19174" y="23769"/>
                    <a:pt x="19468" y="24488"/>
                    <a:pt x="19629" y="25237"/>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6" name="Google Shape;2636;p39"/>
          <p:cNvGrpSpPr/>
          <p:nvPr/>
        </p:nvGrpSpPr>
        <p:grpSpPr>
          <a:xfrm>
            <a:off x="147304" y="1544120"/>
            <a:ext cx="4424687" cy="2672709"/>
            <a:chOff x="2125875" y="1622925"/>
            <a:chExt cx="4892400" cy="2985600"/>
          </a:xfrm>
        </p:grpSpPr>
        <p:sp>
          <p:nvSpPr>
            <p:cNvPr id="2637" name="Google Shape;2637;p39"/>
            <p:cNvSpPr/>
            <p:nvPr/>
          </p:nvSpPr>
          <p:spPr>
            <a:xfrm>
              <a:off x="2125875" y="1622925"/>
              <a:ext cx="4892400" cy="2985600"/>
            </a:xfrm>
            <a:prstGeom prst="roundRect">
              <a:avLst>
                <a:gd fmla="val 6805"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38" name="Google Shape;2638;p39"/>
            <p:cNvGrpSpPr/>
            <p:nvPr/>
          </p:nvGrpSpPr>
          <p:grpSpPr>
            <a:xfrm>
              <a:off x="2481664" y="4294680"/>
              <a:ext cx="344770" cy="99425"/>
              <a:chOff x="7753489" y="2591030"/>
              <a:chExt cx="344770" cy="99425"/>
            </a:xfrm>
          </p:grpSpPr>
          <p:sp>
            <p:nvSpPr>
              <p:cNvPr id="2639" name="Google Shape;2639;p39"/>
              <p:cNvSpPr/>
              <p:nvPr/>
            </p:nvSpPr>
            <p:spPr>
              <a:xfrm>
                <a:off x="7984644" y="2597037"/>
                <a:ext cx="78920" cy="87434"/>
              </a:xfrm>
              <a:custGeom>
                <a:rect b="b" l="l" r="r" t="t"/>
                <a:pathLst>
                  <a:path extrusionOk="0" h="3697" w="3337">
                    <a:moveTo>
                      <a:pt x="361" y="0"/>
                    </a:moveTo>
                    <a:cubicBezTo>
                      <a:pt x="175" y="0"/>
                      <a:pt x="0" y="151"/>
                      <a:pt x="0" y="380"/>
                    </a:cubicBezTo>
                    <a:lnTo>
                      <a:pt x="0" y="3349"/>
                    </a:lnTo>
                    <a:cubicBezTo>
                      <a:pt x="0" y="3551"/>
                      <a:pt x="173" y="3696"/>
                      <a:pt x="358" y="3696"/>
                    </a:cubicBezTo>
                    <a:cubicBezTo>
                      <a:pt x="417" y="3696"/>
                      <a:pt x="478" y="3681"/>
                      <a:pt x="534" y="3649"/>
                    </a:cubicBezTo>
                    <a:lnTo>
                      <a:pt x="3103" y="2148"/>
                    </a:lnTo>
                    <a:cubicBezTo>
                      <a:pt x="3336" y="2015"/>
                      <a:pt x="3336" y="1681"/>
                      <a:pt x="3103" y="1548"/>
                    </a:cubicBezTo>
                    <a:lnTo>
                      <a:pt x="534" y="47"/>
                    </a:lnTo>
                    <a:cubicBezTo>
                      <a:pt x="479" y="15"/>
                      <a:pt x="419" y="0"/>
                      <a:pt x="36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39"/>
              <p:cNvSpPr/>
              <p:nvPr/>
            </p:nvSpPr>
            <p:spPr>
              <a:xfrm>
                <a:off x="8080876" y="2591030"/>
                <a:ext cx="17383" cy="99425"/>
              </a:xfrm>
              <a:custGeom>
                <a:rect b="b" l="l" r="r" t="t"/>
                <a:pathLst>
                  <a:path extrusionOk="0" h="4204" w="735">
                    <a:moveTo>
                      <a:pt x="368" y="0"/>
                    </a:moveTo>
                    <a:cubicBezTo>
                      <a:pt x="168" y="0"/>
                      <a:pt x="1" y="167"/>
                      <a:pt x="1" y="367"/>
                    </a:cubicBezTo>
                    <a:lnTo>
                      <a:pt x="1" y="3836"/>
                    </a:lnTo>
                    <a:cubicBezTo>
                      <a:pt x="1" y="4037"/>
                      <a:pt x="168" y="4203"/>
                      <a:pt x="368" y="4203"/>
                    </a:cubicBezTo>
                    <a:cubicBezTo>
                      <a:pt x="568" y="4203"/>
                      <a:pt x="735" y="4037"/>
                      <a:pt x="735" y="3836"/>
                    </a:cubicBezTo>
                    <a:lnTo>
                      <a:pt x="735" y="367"/>
                    </a:lnTo>
                    <a:cubicBezTo>
                      <a:pt x="735" y="167"/>
                      <a:pt x="568" y="0"/>
                      <a:pt x="3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39"/>
              <p:cNvSpPr/>
              <p:nvPr/>
            </p:nvSpPr>
            <p:spPr>
              <a:xfrm>
                <a:off x="7796887" y="2591030"/>
                <a:ext cx="16579" cy="99425"/>
              </a:xfrm>
              <a:custGeom>
                <a:rect b="b" l="l" r="r" t="t"/>
                <a:pathLst>
                  <a:path extrusionOk="0" h="4204" w="701">
                    <a:moveTo>
                      <a:pt x="367" y="0"/>
                    </a:moveTo>
                    <a:cubicBezTo>
                      <a:pt x="167" y="0"/>
                      <a:pt x="0" y="167"/>
                      <a:pt x="0" y="367"/>
                    </a:cubicBezTo>
                    <a:lnTo>
                      <a:pt x="0" y="3836"/>
                    </a:lnTo>
                    <a:cubicBezTo>
                      <a:pt x="0" y="4037"/>
                      <a:pt x="167" y="4203"/>
                      <a:pt x="367" y="4203"/>
                    </a:cubicBezTo>
                    <a:cubicBezTo>
                      <a:pt x="534" y="4203"/>
                      <a:pt x="701" y="4037"/>
                      <a:pt x="701" y="3836"/>
                    </a:cubicBezTo>
                    <a:lnTo>
                      <a:pt x="701" y="367"/>
                    </a:lnTo>
                    <a:cubicBezTo>
                      <a:pt x="701" y="167"/>
                      <a:pt x="567" y="0"/>
                      <a:pt x="3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39"/>
              <p:cNvSpPr/>
              <p:nvPr/>
            </p:nvSpPr>
            <p:spPr>
              <a:xfrm>
                <a:off x="7753489" y="2591030"/>
                <a:ext cx="16602" cy="99425"/>
              </a:xfrm>
              <a:custGeom>
                <a:rect b="b" l="l" r="r" t="t"/>
                <a:pathLst>
                  <a:path extrusionOk="0" h="4204" w="702">
                    <a:moveTo>
                      <a:pt x="368" y="0"/>
                    </a:moveTo>
                    <a:cubicBezTo>
                      <a:pt x="168" y="0"/>
                      <a:pt x="1" y="167"/>
                      <a:pt x="1" y="367"/>
                    </a:cubicBezTo>
                    <a:lnTo>
                      <a:pt x="1" y="3836"/>
                    </a:lnTo>
                    <a:cubicBezTo>
                      <a:pt x="1" y="4037"/>
                      <a:pt x="168" y="4203"/>
                      <a:pt x="368" y="4203"/>
                    </a:cubicBezTo>
                    <a:cubicBezTo>
                      <a:pt x="568" y="4203"/>
                      <a:pt x="701" y="4037"/>
                      <a:pt x="701" y="3836"/>
                    </a:cubicBezTo>
                    <a:lnTo>
                      <a:pt x="701" y="367"/>
                    </a:lnTo>
                    <a:cubicBezTo>
                      <a:pt x="701" y="167"/>
                      <a:pt x="568" y="0"/>
                      <a:pt x="3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43" name="Google Shape;2643;p39"/>
            <p:cNvGrpSpPr/>
            <p:nvPr/>
          </p:nvGrpSpPr>
          <p:grpSpPr>
            <a:xfrm>
              <a:off x="2481676" y="1713957"/>
              <a:ext cx="1249619" cy="246863"/>
              <a:chOff x="2481676" y="1713957"/>
              <a:chExt cx="1249619" cy="246863"/>
            </a:xfrm>
          </p:grpSpPr>
          <p:sp>
            <p:nvSpPr>
              <p:cNvPr id="2644" name="Google Shape;2644;p39"/>
              <p:cNvSpPr/>
              <p:nvPr/>
            </p:nvSpPr>
            <p:spPr>
              <a:xfrm>
                <a:off x="2481676" y="1743075"/>
                <a:ext cx="217746" cy="217746"/>
              </a:xfrm>
              <a:custGeom>
                <a:rect b="b" l="l" r="r" t="t"/>
                <a:pathLst>
                  <a:path extrusionOk="0" h="9207" w="9207">
                    <a:moveTo>
                      <a:pt x="4603" y="0"/>
                    </a:moveTo>
                    <a:cubicBezTo>
                      <a:pt x="2035" y="0"/>
                      <a:pt x="0" y="2069"/>
                      <a:pt x="0" y="4604"/>
                    </a:cubicBezTo>
                    <a:cubicBezTo>
                      <a:pt x="0" y="7139"/>
                      <a:pt x="2035" y="9207"/>
                      <a:pt x="4603" y="9207"/>
                    </a:cubicBezTo>
                    <a:cubicBezTo>
                      <a:pt x="7139" y="9207"/>
                      <a:pt x="9207" y="7139"/>
                      <a:pt x="9207" y="4604"/>
                    </a:cubicBezTo>
                    <a:cubicBezTo>
                      <a:pt x="9207" y="2069"/>
                      <a:pt x="7139" y="0"/>
                      <a:pt x="460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39"/>
              <p:cNvSpPr/>
              <p:nvPr/>
            </p:nvSpPr>
            <p:spPr>
              <a:xfrm>
                <a:off x="2564499" y="1799882"/>
                <a:ext cx="48151" cy="48128"/>
              </a:xfrm>
              <a:custGeom>
                <a:rect b="b" l="l" r="r" t="t"/>
                <a:pathLst>
                  <a:path extrusionOk="0" h="2035" w="2036">
                    <a:moveTo>
                      <a:pt x="1035" y="0"/>
                    </a:moveTo>
                    <a:cubicBezTo>
                      <a:pt x="468" y="0"/>
                      <a:pt x="1" y="467"/>
                      <a:pt x="1" y="1034"/>
                    </a:cubicBezTo>
                    <a:cubicBezTo>
                      <a:pt x="1" y="1601"/>
                      <a:pt x="468" y="2035"/>
                      <a:pt x="1035" y="2035"/>
                    </a:cubicBezTo>
                    <a:cubicBezTo>
                      <a:pt x="1602" y="2035"/>
                      <a:pt x="2035" y="1601"/>
                      <a:pt x="2035" y="1034"/>
                    </a:cubicBezTo>
                    <a:cubicBezTo>
                      <a:pt x="2035" y="467"/>
                      <a:pt x="1602" y="0"/>
                      <a:pt x="10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39"/>
              <p:cNvSpPr/>
              <p:nvPr/>
            </p:nvSpPr>
            <p:spPr>
              <a:xfrm>
                <a:off x="2548724" y="1851936"/>
                <a:ext cx="83650" cy="48932"/>
              </a:xfrm>
              <a:custGeom>
                <a:rect b="b" l="l" r="r" t="t"/>
                <a:pathLst>
                  <a:path extrusionOk="0" h="2069" w="3537">
                    <a:moveTo>
                      <a:pt x="1768" y="1"/>
                    </a:moveTo>
                    <a:cubicBezTo>
                      <a:pt x="768" y="1"/>
                      <a:pt x="0" y="801"/>
                      <a:pt x="0" y="1802"/>
                    </a:cubicBezTo>
                    <a:lnTo>
                      <a:pt x="0" y="2069"/>
                    </a:lnTo>
                    <a:lnTo>
                      <a:pt x="3536" y="2069"/>
                    </a:lnTo>
                    <a:lnTo>
                      <a:pt x="3536" y="1802"/>
                    </a:lnTo>
                    <a:cubicBezTo>
                      <a:pt x="3536" y="801"/>
                      <a:pt x="2736" y="1"/>
                      <a:pt x="176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39"/>
              <p:cNvSpPr/>
              <p:nvPr/>
            </p:nvSpPr>
            <p:spPr>
              <a:xfrm>
                <a:off x="2843782" y="1713957"/>
                <a:ext cx="887514" cy="105739"/>
              </a:xfrm>
              <a:custGeom>
                <a:rect b="b" l="l" r="r" t="t"/>
                <a:pathLst>
                  <a:path extrusionOk="0" h="4471" w="37527">
                    <a:moveTo>
                      <a:pt x="2235" y="1"/>
                    </a:moveTo>
                    <a:cubicBezTo>
                      <a:pt x="1001" y="1"/>
                      <a:pt x="0" y="1001"/>
                      <a:pt x="0" y="2236"/>
                    </a:cubicBezTo>
                    <a:cubicBezTo>
                      <a:pt x="0" y="3470"/>
                      <a:pt x="1001" y="4471"/>
                      <a:pt x="2235" y="4471"/>
                    </a:cubicBezTo>
                    <a:lnTo>
                      <a:pt x="35292" y="4471"/>
                    </a:lnTo>
                    <a:cubicBezTo>
                      <a:pt x="36526" y="4471"/>
                      <a:pt x="37527" y="3470"/>
                      <a:pt x="37527" y="2236"/>
                    </a:cubicBezTo>
                    <a:cubicBezTo>
                      <a:pt x="37527" y="1001"/>
                      <a:pt x="36526" y="1"/>
                      <a:pt x="3529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48" name="Google Shape;2648;p39"/>
            <p:cNvGrpSpPr/>
            <p:nvPr/>
          </p:nvGrpSpPr>
          <p:grpSpPr>
            <a:xfrm>
              <a:off x="6548902" y="4287705"/>
              <a:ext cx="113615" cy="99425"/>
              <a:chOff x="7075327" y="3753530"/>
              <a:chExt cx="113615" cy="99425"/>
            </a:xfrm>
          </p:grpSpPr>
          <p:sp>
            <p:nvSpPr>
              <p:cNvPr id="2649" name="Google Shape;2649;p39"/>
              <p:cNvSpPr/>
              <p:nvPr/>
            </p:nvSpPr>
            <p:spPr>
              <a:xfrm>
                <a:off x="7075327" y="3753530"/>
                <a:ext cx="49712" cy="99425"/>
              </a:xfrm>
              <a:custGeom>
                <a:rect b="b" l="l" r="r" t="t"/>
                <a:pathLst>
                  <a:path extrusionOk="0" h="4204" w="2102">
                    <a:moveTo>
                      <a:pt x="334" y="0"/>
                    </a:moveTo>
                    <a:cubicBezTo>
                      <a:pt x="134" y="0"/>
                      <a:pt x="0" y="167"/>
                      <a:pt x="0" y="367"/>
                    </a:cubicBezTo>
                    <a:lnTo>
                      <a:pt x="0" y="3836"/>
                    </a:lnTo>
                    <a:cubicBezTo>
                      <a:pt x="0" y="4037"/>
                      <a:pt x="134" y="4203"/>
                      <a:pt x="334" y="4203"/>
                    </a:cubicBezTo>
                    <a:lnTo>
                      <a:pt x="1735" y="4203"/>
                    </a:lnTo>
                    <a:cubicBezTo>
                      <a:pt x="1935" y="4203"/>
                      <a:pt x="2102" y="4037"/>
                      <a:pt x="2102" y="3836"/>
                    </a:cubicBezTo>
                    <a:cubicBezTo>
                      <a:pt x="2102" y="3636"/>
                      <a:pt x="1935" y="3503"/>
                      <a:pt x="1735" y="3503"/>
                    </a:cubicBezTo>
                    <a:lnTo>
                      <a:pt x="701" y="3503"/>
                    </a:lnTo>
                    <a:lnTo>
                      <a:pt x="701" y="734"/>
                    </a:lnTo>
                    <a:lnTo>
                      <a:pt x="1735" y="734"/>
                    </a:lnTo>
                    <a:cubicBezTo>
                      <a:pt x="1935" y="734"/>
                      <a:pt x="2102" y="567"/>
                      <a:pt x="2102" y="367"/>
                    </a:cubicBezTo>
                    <a:cubicBezTo>
                      <a:pt x="2102" y="167"/>
                      <a:pt x="1935" y="0"/>
                      <a:pt x="17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39"/>
              <p:cNvSpPr/>
              <p:nvPr/>
            </p:nvSpPr>
            <p:spPr>
              <a:xfrm>
                <a:off x="7138425" y="3753530"/>
                <a:ext cx="50516" cy="99425"/>
              </a:xfrm>
              <a:custGeom>
                <a:rect b="b" l="l" r="r" t="t"/>
                <a:pathLst>
                  <a:path extrusionOk="0" h="4204" w="2136">
                    <a:moveTo>
                      <a:pt x="368" y="0"/>
                    </a:moveTo>
                    <a:cubicBezTo>
                      <a:pt x="168" y="0"/>
                      <a:pt x="1" y="167"/>
                      <a:pt x="1" y="367"/>
                    </a:cubicBezTo>
                    <a:cubicBezTo>
                      <a:pt x="1" y="567"/>
                      <a:pt x="168" y="734"/>
                      <a:pt x="368" y="734"/>
                    </a:cubicBezTo>
                    <a:lnTo>
                      <a:pt x="1402" y="734"/>
                    </a:lnTo>
                    <a:lnTo>
                      <a:pt x="1402" y="3503"/>
                    </a:lnTo>
                    <a:lnTo>
                      <a:pt x="368" y="3503"/>
                    </a:lnTo>
                    <a:cubicBezTo>
                      <a:pt x="168" y="3503"/>
                      <a:pt x="1" y="3636"/>
                      <a:pt x="1" y="3836"/>
                    </a:cubicBezTo>
                    <a:cubicBezTo>
                      <a:pt x="1" y="4037"/>
                      <a:pt x="168" y="4203"/>
                      <a:pt x="368" y="4203"/>
                    </a:cubicBezTo>
                    <a:lnTo>
                      <a:pt x="1769" y="4203"/>
                    </a:lnTo>
                    <a:cubicBezTo>
                      <a:pt x="1969" y="4203"/>
                      <a:pt x="2136" y="4037"/>
                      <a:pt x="2136" y="3836"/>
                    </a:cubicBezTo>
                    <a:lnTo>
                      <a:pt x="2136" y="367"/>
                    </a:lnTo>
                    <a:cubicBezTo>
                      <a:pt x="2136" y="167"/>
                      <a:pt x="1969" y="0"/>
                      <a:pt x="176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descr="Check out the new Trailer for Bethany Hamilton: Unstoppable directed by Aaron Lieber! Let us know what you think in the comments below.&#10;► Buy Tickets to Bethany Hamilton: Unstoppable https://www.fandango.com/bethany-hamilton-unstoppable-219251/movie-overview?cmp=Indie_YouTube_Desc&#10;&#10;Want to be notified of all the latest indie movies? Subscribe to the channel and click the bell icon to stay up to date.&#10;&#10;US Release Date: July 12, 2019&#10;Starring: Bethany Hamilton&#10;Directed By: Aaron Lieber&#10;Synopsis: Bethany Hamilton: Unstoppable is Bethany Hamilton’s complete and untold story that follows her journey from childhood into motherhood - the ups, downs and her powerful resilience against all odds to become one of the leading professional surfers of all time. From chasing her toddler, to chasing the biggest waves, Bethany is continually rewriting the rules on being a fearless athlete, and brings new meaning to the phrase “Surfs Like a Girl.”&#10;&#10;Watch More: &#10;► New Indie Trailers: http://bit.ly/2Ey7fYy&#10;► Indie Movie Guide: http://bit.ly/2mu9s0w&#10;► In Theaters This Week: http://bit.ly/2FrFEK1&#10;► Horror Trailers: http://bit.ly/2FqEjDh&#10;► Comedy Trailers: http://bit.ly/2D3uhdR&#10;► Action &amp; Sci-Fi Trailers: http://bit.ly/2Doc5Zi&#10;► Drama Trailers: http://bit.ly/2DjXQ7E&#10;► Documentary Trailers: http://bit.ly/2AR1GSW&#10;► International Trailers: http://bit.ly/2FvqaEY&#10;► Movie Clips: http://bit.ly/2qTZMRE&#10;► Behind the Scenes: http://bit.ly/2AQ16on&#10;&#10;Fuel Your Movie Obsession: &#10;► Subscribe to INDIE: http://bit.ly/2Ewwuuf&#10;► Watch Movieclips ORIGINALS: http://bit.ly/2D3sipV&#10;► Like us on FACEBOOK: http://bit.ly/2DikvkY &#10;► Follow us on TWITTER: http://bit.ly/2mgkaHb&#10;► Follow us on INSTAGRAM: http://bit.ly/2mg0VNU&#10;&#10;Fandango MOVIECLIPS INDIE channel is the destination for all things related to indie, foreign, and documentary films. Subscribe to keep up with the latest festival news, art house openings, film reviews, and more." id="2651" name="Google Shape;2651;p39" title="Bethany Hamilton: Unstoppable Trailer #1 (2019) | Movieclips Indie">
            <a:hlinkClick r:id="rId3"/>
          </p:cNvPr>
          <p:cNvPicPr preferRelativeResize="0"/>
          <p:nvPr/>
        </p:nvPicPr>
        <p:blipFill>
          <a:blip r:embed="rId4">
            <a:alphaModFix/>
          </a:blip>
          <a:stretch>
            <a:fillRect/>
          </a:stretch>
        </p:blipFill>
        <p:spPr>
          <a:xfrm>
            <a:off x="637925" y="1833407"/>
            <a:ext cx="3321725" cy="2172743"/>
          </a:xfrm>
          <a:prstGeom prst="rect">
            <a:avLst/>
          </a:prstGeom>
          <a:noFill/>
          <a:ln cap="flat" cmpd="sng" w="19050">
            <a:solidFill>
              <a:schemeClr val="lt1"/>
            </a:solidFill>
            <a:prstDash val="solid"/>
            <a:round/>
            <a:headEnd len="sm" w="sm" type="none"/>
            <a:tailEnd len="sm" w="sm" type="none"/>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1"/>
                                        </p:tgtEl>
                                        <p:attrNameLst>
                                          <p:attrName>style.visibility</p:attrName>
                                        </p:attrNameLst>
                                      </p:cBhvr>
                                      <p:to>
                                        <p:strVal val="visible"/>
                                      </p:to>
                                    </p:set>
                                    <p:animEffect filter="fade" transition="in">
                                      <p:cBhvr>
                                        <p:cTn dur="1000"/>
                                        <p:tgtEl>
                                          <p:spTgt spid="26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5" name="Shape 2655"/>
        <p:cNvGrpSpPr/>
        <p:nvPr/>
      </p:nvGrpSpPr>
      <p:grpSpPr>
        <a:xfrm>
          <a:off x="0" y="0"/>
          <a:ext cx="0" cy="0"/>
          <a:chOff x="0" y="0"/>
          <a:chExt cx="0" cy="0"/>
        </a:xfrm>
      </p:grpSpPr>
      <p:grpSp>
        <p:nvGrpSpPr>
          <p:cNvPr id="2656" name="Google Shape;2656;p40"/>
          <p:cNvGrpSpPr/>
          <p:nvPr/>
        </p:nvGrpSpPr>
        <p:grpSpPr>
          <a:xfrm>
            <a:off x="5600487" y="1451179"/>
            <a:ext cx="1597902" cy="1161699"/>
            <a:chOff x="2170973" y="1214850"/>
            <a:chExt cx="1307719" cy="950731"/>
          </a:xfrm>
        </p:grpSpPr>
        <p:sp>
          <p:nvSpPr>
            <p:cNvPr id="2657" name="Google Shape;2657;p40"/>
            <p:cNvSpPr/>
            <p:nvPr/>
          </p:nvSpPr>
          <p:spPr>
            <a:xfrm>
              <a:off x="2314450" y="1214850"/>
              <a:ext cx="980400" cy="9483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58" name="Google Shape;2658;p40"/>
            <p:cNvGrpSpPr/>
            <p:nvPr/>
          </p:nvGrpSpPr>
          <p:grpSpPr>
            <a:xfrm>
              <a:off x="2170973" y="1244526"/>
              <a:ext cx="1307719" cy="921056"/>
              <a:chOff x="6409676" y="1386775"/>
              <a:chExt cx="1773900" cy="1249397"/>
            </a:xfrm>
          </p:grpSpPr>
          <p:sp>
            <p:nvSpPr>
              <p:cNvPr id="2659" name="Google Shape;2659;p40"/>
              <p:cNvSpPr/>
              <p:nvPr/>
            </p:nvSpPr>
            <p:spPr>
              <a:xfrm flipH="1">
                <a:off x="6409676" y="1386775"/>
                <a:ext cx="1773900" cy="12493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40"/>
              <p:cNvSpPr/>
              <p:nvPr/>
            </p:nvSpPr>
            <p:spPr>
              <a:xfrm flipH="1">
                <a:off x="6597883" y="1519325"/>
                <a:ext cx="1397492" cy="9842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61" name="Google Shape;2661;p40"/>
          <p:cNvGrpSpPr/>
          <p:nvPr/>
        </p:nvGrpSpPr>
        <p:grpSpPr>
          <a:xfrm>
            <a:off x="1945611" y="1451175"/>
            <a:ext cx="1597902" cy="1161706"/>
            <a:chOff x="2170973" y="1214844"/>
            <a:chExt cx="1307719" cy="950737"/>
          </a:xfrm>
        </p:grpSpPr>
        <p:sp>
          <p:nvSpPr>
            <p:cNvPr id="2662" name="Google Shape;2662;p40"/>
            <p:cNvSpPr/>
            <p:nvPr/>
          </p:nvSpPr>
          <p:spPr>
            <a:xfrm>
              <a:off x="2314453" y="1214844"/>
              <a:ext cx="974400" cy="9483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63" name="Google Shape;2663;p40"/>
            <p:cNvGrpSpPr/>
            <p:nvPr/>
          </p:nvGrpSpPr>
          <p:grpSpPr>
            <a:xfrm>
              <a:off x="2170973" y="1244526"/>
              <a:ext cx="1307719" cy="921056"/>
              <a:chOff x="6409676" y="1386775"/>
              <a:chExt cx="1773900" cy="1249397"/>
            </a:xfrm>
          </p:grpSpPr>
          <p:sp>
            <p:nvSpPr>
              <p:cNvPr id="2664" name="Google Shape;2664;p40"/>
              <p:cNvSpPr/>
              <p:nvPr/>
            </p:nvSpPr>
            <p:spPr>
              <a:xfrm flipH="1">
                <a:off x="6409676" y="1386775"/>
                <a:ext cx="1773900" cy="12493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40"/>
              <p:cNvSpPr/>
              <p:nvPr/>
            </p:nvSpPr>
            <p:spPr>
              <a:xfrm flipH="1">
                <a:off x="6597883" y="1519325"/>
                <a:ext cx="1397492" cy="9842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66" name="Google Shape;2666;p40"/>
          <p:cNvSpPr/>
          <p:nvPr/>
        </p:nvSpPr>
        <p:spPr>
          <a:xfrm>
            <a:off x="1290762" y="2973900"/>
            <a:ext cx="2907600" cy="4797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67" name="Google Shape;2667;p40"/>
          <p:cNvSpPr/>
          <p:nvPr/>
        </p:nvSpPr>
        <p:spPr>
          <a:xfrm>
            <a:off x="4945638" y="2973900"/>
            <a:ext cx="2907600" cy="4797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68" name="Google Shape;2668;p40"/>
          <p:cNvSpPr txBox="1"/>
          <p:nvPr>
            <p:ph idx="1" type="subTitle"/>
          </p:nvPr>
        </p:nvSpPr>
        <p:spPr>
          <a:xfrm>
            <a:off x="1290762" y="3019200"/>
            <a:ext cx="2907600" cy="38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Obstacle</a:t>
            </a:r>
            <a:r>
              <a:rPr lang="en"/>
              <a:t> Faced</a:t>
            </a:r>
            <a:endParaRPr/>
          </a:p>
        </p:txBody>
      </p:sp>
      <p:sp>
        <p:nvSpPr>
          <p:cNvPr id="2669" name="Google Shape;2669;p40"/>
          <p:cNvSpPr txBox="1"/>
          <p:nvPr>
            <p:ph idx="2" type="subTitle"/>
          </p:nvPr>
        </p:nvSpPr>
        <p:spPr>
          <a:xfrm>
            <a:off x="4945638" y="3019200"/>
            <a:ext cx="2907600" cy="38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Goal</a:t>
            </a:r>
            <a:endParaRPr/>
          </a:p>
        </p:txBody>
      </p:sp>
      <p:sp>
        <p:nvSpPr>
          <p:cNvPr id="2670" name="Google Shape;2670;p40"/>
          <p:cNvSpPr txBox="1"/>
          <p:nvPr>
            <p:ph idx="3" type="subTitle"/>
          </p:nvPr>
        </p:nvSpPr>
        <p:spPr>
          <a:xfrm>
            <a:off x="1290762" y="3580075"/>
            <a:ext cx="2907600" cy="82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Losing her arm in a shark attack</a:t>
            </a:r>
            <a:endParaRPr sz="1700"/>
          </a:p>
        </p:txBody>
      </p:sp>
      <p:sp>
        <p:nvSpPr>
          <p:cNvPr id="2671" name="Google Shape;2671;p40"/>
          <p:cNvSpPr txBox="1"/>
          <p:nvPr>
            <p:ph idx="4" type="subTitle"/>
          </p:nvPr>
        </p:nvSpPr>
        <p:spPr>
          <a:xfrm>
            <a:off x="4945638" y="3580075"/>
            <a:ext cx="2907600" cy="82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To continue to pursue her passion of surfing.</a:t>
            </a:r>
            <a:endParaRPr sz="1700"/>
          </a:p>
        </p:txBody>
      </p:sp>
      <p:sp>
        <p:nvSpPr>
          <p:cNvPr id="2672" name="Google Shape;2672;p40"/>
          <p:cNvSpPr/>
          <p:nvPr/>
        </p:nvSpPr>
        <p:spPr>
          <a:xfrm>
            <a:off x="4295808" y="1860075"/>
            <a:ext cx="552432" cy="389099"/>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40"/>
          <p:cNvSpPr/>
          <p:nvPr/>
        </p:nvSpPr>
        <p:spPr>
          <a:xfrm rot="-4931350">
            <a:off x="1741639" y="1350019"/>
            <a:ext cx="417491" cy="336492"/>
          </a:xfrm>
          <a:custGeom>
            <a:rect b="b" l="l" r="r" t="t"/>
            <a:pathLst>
              <a:path extrusionOk="0" h="11173" w="16700">
                <a:moveTo>
                  <a:pt x="4775" y="1"/>
                </a:moveTo>
                <a:cubicBezTo>
                  <a:pt x="1" y="1"/>
                  <a:pt x="334" y="5043"/>
                  <a:pt x="5104" y="7421"/>
                </a:cubicBezTo>
                <a:cubicBezTo>
                  <a:pt x="7474" y="8606"/>
                  <a:pt x="11460" y="11172"/>
                  <a:pt x="13822" y="11172"/>
                </a:cubicBezTo>
                <a:cubicBezTo>
                  <a:pt x="14642" y="11172"/>
                  <a:pt x="15266" y="10863"/>
                  <a:pt x="15560" y="10081"/>
                </a:cubicBezTo>
                <a:cubicBezTo>
                  <a:pt x="16700" y="7041"/>
                  <a:pt x="11198" y="430"/>
                  <a:pt x="5302" y="20"/>
                </a:cubicBezTo>
                <a:cubicBezTo>
                  <a:pt x="5120" y="7"/>
                  <a:pt x="4944" y="1"/>
                  <a:pt x="47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74" name="Google Shape;2674;p40"/>
          <p:cNvGrpSpPr/>
          <p:nvPr/>
        </p:nvGrpSpPr>
        <p:grpSpPr>
          <a:xfrm>
            <a:off x="7092971" y="2249178"/>
            <a:ext cx="453857" cy="471664"/>
            <a:chOff x="7092971" y="2249178"/>
            <a:chExt cx="453857" cy="471664"/>
          </a:xfrm>
        </p:grpSpPr>
        <p:sp>
          <p:nvSpPr>
            <p:cNvPr id="2675" name="Google Shape;2675;p40"/>
            <p:cNvSpPr/>
            <p:nvPr/>
          </p:nvSpPr>
          <p:spPr>
            <a:xfrm rot="4500040">
              <a:off x="7037579" y="2365496"/>
              <a:ext cx="371689" cy="170520"/>
            </a:xfrm>
            <a:custGeom>
              <a:rect b="b" l="l" r="r" t="t"/>
              <a:pathLst>
                <a:path extrusionOk="0" h="6821" w="14868">
                  <a:moveTo>
                    <a:pt x="4094" y="1"/>
                  </a:moveTo>
                  <a:cubicBezTo>
                    <a:pt x="3732" y="1"/>
                    <a:pt x="3383" y="34"/>
                    <a:pt x="3054" y="105"/>
                  </a:cubicBezTo>
                  <a:cubicBezTo>
                    <a:pt x="1" y="773"/>
                    <a:pt x="4870" y="6820"/>
                    <a:pt x="9196" y="6820"/>
                  </a:cubicBezTo>
                  <a:cubicBezTo>
                    <a:pt x="9693" y="6820"/>
                    <a:pt x="10183" y="6741"/>
                    <a:pt x="10652" y="6564"/>
                  </a:cubicBezTo>
                  <a:cubicBezTo>
                    <a:pt x="14867" y="4990"/>
                    <a:pt x="8522" y="1"/>
                    <a:pt x="409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40"/>
            <p:cNvSpPr/>
            <p:nvPr/>
          </p:nvSpPr>
          <p:spPr>
            <a:xfrm rot="4500103">
              <a:off x="7312899" y="2508700"/>
              <a:ext cx="274908" cy="126103"/>
            </a:xfrm>
            <a:custGeom>
              <a:rect b="b" l="l" r="r" t="t"/>
              <a:pathLst>
                <a:path extrusionOk="0" h="6821" w="14868">
                  <a:moveTo>
                    <a:pt x="4094" y="1"/>
                  </a:moveTo>
                  <a:cubicBezTo>
                    <a:pt x="3732" y="1"/>
                    <a:pt x="3383" y="34"/>
                    <a:pt x="3054" y="105"/>
                  </a:cubicBezTo>
                  <a:cubicBezTo>
                    <a:pt x="1" y="773"/>
                    <a:pt x="4870" y="6820"/>
                    <a:pt x="9196" y="6820"/>
                  </a:cubicBezTo>
                  <a:cubicBezTo>
                    <a:pt x="9693" y="6820"/>
                    <a:pt x="10183" y="6741"/>
                    <a:pt x="10652" y="6564"/>
                  </a:cubicBezTo>
                  <a:cubicBezTo>
                    <a:pt x="14867" y="4990"/>
                    <a:pt x="8522" y="1"/>
                    <a:pt x="409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77" name="Google Shape;2677;p40"/>
          <p:cNvGrpSpPr/>
          <p:nvPr/>
        </p:nvGrpSpPr>
        <p:grpSpPr>
          <a:xfrm>
            <a:off x="6254022" y="1861944"/>
            <a:ext cx="340221" cy="340168"/>
            <a:chOff x="5648375" y="1427025"/>
            <a:chExt cx="483200" cy="483125"/>
          </a:xfrm>
        </p:grpSpPr>
        <p:sp>
          <p:nvSpPr>
            <p:cNvPr id="2678" name="Google Shape;2678;p40"/>
            <p:cNvSpPr/>
            <p:nvPr/>
          </p:nvSpPr>
          <p:spPr>
            <a:xfrm>
              <a:off x="5801075" y="1484625"/>
              <a:ext cx="177725" cy="162475"/>
            </a:xfrm>
            <a:custGeom>
              <a:rect b="b" l="l" r="r" t="t"/>
              <a:pathLst>
                <a:path extrusionOk="0" h="6499" w="7109">
                  <a:moveTo>
                    <a:pt x="3554" y="1845"/>
                  </a:moveTo>
                  <a:lnTo>
                    <a:pt x="3920" y="2582"/>
                  </a:lnTo>
                  <a:cubicBezTo>
                    <a:pt x="4001" y="2751"/>
                    <a:pt x="4161" y="2866"/>
                    <a:pt x="4345" y="2893"/>
                  </a:cubicBezTo>
                  <a:lnTo>
                    <a:pt x="5158" y="3011"/>
                  </a:lnTo>
                  <a:lnTo>
                    <a:pt x="4569" y="3584"/>
                  </a:lnTo>
                  <a:cubicBezTo>
                    <a:pt x="4436" y="3714"/>
                    <a:pt x="4376" y="3901"/>
                    <a:pt x="4406" y="4086"/>
                  </a:cubicBezTo>
                  <a:lnTo>
                    <a:pt x="4545" y="4898"/>
                  </a:lnTo>
                  <a:lnTo>
                    <a:pt x="3820" y="4514"/>
                  </a:lnTo>
                  <a:cubicBezTo>
                    <a:pt x="3737" y="4469"/>
                    <a:pt x="3646" y="4446"/>
                    <a:pt x="3555" y="4446"/>
                  </a:cubicBezTo>
                  <a:cubicBezTo>
                    <a:pt x="3464" y="4446"/>
                    <a:pt x="3373" y="4469"/>
                    <a:pt x="3292" y="4514"/>
                  </a:cubicBezTo>
                  <a:lnTo>
                    <a:pt x="2561" y="4895"/>
                  </a:lnTo>
                  <a:lnTo>
                    <a:pt x="2703" y="4086"/>
                  </a:lnTo>
                  <a:cubicBezTo>
                    <a:pt x="2733" y="3901"/>
                    <a:pt x="2673" y="3714"/>
                    <a:pt x="2540" y="3584"/>
                  </a:cubicBezTo>
                  <a:lnTo>
                    <a:pt x="1951" y="3011"/>
                  </a:lnTo>
                  <a:lnTo>
                    <a:pt x="2763" y="2893"/>
                  </a:lnTo>
                  <a:cubicBezTo>
                    <a:pt x="2947" y="2866"/>
                    <a:pt x="3107" y="2751"/>
                    <a:pt x="3192" y="2582"/>
                  </a:cubicBezTo>
                  <a:lnTo>
                    <a:pt x="3554" y="1845"/>
                  </a:lnTo>
                  <a:close/>
                  <a:moveTo>
                    <a:pt x="3554" y="0"/>
                  </a:moveTo>
                  <a:cubicBezTo>
                    <a:pt x="3353" y="0"/>
                    <a:pt x="3151" y="106"/>
                    <a:pt x="3047" y="317"/>
                  </a:cubicBezTo>
                  <a:lnTo>
                    <a:pt x="2307" y="1815"/>
                  </a:lnTo>
                  <a:lnTo>
                    <a:pt x="653" y="2056"/>
                  </a:lnTo>
                  <a:cubicBezTo>
                    <a:pt x="188" y="2123"/>
                    <a:pt x="0" y="2694"/>
                    <a:pt x="339" y="3023"/>
                  </a:cubicBezTo>
                  <a:lnTo>
                    <a:pt x="1537" y="4188"/>
                  </a:lnTo>
                  <a:lnTo>
                    <a:pt x="1253" y="5837"/>
                  </a:lnTo>
                  <a:cubicBezTo>
                    <a:pt x="1191" y="6202"/>
                    <a:pt x="1480" y="6499"/>
                    <a:pt x="1809" y="6499"/>
                  </a:cubicBezTo>
                  <a:cubicBezTo>
                    <a:pt x="1897" y="6499"/>
                    <a:pt x="1987" y="6478"/>
                    <a:pt x="2075" y="6432"/>
                  </a:cubicBezTo>
                  <a:lnTo>
                    <a:pt x="3554" y="5656"/>
                  </a:lnTo>
                  <a:lnTo>
                    <a:pt x="5034" y="6432"/>
                  </a:lnTo>
                  <a:cubicBezTo>
                    <a:pt x="5121" y="6478"/>
                    <a:pt x="5212" y="6499"/>
                    <a:pt x="5299" y="6499"/>
                  </a:cubicBezTo>
                  <a:cubicBezTo>
                    <a:pt x="5629" y="6499"/>
                    <a:pt x="5917" y="6202"/>
                    <a:pt x="5855" y="5837"/>
                  </a:cubicBezTo>
                  <a:lnTo>
                    <a:pt x="5574" y="4188"/>
                  </a:lnTo>
                  <a:lnTo>
                    <a:pt x="6770" y="3023"/>
                  </a:lnTo>
                  <a:cubicBezTo>
                    <a:pt x="7108" y="2694"/>
                    <a:pt x="6921" y="2123"/>
                    <a:pt x="6456" y="2056"/>
                  </a:cubicBezTo>
                  <a:lnTo>
                    <a:pt x="4801" y="1815"/>
                  </a:lnTo>
                  <a:lnTo>
                    <a:pt x="4062" y="317"/>
                  </a:lnTo>
                  <a:cubicBezTo>
                    <a:pt x="3957" y="106"/>
                    <a:pt x="3756" y="0"/>
                    <a:pt x="35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679" name="Google Shape;2679;p40"/>
            <p:cNvSpPr/>
            <p:nvPr/>
          </p:nvSpPr>
          <p:spPr>
            <a:xfrm>
              <a:off x="5648375" y="1427025"/>
              <a:ext cx="483200" cy="483125"/>
            </a:xfrm>
            <a:custGeom>
              <a:rect b="b" l="l" r="r" t="t"/>
              <a:pathLst>
                <a:path extrusionOk="0" h="19325" w="19328">
                  <a:moveTo>
                    <a:pt x="2265" y="2304"/>
                  </a:moveTo>
                  <a:cubicBezTo>
                    <a:pt x="2890" y="2304"/>
                    <a:pt x="3397" y="2808"/>
                    <a:pt x="3397" y="3437"/>
                  </a:cubicBezTo>
                  <a:lnTo>
                    <a:pt x="3397" y="7398"/>
                  </a:lnTo>
                  <a:lnTo>
                    <a:pt x="3397" y="7474"/>
                  </a:lnTo>
                  <a:lnTo>
                    <a:pt x="1637" y="6299"/>
                  </a:lnTo>
                  <a:cubicBezTo>
                    <a:pt x="1320" y="6088"/>
                    <a:pt x="1129" y="5734"/>
                    <a:pt x="1132" y="5357"/>
                  </a:cubicBezTo>
                  <a:lnTo>
                    <a:pt x="1132" y="3437"/>
                  </a:lnTo>
                  <a:cubicBezTo>
                    <a:pt x="1132" y="2808"/>
                    <a:pt x="1640" y="2304"/>
                    <a:pt x="2265" y="2304"/>
                  </a:cubicBezTo>
                  <a:close/>
                  <a:moveTo>
                    <a:pt x="17060" y="2304"/>
                  </a:moveTo>
                  <a:cubicBezTo>
                    <a:pt x="17685" y="2304"/>
                    <a:pt x="18192" y="2808"/>
                    <a:pt x="18192" y="3437"/>
                  </a:cubicBezTo>
                  <a:lnTo>
                    <a:pt x="18192" y="5357"/>
                  </a:lnTo>
                  <a:cubicBezTo>
                    <a:pt x="18192" y="5737"/>
                    <a:pt x="18005" y="6091"/>
                    <a:pt x="17688" y="6302"/>
                  </a:cubicBezTo>
                  <a:lnTo>
                    <a:pt x="15928" y="7474"/>
                  </a:lnTo>
                  <a:lnTo>
                    <a:pt x="15928" y="7398"/>
                  </a:lnTo>
                  <a:lnTo>
                    <a:pt x="15928" y="3437"/>
                  </a:lnTo>
                  <a:cubicBezTo>
                    <a:pt x="15928" y="2808"/>
                    <a:pt x="16435" y="2304"/>
                    <a:pt x="17060" y="2304"/>
                  </a:cubicBezTo>
                  <a:close/>
                  <a:moveTo>
                    <a:pt x="14795" y="1133"/>
                  </a:moveTo>
                  <a:lnTo>
                    <a:pt x="14795" y="7398"/>
                  </a:lnTo>
                  <a:cubicBezTo>
                    <a:pt x="14795" y="8763"/>
                    <a:pt x="14095" y="9641"/>
                    <a:pt x="12120" y="10759"/>
                  </a:cubicBezTo>
                  <a:cubicBezTo>
                    <a:pt x="11069" y="11354"/>
                    <a:pt x="10372" y="12422"/>
                    <a:pt x="10248" y="13627"/>
                  </a:cubicBezTo>
                  <a:lnTo>
                    <a:pt x="9058" y="13627"/>
                  </a:lnTo>
                  <a:cubicBezTo>
                    <a:pt x="8877" y="12368"/>
                    <a:pt x="8041" y="11269"/>
                    <a:pt x="6791" y="10686"/>
                  </a:cubicBezTo>
                  <a:cubicBezTo>
                    <a:pt x="5332" y="10007"/>
                    <a:pt x="4529" y="8835"/>
                    <a:pt x="4529" y="7398"/>
                  </a:cubicBezTo>
                  <a:lnTo>
                    <a:pt x="4529" y="1133"/>
                  </a:lnTo>
                  <a:close/>
                  <a:moveTo>
                    <a:pt x="11927" y="14759"/>
                  </a:moveTo>
                  <a:cubicBezTo>
                    <a:pt x="12241" y="14759"/>
                    <a:pt x="12495" y="15010"/>
                    <a:pt x="12495" y="15324"/>
                  </a:cubicBezTo>
                  <a:lnTo>
                    <a:pt x="12495" y="15892"/>
                  </a:lnTo>
                  <a:lnTo>
                    <a:pt x="10795" y="15892"/>
                  </a:lnTo>
                  <a:cubicBezTo>
                    <a:pt x="10481" y="15892"/>
                    <a:pt x="10230" y="16142"/>
                    <a:pt x="10230" y="16456"/>
                  </a:cubicBezTo>
                  <a:cubicBezTo>
                    <a:pt x="10230" y="16770"/>
                    <a:pt x="10481" y="17024"/>
                    <a:pt x="10795" y="17024"/>
                  </a:cubicBezTo>
                  <a:lnTo>
                    <a:pt x="13059" y="17024"/>
                  </a:lnTo>
                  <a:cubicBezTo>
                    <a:pt x="13373" y="17024"/>
                    <a:pt x="13627" y="17275"/>
                    <a:pt x="13627" y="17589"/>
                  </a:cubicBezTo>
                  <a:lnTo>
                    <a:pt x="13627" y="18193"/>
                  </a:lnTo>
                  <a:lnTo>
                    <a:pt x="5701" y="18193"/>
                  </a:lnTo>
                  <a:lnTo>
                    <a:pt x="5701" y="17589"/>
                  </a:lnTo>
                  <a:cubicBezTo>
                    <a:pt x="5701" y="17275"/>
                    <a:pt x="5951" y="17024"/>
                    <a:pt x="6265" y="17024"/>
                  </a:cubicBezTo>
                  <a:lnTo>
                    <a:pt x="8530" y="17024"/>
                  </a:lnTo>
                  <a:cubicBezTo>
                    <a:pt x="8844" y="17024"/>
                    <a:pt x="9095" y="16770"/>
                    <a:pt x="9095" y="16456"/>
                  </a:cubicBezTo>
                  <a:cubicBezTo>
                    <a:pt x="9095" y="16142"/>
                    <a:pt x="8844" y="15892"/>
                    <a:pt x="8530" y="15892"/>
                  </a:cubicBezTo>
                  <a:lnTo>
                    <a:pt x="6833" y="15892"/>
                  </a:lnTo>
                  <a:lnTo>
                    <a:pt x="6833" y="15324"/>
                  </a:lnTo>
                  <a:cubicBezTo>
                    <a:pt x="6833" y="15010"/>
                    <a:pt x="7084" y="14759"/>
                    <a:pt x="7398" y="14759"/>
                  </a:cubicBezTo>
                  <a:close/>
                  <a:moveTo>
                    <a:pt x="3965" y="0"/>
                  </a:moveTo>
                  <a:cubicBezTo>
                    <a:pt x="3651" y="0"/>
                    <a:pt x="3397" y="254"/>
                    <a:pt x="3397" y="568"/>
                  </a:cubicBezTo>
                  <a:lnTo>
                    <a:pt x="3397" y="1474"/>
                  </a:lnTo>
                  <a:cubicBezTo>
                    <a:pt x="3032" y="1264"/>
                    <a:pt x="2645" y="1168"/>
                    <a:pt x="2269" y="1168"/>
                  </a:cubicBezTo>
                  <a:cubicBezTo>
                    <a:pt x="1086" y="1168"/>
                    <a:pt x="0" y="2113"/>
                    <a:pt x="0" y="3437"/>
                  </a:cubicBezTo>
                  <a:lnTo>
                    <a:pt x="0" y="5357"/>
                  </a:lnTo>
                  <a:cubicBezTo>
                    <a:pt x="0" y="6115"/>
                    <a:pt x="378" y="6821"/>
                    <a:pt x="1009" y="7241"/>
                  </a:cubicBezTo>
                  <a:lnTo>
                    <a:pt x="3651" y="9001"/>
                  </a:lnTo>
                  <a:cubicBezTo>
                    <a:pt x="3663" y="9010"/>
                    <a:pt x="3678" y="9019"/>
                    <a:pt x="3690" y="9026"/>
                  </a:cubicBezTo>
                  <a:cubicBezTo>
                    <a:pt x="4125" y="10170"/>
                    <a:pt x="5027" y="11112"/>
                    <a:pt x="6314" y="11710"/>
                  </a:cubicBezTo>
                  <a:cubicBezTo>
                    <a:pt x="7156" y="12105"/>
                    <a:pt x="7736" y="12812"/>
                    <a:pt x="7911" y="13627"/>
                  </a:cubicBezTo>
                  <a:lnTo>
                    <a:pt x="7398" y="13627"/>
                  </a:lnTo>
                  <a:cubicBezTo>
                    <a:pt x="6459" y="13627"/>
                    <a:pt x="5701" y="14385"/>
                    <a:pt x="5701" y="15324"/>
                  </a:cubicBezTo>
                  <a:lnTo>
                    <a:pt x="5701" y="15988"/>
                  </a:lnTo>
                  <a:cubicBezTo>
                    <a:pt x="5021" y="16227"/>
                    <a:pt x="4569" y="16870"/>
                    <a:pt x="4569" y="17589"/>
                  </a:cubicBezTo>
                  <a:lnTo>
                    <a:pt x="4569" y="18760"/>
                  </a:lnTo>
                  <a:cubicBezTo>
                    <a:pt x="4569" y="19071"/>
                    <a:pt x="4819" y="19325"/>
                    <a:pt x="5133" y="19325"/>
                  </a:cubicBezTo>
                  <a:lnTo>
                    <a:pt x="14191" y="19325"/>
                  </a:lnTo>
                  <a:cubicBezTo>
                    <a:pt x="14506" y="19325"/>
                    <a:pt x="14759" y="19071"/>
                    <a:pt x="14759" y="18760"/>
                  </a:cubicBezTo>
                  <a:lnTo>
                    <a:pt x="14759" y="17589"/>
                  </a:lnTo>
                  <a:cubicBezTo>
                    <a:pt x="14756" y="16870"/>
                    <a:pt x="14303" y="16227"/>
                    <a:pt x="13627" y="15988"/>
                  </a:cubicBezTo>
                  <a:lnTo>
                    <a:pt x="13627" y="15324"/>
                  </a:lnTo>
                  <a:cubicBezTo>
                    <a:pt x="13624" y="14385"/>
                    <a:pt x="12866" y="13627"/>
                    <a:pt x="11927" y="13627"/>
                  </a:cubicBezTo>
                  <a:lnTo>
                    <a:pt x="11389" y="13627"/>
                  </a:lnTo>
                  <a:cubicBezTo>
                    <a:pt x="11507" y="12833"/>
                    <a:pt x="11981" y="12139"/>
                    <a:pt x="12679" y="11743"/>
                  </a:cubicBezTo>
                  <a:cubicBezTo>
                    <a:pt x="14044" y="10973"/>
                    <a:pt x="15088" y="10170"/>
                    <a:pt x="15593" y="9047"/>
                  </a:cubicBezTo>
                  <a:cubicBezTo>
                    <a:pt x="15623" y="9035"/>
                    <a:pt x="15650" y="9019"/>
                    <a:pt x="15677" y="9001"/>
                  </a:cubicBezTo>
                  <a:lnTo>
                    <a:pt x="18319" y="7241"/>
                  </a:lnTo>
                  <a:cubicBezTo>
                    <a:pt x="18947" y="6821"/>
                    <a:pt x="19328" y="6115"/>
                    <a:pt x="19328" y="5357"/>
                  </a:cubicBezTo>
                  <a:lnTo>
                    <a:pt x="19328" y="3437"/>
                  </a:lnTo>
                  <a:cubicBezTo>
                    <a:pt x="19325" y="2113"/>
                    <a:pt x="18239" y="1168"/>
                    <a:pt x="17057" y="1168"/>
                  </a:cubicBezTo>
                  <a:cubicBezTo>
                    <a:pt x="16681" y="1168"/>
                    <a:pt x="16295" y="1264"/>
                    <a:pt x="15931" y="1474"/>
                  </a:cubicBezTo>
                  <a:lnTo>
                    <a:pt x="15931" y="568"/>
                  </a:lnTo>
                  <a:cubicBezTo>
                    <a:pt x="15931" y="254"/>
                    <a:pt x="15677" y="0"/>
                    <a:pt x="153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680" name="Google Shape;2680;p40"/>
          <p:cNvGrpSpPr/>
          <p:nvPr/>
        </p:nvGrpSpPr>
        <p:grpSpPr>
          <a:xfrm>
            <a:off x="2549865" y="1905135"/>
            <a:ext cx="340168" cy="298978"/>
            <a:chOff x="2081650" y="2050750"/>
            <a:chExt cx="483125" cy="424625"/>
          </a:xfrm>
        </p:grpSpPr>
        <p:sp>
          <p:nvSpPr>
            <p:cNvPr id="2681" name="Google Shape;2681;p40"/>
            <p:cNvSpPr/>
            <p:nvPr/>
          </p:nvSpPr>
          <p:spPr>
            <a:xfrm>
              <a:off x="2081650" y="2050750"/>
              <a:ext cx="483125" cy="424625"/>
            </a:xfrm>
            <a:custGeom>
              <a:rect b="b" l="l" r="r" t="t"/>
              <a:pathLst>
                <a:path extrusionOk="0" h="16985" w="19325">
                  <a:moveTo>
                    <a:pt x="5662" y="1402"/>
                  </a:moveTo>
                  <a:lnTo>
                    <a:pt x="5662" y="13770"/>
                  </a:lnTo>
                  <a:lnTo>
                    <a:pt x="1133" y="15581"/>
                  </a:lnTo>
                  <a:lnTo>
                    <a:pt x="1133" y="3214"/>
                  </a:lnTo>
                  <a:lnTo>
                    <a:pt x="5662" y="1402"/>
                  </a:lnTo>
                  <a:close/>
                  <a:moveTo>
                    <a:pt x="18192" y="1402"/>
                  </a:moveTo>
                  <a:lnTo>
                    <a:pt x="18192" y="13770"/>
                  </a:lnTo>
                  <a:lnTo>
                    <a:pt x="13663" y="15581"/>
                  </a:lnTo>
                  <a:lnTo>
                    <a:pt x="13663" y="3214"/>
                  </a:lnTo>
                  <a:lnTo>
                    <a:pt x="18192" y="1402"/>
                  </a:lnTo>
                  <a:close/>
                  <a:moveTo>
                    <a:pt x="6794" y="1348"/>
                  </a:moveTo>
                  <a:lnTo>
                    <a:pt x="12531" y="3241"/>
                  </a:lnTo>
                  <a:lnTo>
                    <a:pt x="12531" y="9464"/>
                  </a:lnTo>
                  <a:lnTo>
                    <a:pt x="12510" y="9461"/>
                  </a:lnTo>
                  <a:cubicBezTo>
                    <a:pt x="12205" y="9437"/>
                    <a:pt x="11903" y="9364"/>
                    <a:pt x="11619" y="9244"/>
                  </a:cubicBezTo>
                  <a:cubicBezTo>
                    <a:pt x="11548" y="9214"/>
                    <a:pt x="11474" y="9200"/>
                    <a:pt x="11401" y="9200"/>
                  </a:cubicBezTo>
                  <a:cubicBezTo>
                    <a:pt x="11181" y="9200"/>
                    <a:pt x="10970" y="9330"/>
                    <a:pt x="10879" y="9546"/>
                  </a:cubicBezTo>
                  <a:cubicBezTo>
                    <a:pt x="10759" y="9832"/>
                    <a:pt x="10891" y="10165"/>
                    <a:pt x="11178" y="10288"/>
                  </a:cubicBezTo>
                  <a:cubicBezTo>
                    <a:pt x="11574" y="10454"/>
                    <a:pt x="11994" y="10557"/>
                    <a:pt x="12422" y="10590"/>
                  </a:cubicBezTo>
                  <a:lnTo>
                    <a:pt x="12468" y="10590"/>
                  </a:lnTo>
                  <a:cubicBezTo>
                    <a:pt x="12489" y="10590"/>
                    <a:pt x="12510" y="10587"/>
                    <a:pt x="12531" y="10584"/>
                  </a:cubicBezTo>
                  <a:lnTo>
                    <a:pt x="12531" y="15633"/>
                  </a:lnTo>
                  <a:lnTo>
                    <a:pt x="6794" y="13746"/>
                  </a:lnTo>
                  <a:lnTo>
                    <a:pt x="6794" y="6774"/>
                  </a:lnTo>
                  <a:cubicBezTo>
                    <a:pt x="6951" y="6777"/>
                    <a:pt x="7105" y="6795"/>
                    <a:pt x="7259" y="6822"/>
                  </a:cubicBezTo>
                  <a:cubicBezTo>
                    <a:pt x="7295" y="6828"/>
                    <a:pt x="7331" y="6834"/>
                    <a:pt x="7368" y="6834"/>
                  </a:cubicBezTo>
                  <a:cubicBezTo>
                    <a:pt x="7658" y="6831"/>
                    <a:pt x="7902" y="6611"/>
                    <a:pt x="7929" y="6321"/>
                  </a:cubicBezTo>
                  <a:cubicBezTo>
                    <a:pt x="7957" y="6028"/>
                    <a:pt x="7760" y="5765"/>
                    <a:pt x="7473" y="5711"/>
                  </a:cubicBezTo>
                  <a:cubicBezTo>
                    <a:pt x="7250" y="5669"/>
                    <a:pt x="7020" y="5644"/>
                    <a:pt x="6794" y="5641"/>
                  </a:cubicBezTo>
                  <a:lnTo>
                    <a:pt x="6794" y="1348"/>
                  </a:lnTo>
                  <a:close/>
                  <a:moveTo>
                    <a:pt x="18757" y="0"/>
                  </a:moveTo>
                  <a:cubicBezTo>
                    <a:pt x="18687" y="0"/>
                    <a:pt x="18616" y="13"/>
                    <a:pt x="18549" y="40"/>
                  </a:cubicBezTo>
                  <a:lnTo>
                    <a:pt x="13077" y="2229"/>
                  </a:lnTo>
                  <a:lnTo>
                    <a:pt x="6405" y="28"/>
                  </a:lnTo>
                  <a:cubicBezTo>
                    <a:pt x="6395" y="25"/>
                    <a:pt x="6386" y="25"/>
                    <a:pt x="6380" y="22"/>
                  </a:cubicBezTo>
                  <a:cubicBezTo>
                    <a:pt x="6371" y="19"/>
                    <a:pt x="6359" y="16"/>
                    <a:pt x="6347" y="13"/>
                  </a:cubicBezTo>
                  <a:lnTo>
                    <a:pt x="6311" y="7"/>
                  </a:lnTo>
                  <a:cubicBezTo>
                    <a:pt x="6302" y="7"/>
                    <a:pt x="6290" y="4"/>
                    <a:pt x="6281" y="4"/>
                  </a:cubicBezTo>
                  <a:lnTo>
                    <a:pt x="6211" y="4"/>
                  </a:lnTo>
                  <a:cubicBezTo>
                    <a:pt x="6199" y="4"/>
                    <a:pt x="6187" y="4"/>
                    <a:pt x="6172" y="7"/>
                  </a:cubicBezTo>
                  <a:cubicBezTo>
                    <a:pt x="6166" y="9"/>
                    <a:pt x="6161" y="9"/>
                    <a:pt x="6157" y="9"/>
                  </a:cubicBezTo>
                  <a:cubicBezTo>
                    <a:pt x="6152" y="9"/>
                    <a:pt x="6148" y="9"/>
                    <a:pt x="6142" y="10"/>
                  </a:cubicBezTo>
                  <a:cubicBezTo>
                    <a:pt x="6133" y="13"/>
                    <a:pt x="6118" y="13"/>
                    <a:pt x="6106" y="16"/>
                  </a:cubicBezTo>
                  <a:lnTo>
                    <a:pt x="6075" y="22"/>
                  </a:lnTo>
                  <a:cubicBezTo>
                    <a:pt x="6063" y="28"/>
                    <a:pt x="6048" y="31"/>
                    <a:pt x="6036" y="37"/>
                  </a:cubicBezTo>
                  <a:cubicBezTo>
                    <a:pt x="6027" y="40"/>
                    <a:pt x="6021" y="40"/>
                    <a:pt x="6015" y="43"/>
                  </a:cubicBezTo>
                  <a:lnTo>
                    <a:pt x="354" y="2308"/>
                  </a:lnTo>
                  <a:cubicBezTo>
                    <a:pt x="139" y="2396"/>
                    <a:pt x="0" y="2601"/>
                    <a:pt x="0" y="2830"/>
                  </a:cubicBezTo>
                  <a:lnTo>
                    <a:pt x="0" y="16418"/>
                  </a:lnTo>
                  <a:cubicBezTo>
                    <a:pt x="0" y="16744"/>
                    <a:pt x="267" y="16984"/>
                    <a:pt x="566" y="16984"/>
                  </a:cubicBezTo>
                  <a:cubicBezTo>
                    <a:pt x="635" y="16984"/>
                    <a:pt x="706" y="16971"/>
                    <a:pt x="776" y="16943"/>
                  </a:cubicBezTo>
                  <a:lnTo>
                    <a:pt x="6248" y="14754"/>
                  </a:lnTo>
                  <a:lnTo>
                    <a:pt x="12917" y="16952"/>
                  </a:lnTo>
                  <a:cubicBezTo>
                    <a:pt x="12933" y="16958"/>
                    <a:pt x="12951" y="16964"/>
                    <a:pt x="12966" y="16967"/>
                  </a:cubicBezTo>
                  <a:cubicBezTo>
                    <a:pt x="13008" y="16976"/>
                    <a:pt x="13050" y="16983"/>
                    <a:pt x="13096" y="16983"/>
                  </a:cubicBezTo>
                  <a:lnTo>
                    <a:pt x="13099" y="16983"/>
                  </a:lnTo>
                  <a:cubicBezTo>
                    <a:pt x="13156" y="16983"/>
                    <a:pt x="13213" y="16973"/>
                    <a:pt x="13271" y="16955"/>
                  </a:cubicBezTo>
                  <a:cubicBezTo>
                    <a:pt x="13283" y="16952"/>
                    <a:pt x="13295" y="16946"/>
                    <a:pt x="13307" y="16940"/>
                  </a:cubicBezTo>
                  <a:lnTo>
                    <a:pt x="18965" y="14676"/>
                  </a:lnTo>
                  <a:cubicBezTo>
                    <a:pt x="19183" y="14591"/>
                    <a:pt x="19325" y="14386"/>
                    <a:pt x="19325" y="14153"/>
                  </a:cubicBezTo>
                  <a:lnTo>
                    <a:pt x="19325" y="566"/>
                  </a:lnTo>
                  <a:cubicBezTo>
                    <a:pt x="19325" y="379"/>
                    <a:pt x="19231" y="203"/>
                    <a:pt x="19077" y="98"/>
                  </a:cubicBezTo>
                  <a:cubicBezTo>
                    <a:pt x="18981" y="33"/>
                    <a:pt x="18869" y="0"/>
                    <a:pt x="187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682" name="Google Shape;2682;p40"/>
            <p:cNvSpPr/>
            <p:nvPr/>
          </p:nvSpPr>
          <p:spPr>
            <a:xfrm>
              <a:off x="2136375" y="2292025"/>
              <a:ext cx="36400" cy="41975"/>
            </a:xfrm>
            <a:custGeom>
              <a:rect b="b" l="l" r="r" t="t"/>
              <a:pathLst>
                <a:path extrusionOk="0" h="1679" w="1456">
                  <a:moveTo>
                    <a:pt x="820" y="1"/>
                  </a:moveTo>
                  <a:cubicBezTo>
                    <a:pt x="583" y="1"/>
                    <a:pt x="361" y="151"/>
                    <a:pt x="284" y="390"/>
                  </a:cubicBezTo>
                  <a:lnTo>
                    <a:pt x="103" y="927"/>
                  </a:lnTo>
                  <a:cubicBezTo>
                    <a:pt x="0" y="1223"/>
                    <a:pt x="160" y="1549"/>
                    <a:pt x="459" y="1649"/>
                  </a:cubicBezTo>
                  <a:cubicBezTo>
                    <a:pt x="519" y="1669"/>
                    <a:pt x="579" y="1678"/>
                    <a:pt x="639" y="1678"/>
                  </a:cubicBezTo>
                  <a:cubicBezTo>
                    <a:pt x="878" y="1678"/>
                    <a:pt x="1101" y="1525"/>
                    <a:pt x="1178" y="1284"/>
                  </a:cubicBezTo>
                  <a:lnTo>
                    <a:pt x="1356" y="746"/>
                  </a:lnTo>
                  <a:cubicBezTo>
                    <a:pt x="1456" y="450"/>
                    <a:pt x="1296" y="130"/>
                    <a:pt x="1000" y="30"/>
                  </a:cubicBezTo>
                  <a:cubicBezTo>
                    <a:pt x="940" y="10"/>
                    <a:pt x="880" y="1"/>
                    <a:pt x="8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683" name="Google Shape;2683;p40"/>
            <p:cNvSpPr/>
            <p:nvPr/>
          </p:nvSpPr>
          <p:spPr>
            <a:xfrm>
              <a:off x="2296850" y="2220800"/>
              <a:ext cx="46075" cy="51650"/>
            </a:xfrm>
            <a:custGeom>
              <a:rect b="b" l="l" r="r" t="t"/>
              <a:pathLst>
                <a:path extrusionOk="0" h="2066" w="1843">
                  <a:moveTo>
                    <a:pt x="634" y="1"/>
                  </a:moveTo>
                  <a:cubicBezTo>
                    <a:pt x="506" y="1"/>
                    <a:pt x="378" y="44"/>
                    <a:pt x="272" y="132"/>
                  </a:cubicBezTo>
                  <a:cubicBezTo>
                    <a:pt x="37" y="331"/>
                    <a:pt x="1" y="681"/>
                    <a:pt x="194" y="920"/>
                  </a:cubicBezTo>
                  <a:cubicBezTo>
                    <a:pt x="354" y="1113"/>
                    <a:pt x="487" y="1327"/>
                    <a:pt x="593" y="1557"/>
                  </a:cubicBezTo>
                  <a:cubicBezTo>
                    <a:pt x="626" y="1626"/>
                    <a:pt x="662" y="1696"/>
                    <a:pt x="698" y="1765"/>
                  </a:cubicBezTo>
                  <a:cubicBezTo>
                    <a:pt x="798" y="1957"/>
                    <a:pt x="993" y="2065"/>
                    <a:pt x="1195" y="2065"/>
                  </a:cubicBezTo>
                  <a:cubicBezTo>
                    <a:pt x="1285" y="2065"/>
                    <a:pt x="1377" y="2044"/>
                    <a:pt x="1462" y="1998"/>
                  </a:cubicBezTo>
                  <a:cubicBezTo>
                    <a:pt x="1740" y="1853"/>
                    <a:pt x="1843" y="1509"/>
                    <a:pt x="1698" y="1234"/>
                  </a:cubicBezTo>
                  <a:cubicBezTo>
                    <a:pt x="1670" y="1183"/>
                    <a:pt x="1643" y="1131"/>
                    <a:pt x="1622" y="1083"/>
                  </a:cubicBezTo>
                  <a:cubicBezTo>
                    <a:pt x="1474" y="763"/>
                    <a:pt x="1287" y="464"/>
                    <a:pt x="1061" y="195"/>
                  </a:cubicBezTo>
                  <a:cubicBezTo>
                    <a:pt x="949" y="67"/>
                    <a:pt x="792" y="1"/>
                    <a:pt x="6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684" name="Google Shape;2684;p40"/>
            <p:cNvSpPr/>
            <p:nvPr/>
          </p:nvSpPr>
          <p:spPr>
            <a:xfrm>
              <a:off x="2158650" y="2216775"/>
              <a:ext cx="47275" cy="51425"/>
            </a:xfrm>
            <a:custGeom>
              <a:rect b="b" l="l" r="r" t="t"/>
              <a:pathLst>
                <a:path extrusionOk="0" h="2057" w="1891">
                  <a:moveTo>
                    <a:pt x="1264" y="1"/>
                  </a:moveTo>
                  <a:cubicBezTo>
                    <a:pt x="1109" y="1"/>
                    <a:pt x="955" y="63"/>
                    <a:pt x="843" y="187"/>
                  </a:cubicBezTo>
                  <a:lnTo>
                    <a:pt x="846" y="184"/>
                  </a:lnTo>
                  <a:lnTo>
                    <a:pt x="846" y="184"/>
                  </a:lnTo>
                  <a:cubicBezTo>
                    <a:pt x="547" y="498"/>
                    <a:pt x="305" y="860"/>
                    <a:pt x="130" y="1256"/>
                  </a:cubicBezTo>
                  <a:cubicBezTo>
                    <a:pt x="0" y="1543"/>
                    <a:pt x="127" y="1878"/>
                    <a:pt x="414" y="2005"/>
                  </a:cubicBezTo>
                  <a:cubicBezTo>
                    <a:pt x="486" y="2038"/>
                    <a:pt x="565" y="2056"/>
                    <a:pt x="643" y="2056"/>
                  </a:cubicBezTo>
                  <a:cubicBezTo>
                    <a:pt x="867" y="2056"/>
                    <a:pt x="1069" y="1923"/>
                    <a:pt x="1163" y="1721"/>
                  </a:cubicBezTo>
                  <a:cubicBezTo>
                    <a:pt x="1286" y="1443"/>
                    <a:pt x="1455" y="1187"/>
                    <a:pt x="1664" y="966"/>
                  </a:cubicBezTo>
                  <a:cubicBezTo>
                    <a:pt x="1890" y="740"/>
                    <a:pt x="1884" y="374"/>
                    <a:pt x="1655" y="157"/>
                  </a:cubicBezTo>
                  <a:cubicBezTo>
                    <a:pt x="1544" y="52"/>
                    <a:pt x="1404" y="1"/>
                    <a:pt x="12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685" name="Google Shape;2685;p40"/>
            <p:cNvSpPr/>
            <p:nvPr/>
          </p:nvSpPr>
          <p:spPr>
            <a:xfrm>
              <a:off x="2426475" y="2255725"/>
              <a:ext cx="55875" cy="46900"/>
            </a:xfrm>
            <a:custGeom>
              <a:rect b="b" l="l" r="r" t="t"/>
              <a:pathLst>
                <a:path extrusionOk="0" h="1876" w="2235">
                  <a:moveTo>
                    <a:pt x="1592" y="1"/>
                  </a:moveTo>
                  <a:cubicBezTo>
                    <a:pt x="1423" y="1"/>
                    <a:pt x="1257" y="76"/>
                    <a:pt x="1144" y="220"/>
                  </a:cubicBezTo>
                  <a:cubicBezTo>
                    <a:pt x="960" y="462"/>
                    <a:pt x="734" y="667"/>
                    <a:pt x="477" y="830"/>
                  </a:cubicBezTo>
                  <a:cubicBezTo>
                    <a:pt x="0" y="1135"/>
                    <a:pt x="218" y="1875"/>
                    <a:pt x="782" y="1875"/>
                  </a:cubicBezTo>
                  <a:cubicBezTo>
                    <a:pt x="891" y="1875"/>
                    <a:pt x="997" y="1845"/>
                    <a:pt x="1087" y="1784"/>
                  </a:cubicBezTo>
                  <a:cubicBezTo>
                    <a:pt x="1452" y="1552"/>
                    <a:pt x="1776" y="1256"/>
                    <a:pt x="2041" y="912"/>
                  </a:cubicBezTo>
                  <a:cubicBezTo>
                    <a:pt x="2234" y="667"/>
                    <a:pt x="2186" y="311"/>
                    <a:pt x="1939" y="121"/>
                  </a:cubicBezTo>
                  <a:cubicBezTo>
                    <a:pt x="1835" y="40"/>
                    <a:pt x="1713" y="1"/>
                    <a:pt x="15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686" name="Google Shape;2686;p40"/>
            <p:cNvSpPr/>
            <p:nvPr/>
          </p:nvSpPr>
          <p:spPr>
            <a:xfrm>
              <a:off x="2473050" y="2192325"/>
              <a:ext cx="37000" cy="41500"/>
            </a:xfrm>
            <a:custGeom>
              <a:rect b="b" l="l" r="r" t="t"/>
              <a:pathLst>
                <a:path extrusionOk="0" h="1660" w="1480">
                  <a:moveTo>
                    <a:pt x="838" y="0"/>
                  </a:moveTo>
                  <a:cubicBezTo>
                    <a:pt x="609" y="0"/>
                    <a:pt x="393" y="140"/>
                    <a:pt x="308" y="368"/>
                  </a:cubicBezTo>
                  <a:lnTo>
                    <a:pt x="109" y="896"/>
                  </a:lnTo>
                  <a:cubicBezTo>
                    <a:pt x="0" y="1189"/>
                    <a:pt x="148" y="1515"/>
                    <a:pt x="441" y="1624"/>
                  </a:cubicBezTo>
                  <a:cubicBezTo>
                    <a:pt x="506" y="1648"/>
                    <a:pt x="573" y="1660"/>
                    <a:pt x="639" y="1660"/>
                  </a:cubicBezTo>
                  <a:cubicBezTo>
                    <a:pt x="868" y="1660"/>
                    <a:pt x="1084" y="1520"/>
                    <a:pt x="1169" y="1292"/>
                  </a:cubicBezTo>
                  <a:lnTo>
                    <a:pt x="1368" y="764"/>
                  </a:lnTo>
                  <a:cubicBezTo>
                    <a:pt x="1480" y="471"/>
                    <a:pt x="1329" y="145"/>
                    <a:pt x="1036" y="36"/>
                  </a:cubicBezTo>
                  <a:cubicBezTo>
                    <a:pt x="971" y="12"/>
                    <a:pt x="904" y="0"/>
                    <a:pt x="8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0" name="Shape 2690"/>
        <p:cNvGrpSpPr/>
        <p:nvPr/>
      </p:nvGrpSpPr>
      <p:grpSpPr>
        <a:xfrm>
          <a:off x="0" y="0"/>
          <a:ext cx="0" cy="0"/>
          <a:chOff x="0" y="0"/>
          <a:chExt cx="0" cy="0"/>
        </a:xfrm>
      </p:grpSpPr>
      <p:sp>
        <p:nvSpPr>
          <p:cNvPr id="2691" name="Google Shape;2691;p4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Strengths did You Notice?</a:t>
            </a:r>
            <a:endParaRPr/>
          </a:p>
          <a:p>
            <a:pPr indent="0" lvl="0" marL="0" rtl="0" algn="ctr">
              <a:spcBef>
                <a:spcPts val="0"/>
              </a:spcBef>
              <a:spcAft>
                <a:spcPts val="0"/>
              </a:spcAft>
              <a:buNone/>
            </a:pPr>
            <a:r>
              <a:t/>
            </a:r>
            <a:endParaRPr/>
          </a:p>
        </p:txBody>
      </p:sp>
      <p:grpSp>
        <p:nvGrpSpPr>
          <p:cNvPr id="2692" name="Google Shape;2692;p41"/>
          <p:cNvGrpSpPr/>
          <p:nvPr/>
        </p:nvGrpSpPr>
        <p:grpSpPr>
          <a:xfrm>
            <a:off x="726348" y="1249950"/>
            <a:ext cx="1307719" cy="950731"/>
            <a:chOff x="2170973" y="1214850"/>
            <a:chExt cx="1307719" cy="950731"/>
          </a:xfrm>
        </p:grpSpPr>
        <p:sp>
          <p:nvSpPr>
            <p:cNvPr id="2693" name="Google Shape;2693;p41"/>
            <p:cNvSpPr/>
            <p:nvPr/>
          </p:nvSpPr>
          <p:spPr>
            <a:xfrm>
              <a:off x="2314450" y="1214850"/>
              <a:ext cx="980400" cy="9483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94" name="Google Shape;2694;p41"/>
            <p:cNvGrpSpPr/>
            <p:nvPr/>
          </p:nvGrpSpPr>
          <p:grpSpPr>
            <a:xfrm>
              <a:off x="2170973" y="1244526"/>
              <a:ext cx="1307719" cy="921056"/>
              <a:chOff x="6409676" y="1386775"/>
              <a:chExt cx="1773900" cy="1249397"/>
            </a:xfrm>
          </p:grpSpPr>
          <p:sp>
            <p:nvSpPr>
              <p:cNvPr id="2695" name="Google Shape;2695;p41"/>
              <p:cNvSpPr/>
              <p:nvPr/>
            </p:nvSpPr>
            <p:spPr>
              <a:xfrm flipH="1">
                <a:off x="6409676" y="1386775"/>
                <a:ext cx="1773900" cy="12493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41"/>
              <p:cNvSpPr/>
              <p:nvPr/>
            </p:nvSpPr>
            <p:spPr>
              <a:xfrm flipH="1">
                <a:off x="6597883" y="1519325"/>
                <a:ext cx="1397492" cy="9842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97" name="Google Shape;2697;p41"/>
          <p:cNvGrpSpPr/>
          <p:nvPr/>
        </p:nvGrpSpPr>
        <p:grpSpPr>
          <a:xfrm>
            <a:off x="726348" y="3230375"/>
            <a:ext cx="1307719" cy="950731"/>
            <a:chOff x="2170973" y="1214850"/>
            <a:chExt cx="1307719" cy="950731"/>
          </a:xfrm>
        </p:grpSpPr>
        <p:sp>
          <p:nvSpPr>
            <p:cNvPr id="2698" name="Google Shape;2698;p41"/>
            <p:cNvSpPr/>
            <p:nvPr/>
          </p:nvSpPr>
          <p:spPr>
            <a:xfrm>
              <a:off x="2314450" y="1214850"/>
              <a:ext cx="980400" cy="9468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99" name="Google Shape;2699;p41"/>
            <p:cNvGrpSpPr/>
            <p:nvPr/>
          </p:nvGrpSpPr>
          <p:grpSpPr>
            <a:xfrm>
              <a:off x="2170973" y="1244526"/>
              <a:ext cx="1307719" cy="921056"/>
              <a:chOff x="6409676" y="1386775"/>
              <a:chExt cx="1773900" cy="1249397"/>
            </a:xfrm>
          </p:grpSpPr>
          <p:sp>
            <p:nvSpPr>
              <p:cNvPr id="2700" name="Google Shape;2700;p41"/>
              <p:cNvSpPr/>
              <p:nvPr/>
            </p:nvSpPr>
            <p:spPr>
              <a:xfrm flipH="1">
                <a:off x="6409676" y="1386775"/>
                <a:ext cx="1773900" cy="12493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41"/>
              <p:cNvSpPr/>
              <p:nvPr/>
            </p:nvSpPr>
            <p:spPr>
              <a:xfrm flipH="1">
                <a:off x="6597883" y="1519325"/>
                <a:ext cx="1397492" cy="9842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702" name="Google Shape;2702;p41"/>
          <p:cNvGrpSpPr/>
          <p:nvPr/>
        </p:nvGrpSpPr>
        <p:grpSpPr>
          <a:xfrm>
            <a:off x="7109923" y="1249950"/>
            <a:ext cx="1307719" cy="950731"/>
            <a:chOff x="2170973" y="1214850"/>
            <a:chExt cx="1307719" cy="950731"/>
          </a:xfrm>
        </p:grpSpPr>
        <p:sp>
          <p:nvSpPr>
            <p:cNvPr id="2703" name="Google Shape;2703;p41"/>
            <p:cNvSpPr/>
            <p:nvPr/>
          </p:nvSpPr>
          <p:spPr>
            <a:xfrm>
              <a:off x="2314450" y="1214850"/>
              <a:ext cx="980400" cy="9465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04" name="Google Shape;2704;p41"/>
            <p:cNvGrpSpPr/>
            <p:nvPr/>
          </p:nvGrpSpPr>
          <p:grpSpPr>
            <a:xfrm>
              <a:off x="2170973" y="1244526"/>
              <a:ext cx="1307719" cy="921056"/>
              <a:chOff x="6409676" y="1386775"/>
              <a:chExt cx="1773900" cy="1249397"/>
            </a:xfrm>
          </p:grpSpPr>
          <p:sp>
            <p:nvSpPr>
              <p:cNvPr id="2705" name="Google Shape;2705;p41"/>
              <p:cNvSpPr/>
              <p:nvPr/>
            </p:nvSpPr>
            <p:spPr>
              <a:xfrm flipH="1">
                <a:off x="6409676" y="1386775"/>
                <a:ext cx="1773900" cy="12493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41"/>
              <p:cNvSpPr/>
              <p:nvPr/>
            </p:nvSpPr>
            <p:spPr>
              <a:xfrm flipH="1">
                <a:off x="6597883" y="1519325"/>
                <a:ext cx="1397492" cy="9842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707" name="Google Shape;2707;p41"/>
          <p:cNvGrpSpPr/>
          <p:nvPr/>
        </p:nvGrpSpPr>
        <p:grpSpPr>
          <a:xfrm>
            <a:off x="7109923" y="3230375"/>
            <a:ext cx="1307719" cy="950731"/>
            <a:chOff x="2170973" y="1214850"/>
            <a:chExt cx="1307719" cy="950731"/>
          </a:xfrm>
        </p:grpSpPr>
        <p:sp>
          <p:nvSpPr>
            <p:cNvPr id="2708" name="Google Shape;2708;p41"/>
            <p:cNvSpPr/>
            <p:nvPr/>
          </p:nvSpPr>
          <p:spPr>
            <a:xfrm>
              <a:off x="2314450" y="1214850"/>
              <a:ext cx="980400" cy="9507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09" name="Google Shape;2709;p41"/>
            <p:cNvGrpSpPr/>
            <p:nvPr/>
          </p:nvGrpSpPr>
          <p:grpSpPr>
            <a:xfrm>
              <a:off x="2170973" y="1244526"/>
              <a:ext cx="1307719" cy="921056"/>
              <a:chOff x="6409676" y="1386775"/>
              <a:chExt cx="1773900" cy="1249397"/>
            </a:xfrm>
          </p:grpSpPr>
          <p:sp>
            <p:nvSpPr>
              <p:cNvPr id="2710" name="Google Shape;2710;p41"/>
              <p:cNvSpPr/>
              <p:nvPr/>
            </p:nvSpPr>
            <p:spPr>
              <a:xfrm flipH="1">
                <a:off x="6409676" y="1386775"/>
                <a:ext cx="1773900" cy="12493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41"/>
              <p:cNvSpPr/>
              <p:nvPr/>
            </p:nvSpPr>
            <p:spPr>
              <a:xfrm flipH="1">
                <a:off x="6597883" y="1519325"/>
                <a:ext cx="1397492" cy="9842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cxnSp>
        <p:nvCxnSpPr>
          <p:cNvPr id="2712" name="Google Shape;2712;p41"/>
          <p:cNvCxnSpPr>
            <a:stCxn id="2713" idx="1"/>
            <a:endCxn id="2693" idx="4"/>
          </p:cNvCxnSpPr>
          <p:nvPr/>
        </p:nvCxnSpPr>
        <p:spPr>
          <a:xfrm flipH="1">
            <a:off x="1359981" y="1740150"/>
            <a:ext cx="904800" cy="458100"/>
          </a:xfrm>
          <a:prstGeom prst="curvedConnector4">
            <a:avLst>
              <a:gd fmla="val 22909" name="adj1"/>
              <a:gd fmla="val 151981" name="adj2"/>
            </a:avLst>
          </a:prstGeom>
          <a:noFill/>
          <a:ln cap="flat" cmpd="sng" w="9525">
            <a:solidFill>
              <a:schemeClr val="accent1"/>
            </a:solidFill>
            <a:prstDash val="solid"/>
            <a:round/>
            <a:headEnd len="med" w="med" type="none"/>
            <a:tailEnd len="med" w="med" type="none"/>
          </a:ln>
        </p:spPr>
      </p:cxnSp>
      <p:cxnSp>
        <p:nvCxnSpPr>
          <p:cNvPr id="2714" name="Google Shape;2714;p41"/>
          <p:cNvCxnSpPr>
            <a:stCxn id="2715" idx="1"/>
            <a:endCxn id="2698" idx="4"/>
          </p:cNvCxnSpPr>
          <p:nvPr/>
        </p:nvCxnSpPr>
        <p:spPr>
          <a:xfrm flipH="1">
            <a:off x="1359981" y="3720575"/>
            <a:ext cx="904800" cy="456600"/>
          </a:xfrm>
          <a:prstGeom prst="curvedConnector4">
            <a:avLst>
              <a:gd fmla="val 22909" name="adj1"/>
              <a:gd fmla="val 152152" name="adj2"/>
            </a:avLst>
          </a:prstGeom>
          <a:noFill/>
          <a:ln cap="flat" cmpd="sng" w="9525">
            <a:solidFill>
              <a:schemeClr val="accent1"/>
            </a:solidFill>
            <a:prstDash val="solid"/>
            <a:round/>
            <a:headEnd len="med" w="med" type="none"/>
            <a:tailEnd len="med" w="med" type="none"/>
          </a:ln>
        </p:spPr>
      </p:cxnSp>
      <p:cxnSp>
        <p:nvCxnSpPr>
          <p:cNvPr id="2716" name="Google Shape;2716;p41"/>
          <p:cNvCxnSpPr>
            <a:stCxn id="2717" idx="3"/>
            <a:endCxn id="2703" idx="4"/>
          </p:cNvCxnSpPr>
          <p:nvPr/>
        </p:nvCxnSpPr>
        <p:spPr>
          <a:xfrm>
            <a:off x="6879218" y="1740150"/>
            <a:ext cx="864300" cy="456300"/>
          </a:xfrm>
          <a:prstGeom prst="curvedConnector4">
            <a:avLst>
              <a:gd fmla="val 21647" name="adj1"/>
              <a:gd fmla="val 152186" name="adj2"/>
            </a:avLst>
          </a:prstGeom>
          <a:noFill/>
          <a:ln cap="flat" cmpd="sng" w="9525">
            <a:solidFill>
              <a:schemeClr val="accent1"/>
            </a:solidFill>
            <a:prstDash val="solid"/>
            <a:round/>
            <a:headEnd len="med" w="med" type="none"/>
            <a:tailEnd len="med" w="med" type="none"/>
          </a:ln>
        </p:spPr>
      </p:cxnSp>
      <p:cxnSp>
        <p:nvCxnSpPr>
          <p:cNvPr id="2718" name="Google Shape;2718;p41"/>
          <p:cNvCxnSpPr>
            <a:stCxn id="2719" idx="3"/>
            <a:endCxn id="2708" idx="4"/>
          </p:cNvCxnSpPr>
          <p:nvPr/>
        </p:nvCxnSpPr>
        <p:spPr>
          <a:xfrm>
            <a:off x="6879218" y="3720575"/>
            <a:ext cx="864300" cy="460500"/>
          </a:xfrm>
          <a:prstGeom prst="curvedConnector4">
            <a:avLst>
              <a:gd fmla="val 21647" name="adj1"/>
              <a:gd fmla="val 151710" name="adj2"/>
            </a:avLst>
          </a:prstGeom>
          <a:noFill/>
          <a:ln cap="flat" cmpd="sng" w="9525">
            <a:solidFill>
              <a:schemeClr val="accent1"/>
            </a:solidFill>
            <a:prstDash val="solid"/>
            <a:round/>
            <a:headEnd len="med" w="med" type="none"/>
            <a:tailEnd len="med" w="med" type="none"/>
          </a:ln>
        </p:spPr>
      </p:cxnSp>
      <p:sp>
        <p:nvSpPr>
          <p:cNvPr id="2720" name="Google Shape;2720;p41"/>
          <p:cNvSpPr/>
          <p:nvPr/>
        </p:nvSpPr>
        <p:spPr>
          <a:xfrm>
            <a:off x="4705118" y="1500300"/>
            <a:ext cx="2174100" cy="4797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721" name="Google Shape;2721;p41"/>
          <p:cNvSpPr/>
          <p:nvPr/>
        </p:nvSpPr>
        <p:spPr>
          <a:xfrm>
            <a:off x="2264781" y="3480725"/>
            <a:ext cx="2174100" cy="4797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722" name="Google Shape;2722;p41"/>
          <p:cNvSpPr/>
          <p:nvPr/>
        </p:nvSpPr>
        <p:spPr>
          <a:xfrm>
            <a:off x="4705118" y="3480725"/>
            <a:ext cx="2174100" cy="4797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723" name="Google Shape;2723;p41"/>
          <p:cNvSpPr/>
          <p:nvPr/>
        </p:nvSpPr>
        <p:spPr>
          <a:xfrm>
            <a:off x="2264781" y="1500300"/>
            <a:ext cx="2174100" cy="4797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713" name="Google Shape;2713;p41"/>
          <p:cNvSpPr txBox="1"/>
          <p:nvPr>
            <p:ph idx="1" type="subTitle"/>
          </p:nvPr>
        </p:nvSpPr>
        <p:spPr>
          <a:xfrm>
            <a:off x="2264781" y="1545000"/>
            <a:ext cx="2174100" cy="39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Faith</a:t>
            </a:r>
            <a:endParaRPr/>
          </a:p>
        </p:txBody>
      </p:sp>
      <p:sp>
        <p:nvSpPr>
          <p:cNvPr id="2715" name="Google Shape;2715;p41"/>
          <p:cNvSpPr txBox="1"/>
          <p:nvPr>
            <p:ph idx="6" type="subTitle"/>
          </p:nvPr>
        </p:nvSpPr>
        <p:spPr>
          <a:xfrm>
            <a:off x="2264781" y="3525425"/>
            <a:ext cx="2174100" cy="39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Creativity</a:t>
            </a:r>
            <a:endParaRPr/>
          </a:p>
        </p:txBody>
      </p:sp>
      <p:sp>
        <p:nvSpPr>
          <p:cNvPr id="2717" name="Google Shape;2717;p41"/>
          <p:cNvSpPr txBox="1"/>
          <p:nvPr>
            <p:ph idx="7" type="subTitle"/>
          </p:nvPr>
        </p:nvSpPr>
        <p:spPr>
          <a:xfrm>
            <a:off x="4705118" y="1545000"/>
            <a:ext cx="2174100" cy="39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Hope</a:t>
            </a:r>
            <a:endParaRPr/>
          </a:p>
        </p:txBody>
      </p:sp>
      <p:sp>
        <p:nvSpPr>
          <p:cNvPr id="2719" name="Google Shape;2719;p41"/>
          <p:cNvSpPr txBox="1"/>
          <p:nvPr>
            <p:ph idx="8" type="subTitle"/>
          </p:nvPr>
        </p:nvSpPr>
        <p:spPr>
          <a:xfrm>
            <a:off x="4705118" y="3525425"/>
            <a:ext cx="2174100" cy="39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Determination</a:t>
            </a:r>
            <a:endParaRPr/>
          </a:p>
        </p:txBody>
      </p:sp>
      <p:grpSp>
        <p:nvGrpSpPr>
          <p:cNvPr id="2724" name="Google Shape;2724;p41"/>
          <p:cNvGrpSpPr/>
          <p:nvPr/>
        </p:nvGrpSpPr>
        <p:grpSpPr>
          <a:xfrm>
            <a:off x="7618325" y="1581197"/>
            <a:ext cx="290916" cy="288238"/>
            <a:chOff x="7119314" y="1129249"/>
            <a:chExt cx="306002" cy="303185"/>
          </a:xfrm>
        </p:grpSpPr>
        <p:sp>
          <p:nvSpPr>
            <p:cNvPr id="2725" name="Google Shape;2725;p41"/>
            <p:cNvSpPr/>
            <p:nvPr/>
          </p:nvSpPr>
          <p:spPr>
            <a:xfrm>
              <a:off x="7154842" y="1231317"/>
              <a:ext cx="84532" cy="201117"/>
            </a:xfrm>
            <a:custGeom>
              <a:rect b="b" l="l" r="r" t="t"/>
              <a:pathLst>
                <a:path extrusionOk="0" h="7925" w="3331">
                  <a:moveTo>
                    <a:pt x="516" y="0"/>
                  </a:moveTo>
                  <a:lnTo>
                    <a:pt x="0" y="486"/>
                  </a:lnTo>
                  <a:cubicBezTo>
                    <a:pt x="1392" y="1955"/>
                    <a:pt x="2398" y="4146"/>
                    <a:pt x="2503" y="5937"/>
                  </a:cubicBezTo>
                  <a:cubicBezTo>
                    <a:pt x="2513" y="6090"/>
                    <a:pt x="2526" y="6288"/>
                    <a:pt x="2543" y="6499"/>
                  </a:cubicBezTo>
                  <a:cubicBezTo>
                    <a:pt x="2579" y="6983"/>
                    <a:pt x="2620" y="7585"/>
                    <a:pt x="2620" y="7924"/>
                  </a:cubicBezTo>
                  <a:lnTo>
                    <a:pt x="3330" y="7924"/>
                  </a:lnTo>
                  <a:cubicBezTo>
                    <a:pt x="3330" y="7559"/>
                    <a:pt x="3287" y="6968"/>
                    <a:pt x="3249" y="6448"/>
                  </a:cubicBezTo>
                  <a:cubicBezTo>
                    <a:pt x="3236" y="6239"/>
                    <a:pt x="3221" y="6043"/>
                    <a:pt x="3212" y="5896"/>
                  </a:cubicBezTo>
                  <a:cubicBezTo>
                    <a:pt x="3095" y="3918"/>
                    <a:pt x="2034" y="1605"/>
                    <a:pt x="51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41"/>
            <p:cNvSpPr/>
            <p:nvPr/>
          </p:nvSpPr>
          <p:spPr>
            <a:xfrm>
              <a:off x="7305356" y="1231317"/>
              <a:ext cx="84482" cy="201117"/>
            </a:xfrm>
            <a:custGeom>
              <a:rect b="b" l="l" r="r" t="t"/>
              <a:pathLst>
                <a:path extrusionOk="0" h="7925" w="3329">
                  <a:moveTo>
                    <a:pt x="2815" y="0"/>
                  </a:moveTo>
                  <a:cubicBezTo>
                    <a:pt x="1293" y="1605"/>
                    <a:pt x="236" y="3918"/>
                    <a:pt x="117" y="5896"/>
                  </a:cubicBezTo>
                  <a:cubicBezTo>
                    <a:pt x="108" y="6043"/>
                    <a:pt x="95" y="6239"/>
                    <a:pt x="80" y="6448"/>
                  </a:cubicBezTo>
                  <a:cubicBezTo>
                    <a:pt x="42" y="6968"/>
                    <a:pt x="0" y="7559"/>
                    <a:pt x="0" y="7924"/>
                  </a:cubicBezTo>
                  <a:lnTo>
                    <a:pt x="709" y="7924"/>
                  </a:lnTo>
                  <a:cubicBezTo>
                    <a:pt x="709" y="7585"/>
                    <a:pt x="752" y="6983"/>
                    <a:pt x="786" y="6499"/>
                  </a:cubicBezTo>
                  <a:cubicBezTo>
                    <a:pt x="803" y="6288"/>
                    <a:pt x="818" y="6090"/>
                    <a:pt x="827" y="5937"/>
                  </a:cubicBezTo>
                  <a:cubicBezTo>
                    <a:pt x="933" y="4146"/>
                    <a:pt x="1939" y="1955"/>
                    <a:pt x="3329" y="486"/>
                  </a:cubicBezTo>
                  <a:lnTo>
                    <a:pt x="281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41"/>
            <p:cNvSpPr/>
            <p:nvPr/>
          </p:nvSpPr>
          <p:spPr>
            <a:xfrm>
              <a:off x="7263331" y="1129502"/>
              <a:ext cx="18018" cy="36011"/>
            </a:xfrm>
            <a:custGeom>
              <a:rect b="b" l="l" r="r" t="t"/>
              <a:pathLst>
                <a:path extrusionOk="0" h="1419" w="710">
                  <a:moveTo>
                    <a:pt x="1" y="0"/>
                  </a:moveTo>
                  <a:lnTo>
                    <a:pt x="1" y="1419"/>
                  </a:lnTo>
                  <a:lnTo>
                    <a:pt x="709" y="1419"/>
                  </a:lnTo>
                  <a:lnTo>
                    <a:pt x="70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41"/>
            <p:cNvSpPr/>
            <p:nvPr/>
          </p:nvSpPr>
          <p:spPr>
            <a:xfrm>
              <a:off x="7263331" y="1183506"/>
              <a:ext cx="18018" cy="248928"/>
            </a:xfrm>
            <a:custGeom>
              <a:rect b="b" l="l" r="r" t="t"/>
              <a:pathLst>
                <a:path extrusionOk="0" h="9809" w="710">
                  <a:moveTo>
                    <a:pt x="1" y="1"/>
                  </a:moveTo>
                  <a:lnTo>
                    <a:pt x="1" y="9808"/>
                  </a:lnTo>
                  <a:lnTo>
                    <a:pt x="709" y="9808"/>
                  </a:lnTo>
                  <a:lnTo>
                    <a:pt x="70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41"/>
            <p:cNvSpPr/>
            <p:nvPr/>
          </p:nvSpPr>
          <p:spPr>
            <a:xfrm>
              <a:off x="7295840" y="1210380"/>
              <a:ext cx="32965" cy="33371"/>
            </a:xfrm>
            <a:custGeom>
              <a:rect b="b" l="l" r="r" t="t"/>
              <a:pathLst>
                <a:path extrusionOk="0" h="1315" w="1299">
                  <a:moveTo>
                    <a:pt x="517" y="0"/>
                  </a:moveTo>
                  <a:lnTo>
                    <a:pt x="1" y="486"/>
                  </a:lnTo>
                  <a:lnTo>
                    <a:pt x="782" y="1315"/>
                  </a:lnTo>
                  <a:lnTo>
                    <a:pt x="1298" y="827"/>
                  </a:lnTo>
                  <a:lnTo>
                    <a:pt x="51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41"/>
            <p:cNvSpPr/>
            <p:nvPr/>
          </p:nvSpPr>
          <p:spPr>
            <a:xfrm>
              <a:off x="7216028" y="1129350"/>
              <a:ext cx="32940" cy="33397"/>
            </a:xfrm>
            <a:custGeom>
              <a:rect b="b" l="l" r="r" t="t"/>
              <a:pathLst>
                <a:path extrusionOk="0" h="1316" w="1298">
                  <a:moveTo>
                    <a:pt x="518" y="1"/>
                  </a:moveTo>
                  <a:lnTo>
                    <a:pt x="0" y="486"/>
                  </a:lnTo>
                  <a:lnTo>
                    <a:pt x="782" y="1315"/>
                  </a:lnTo>
                  <a:lnTo>
                    <a:pt x="1298" y="827"/>
                  </a:lnTo>
                  <a:lnTo>
                    <a:pt x="51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41"/>
            <p:cNvSpPr/>
            <p:nvPr/>
          </p:nvSpPr>
          <p:spPr>
            <a:xfrm>
              <a:off x="7216028" y="1210228"/>
              <a:ext cx="32940" cy="33397"/>
            </a:xfrm>
            <a:custGeom>
              <a:rect b="b" l="l" r="r" t="t"/>
              <a:pathLst>
                <a:path extrusionOk="0" h="1316" w="1298">
                  <a:moveTo>
                    <a:pt x="780" y="1"/>
                  </a:moveTo>
                  <a:lnTo>
                    <a:pt x="0" y="829"/>
                  </a:lnTo>
                  <a:lnTo>
                    <a:pt x="516" y="1315"/>
                  </a:lnTo>
                  <a:lnTo>
                    <a:pt x="1298" y="488"/>
                  </a:lnTo>
                  <a:lnTo>
                    <a:pt x="78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41"/>
            <p:cNvSpPr/>
            <p:nvPr/>
          </p:nvSpPr>
          <p:spPr>
            <a:xfrm>
              <a:off x="7295789" y="1129249"/>
              <a:ext cx="32864" cy="33346"/>
            </a:xfrm>
            <a:custGeom>
              <a:rect b="b" l="l" r="r" t="t"/>
              <a:pathLst>
                <a:path extrusionOk="0" h="1314" w="1295">
                  <a:moveTo>
                    <a:pt x="781" y="1"/>
                  </a:moveTo>
                  <a:lnTo>
                    <a:pt x="1" y="828"/>
                  </a:lnTo>
                  <a:lnTo>
                    <a:pt x="517" y="1314"/>
                  </a:lnTo>
                  <a:lnTo>
                    <a:pt x="1295" y="487"/>
                  </a:lnTo>
                  <a:lnTo>
                    <a:pt x="78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41"/>
            <p:cNvSpPr/>
            <p:nvPr/>
          </p:nvSpPr>
          <p:spPr>
            <a:xfrm>
              <a:off x="7212373" y="1177491"/>
              <a:ext cx="33016" cy="18043"/>
            </a:xfrm>
            <a:custGeom>
              <a:rect b="b" l="l" r="r" t="t"/>
              <a:pathLst>
                <a:path extrusionOk="0" h="711" w="1301">
                  <a:moveTo>
                    <a:pt x="1" y="0"/>
                  </a:moveTo>
                  <a:lnTo>
                    <a:pt x="1" y="710"/>
                  </a:lnTo>
                  <a:lnTo>
                    <a:pt x="1301" y="710"/>
                  </a:lnTo>
                  <a:lnTo>
                    <a:pt x="130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41"/>
            <p:cNvSpPr/>
            <p:nvPr/>
          </p:nvSpPr>
          <p:spPr>
            <a:xfrm>
              <a:off x="7296322" y="1177491"/>
              <a:ext cx="36011" cy="18043"/>
            </a:xfrm>
            <a:custGeom>
              <a:rect b="b" l="l" r="r" t="t"/>
              <a:pathLst>
                <a:path extrusionOk="0" h="711" w="1419">
                  <a:moveTo>
                    <a:pt x="0" y="0"/>
                  </a:moveTo>
                  <a:lnTo>
                    <a:pt x="0" y="710"/>
                  </a:lnTo>
                  <a:lnTo>
                    <a:pt x="1419" y="710"/>
                  </a:lnTo>
                  <a:lnTo>
                    <a:pt x="141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41"/>
            <p:cNvSpPr/>
            <p:nvPr/>
          </p:nvSpPr>
          <p:spPr>
            <a:xfrm>
              <a:off x="7119314" y="1237484"/>
              <a:ext cx="18094" cy="17993"/>
            </a:xfrm>
            <a:custGeom>
              <a:rect b="b" l="l" r="r" t="t"/>
              <a:pathLst>
                <a:path extrusionOk="0" h="709" w="713">
                  <a:moveTo>
                    <a:pt x="1" y="0"/>
                  </a:moveTo>
                  <a:lnTo>
                    <a:pt x="1" y="708"/>
                  </a:lnTo>
                  <a:lnTo>
                    <a:pt x="713" y="708"/>
                  </a:lnTo>
                  <a:lnTo>
                    <a:pt x="71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41"/>
            <p:cNvSpPr/>
            <p:nvPr/>
          </p:nvSpPr>
          <p:spPr>
            <a:xfrm>
              <a:off x="7161339" y="1195509"/>
              <a:ext cx="18043" cy="17993"/>
            </a:xfrm>
            <a:custGeom>
              <a:rect b="b" l="l" r="r" t="t"/>
              <a:pathLst>
                <a:path extrusionOk="0" h="709" w="711">
                  <a:moveTo>
                    <a:pt x="0" y="0"/>
                  </a:moveTo>
                  <a:lnTo>
                    <a:pt x="0" y="709"/>
                  </a:lnTo>
                  <a:lnTo>
                    <a:pt x="710" y="709"/>
                  </a:lnTo>
                  <a:lnTo>
                    <a:pt x="7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41"/>
            <p:cNvSpPr/>
            <p:nvPr/>
          </p:nvSpPr>
          <p:spPr>
            <a:xfrm>
              <a:off x="7119314" y="1195509"/>
              <a:ext cx="18094" cy="17993"/>
            </a:xfrm>
            <a:custGeom>
              <a:rect b="b" l="l" r="r" t="t"/>
              <a:pathLst>
                <a:path extrusionOk="0" h="709" w="713">
                  <a:moveTo>
                    <a:pt x="1" y="0"/>
                  </a:moveTo>
                  <a:lnTo>
                    <a:pt x="1" y="709"/>
                  </a:lnTo>
                  <a:lnTo>
                    <a:pt x="713" y="709"/>
                  </a:lnTo>
                  <a:lnTo>
                    <a:pt x="71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41"/>
            <p:cNvSpPr/>
            <p:nvPr/>
          </p:nvSpPr>
          <p:spPr>
            <a:xfrm>
              <a:off x="7407272" y="1237484"/>
              <a:ext cx="18043" cy="17993"/>
            </a:xfrm>
            <a:custGeom>
              <a:rect b="b" l="l" r="r" t="t"/>
              <a:pathLst>
                <a:path extrusionOk="0" h="709" w="711">
                  <a:moveTo>
                    <a:pt x="0" y="0"/>
                  </a:moveTo>
                  <a:lnTo>
                    <a:pt x="0" y="708"/>
                  </a:lnTo>
                  <a:lnTo>
                    <a:pt x="710" y="708"/>
                  </a:lnTo>
                  <a:lnTo>
                    <a:pt x="7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41"/>
            <p:cNvSpPr/>
            <p:nvPr/>
          </p:nvSpPr>
          <p:spPr>
            <a:xfrm>
              <a:off x="7365349" y="1195509"/>
              <a:ext cx="17993" cy="17993"/>
            </a:xfrm>
            <a:custGeom>
              <a:rect b="b" l="l" r="r" t="t"/>
              <a:pathLst>
                <a:path extrusionOk="0" h="709" w="709">
                  <a:moveTo>
                    <a:pt x="0" y="0"/>
                  </a:moveTo>
                  <a:lnTo>
                    <a:pt x="0" y="709"/>
                  </a:lnTo>
                  <a:lnTo>
                    <a:pt x="709" y="709"/>
                  </a:lnTo>
                  <a:lnTo>
                    <a:pt x="70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41"/>
            <p:cNvSpPr/>
            <p:nvPr/>
          </p:nvSpPr>
          <p:spPr>
            <a:xfrm>
              <a:off x="7407272" y="1195509"/>
              <a:ext cx="18043" cy="17993"/>
            </a:xfrm>
            <a:custGeom>
              <a:rect b="b" l="l" r="r" t="t"/>
              <a:pathLst>
                <a:path extrusionOk="0" h="709" w="711">
                  <a:moveTo>
                    <a:pt x="0" y="0"/>
                  </a:moveTo>
                  <a:lnTo>
                    <a:pt x="0" y="709"/>
                  </a:lnTo>
                  <a:lnTo>
                    <a:pt x="710" y="709"/>
                  </a:lnTo>
                  <a:lnTo>
                    <a:pt x="7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41" name="Google Shape;2741;p41"/>
          <p:cNvSpPr txBox="1"/>
          <p:nvPr/>
        </p:nvSpPr>
        <p:spPr>
          <a:xfrm>
            <a:off x="2353225" y="2129125"/>
            <a:ext cx="2005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rimson Pro"/>
                <a:ea typeface="Crimson Pro"/>
                <a:cs typeface="Crimson Pro"/>
                <a:sym typeface="Crimson Pro"/>
              </a:rPr>
              <a:t>Used her faith to keep moving forward</a:t>
            </a:r>
            <a:endParaRPr>
              <a:latin typeface="Crimson Pro"/>
              <a:ea typeface="Crimson Pro"/>
              <a:cs typeface="Crimson Pro"/>
              <a:sym typeface="Crimson Pro"/>
            </a:endParaRPr>
          </a:p>
        </p:txBody>
      </p:sp>
      <p:sp>
        <p:nvSpPr>
          <p:cNvPr id="2742" name="Google Shape;2742;p41"/>
          <p:cNvSpPr txBox="1"/>
          <p:nvPr/>
        </p:nvSpPr>
        <p:spPr>
          <a:xfrm>
            <a:off x="4829725" y="2185150"/>
            <a:ext cx="1916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rimson Pro"/>
                <a:ea typeface="Crimson Pro"/>
                <a:cs typeface="Crimson Pro"/>
                <a:sym typeface="Crimson Pro"/>
              </a:rPr>
              <a:t>Having hope that she will overcome this challenge and will continue to surf.</a:t>
            </a:r>
            <a:endParaRPr>
              <a:latin typeface="Crimson Pro"/>
              <a:ea typeface="Crimson Pro"/>
              <a:cs typeface="Crimson Pro"/>
              <a:sym typeface="Crimson Pro"/>
            </a:endParaRPr>
          </a:p>
        </p:txBody>
      </p:sp>
      <p:sp>
        <p:nvSpPr>
          <p:cNvPr id="2743" name="Google Shape;2743;p41"/>
          <p:cNvSpPr txBox="1"/>
          <p:nvPr/>
        </p:nvSpPr>
        <p:spPr>
          <a:xfrm>
            <a:off x="2353225" y="4060900"/>
            <a:ext cx="17706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rimson Pro"/>
                <a:ea typeface="Crimson Pro"/>
                <a:cs typeface="Crimson Pro"/>
                <a:sym typeface="Crimson Pro"/>
              </a:rPr>
              <a:t>Her creative thinking to make her board adaptable to her new body</a:t>
            </a:r>
            <a:endParaRPr>
              <a:latin typeface="Crimson Pro"/>
              <a:ea typeface="Crimson Pro"/>
              <a:cs typeface="Crimson Pro"/>
              <a:sym typeface="Crimson Pro"/>
            </a:endParaRPr>
          </a:p>
        </p:txBody>
      </p:sp>
      <p:sp>
        <p:nvSpPr>
          <p:cNvPr id="2744" name="Google Shape;2744;p41"/>
          <p:cNvSpPr txBox="1"/>
          <p:nvPr/>
        </p:nvSpPr>
        <p:spPr>
          <a:xfrm>
            <a:off x="4807325" y="4168600"/>
            <a:ext cx="2005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rimson Pro"/>
                <a:ea typeface="Crimson Pro"/>
                <a:cs typeface="Crimson Pro"/>
                <a:sym typeface="Crimson Pro"/>
              </a:rPr>
              <a:t>Her determination to never give up even when faced with adversity</a:t>
            </a:r>
            <a:endParaRPr>
              <a:latin typeface="Crimson Pro"/>
              <a:ea typeface="Crimson Pro"/>
              <a:cs typeface="Crimson Pro"/>
              <a:sym typeface="Crimson Pro"/>
            </a:endParaRPr>
          </a:p>
        </p:txBody>
      </p:sp>
      <p:sp>
        <p:nvSpPr>
          <p:cNvPr id="2745" name="Google Shape;2745;p41"/>
          <p:cNvSpPr/>
          <p:nvPr/>
        </p:nvSpPr>
        <p:spPr>
          <a:xfrm>
            <a:off x="1189021" y="1598124"/>
            <a:ext cx="290899" cy="254374"/>
          </a:xfrm>
          <a:custGeom>
            <a:rect b="b" l="l" r="r" t="t"/>
            <a:pathLst>
              <a:path extrusionOk="0" h="10544" w="12058">
                <a:moveTo>
                  <a:pt x="8004" y="879"/>
                </a:moveTo>
                <a:lnTo>
                  <a:pt x="8356" y="1319"/>
                </a:lnTo>
                <a:cubicBezTo>
                  <a:pt x="8658" y="1760"/>
                  <a:pt x="8842" y="2263"/>
                  <a:pt x="8906" y="2789"/>
                </a:cubicBezTo>
                <a:cubicBezTo>
                  <a:pt x="8669" y="2864"/>
                  <a:pt x="8452" y="3000"/>
                  <a:pt x="8281" y="3186"/>
                </a:cubicBezTo>
                <a:lnTo>
                  <a:pt x="7429" y="4107"/>
                </a:lnTo>
                <a:lnTo>
                  <a:pt x="6247" y="3574"/>
                </a:lnTo>
                <a:cubicBezTo>
                  <a:pt x="6704" y="3282"/>
                  <a:pt x="7094" y="2909"/>
                  <a:pt x="7390" y="2478"/>
                </a:cubicBezTo>
                <a:cubicBezTo>
                  <a:pt x="7718" y="2001"/>
                  <a:pt x="7925" y="1455"/>
                  <a:pt x="8004" y="879"/>
                </a:cubicBezTo>
                <a:close/>
                <a:moveTo>
                  <a:pt x="2873" y="879"/>
                </a:moveTo>
                <a:cubicBezTo>
                  <a:pt x="2954" y="1455"/>
                  <a:pt x="3161" y="2001"/>
                  <a:pt x="3489" y="2478"/>
                </a:cubicBezTo>
                <a:cubicBezTo>
                  <a:pt x="3901" y="3082"/>
                  <a:pt x="4497" y="3568"/>
                  <a:pt x="5207" y="3885"/>
                </a:cubicBezTo>
                <a:lnTo>
                  <a:pt x="7605" y="4962"/>
                </a:lnTo>
                <a:lnTo>
                  <a:pt x="8803" y="3666"/>
                </a:lnTo>
                <a:cubicBezTo>
                  <a:pt x="8942" y="3516"/>
                  <a:pt x="9140" y="3427"/>
                  <a:pt x="9347" y="3427"/>
                </a:cubicBezTo>
                <a:cubicBezTo>
                  <a:pt x="9726" y="3427"/>
                  <a:pt x="10051" y="3725"/>
                  <a:pt x="10083" y="4101"/>
                </a:cubicBezTo>
                <a:lnTo>
                  <a:pt x="10104" y="4333"/>
                </a:lnTo>
                <a:lnTo>
                  <a:pt x="11042" y="4646"/>
                </a:lnTo>
                <a:lnTo>
                  <a:pt x="9931" y="5164"/>
                </a:lnTo>
                <a:lnTo>
                  <a:pt x="9888" y="5424"/>
                </a:lnTo>
                <a:cubicBezTo>
                  <a:pt x="9712" y="6490"/>
                  <a:pt x="9068" y="7409"/>
                  <a:pt x="8126" y="7942"/>
                </a:cubicBezTo>
                <a:cubicBezTo>
                  <a:pt x="7584" y="8250"/>
                  <a:pt x="6975" y="8404"/>
                  <a:pt x="6365" y="8404"/>
                </a:cubicBezTo>
                <a:cubicBezTo>
                  <a:pt x="5766" y="8404"/>
                  <a:pt x="5166" y="8255"/>
                  <a:pt x="4630" y="7957"/>
                </a:cubicBezTo>
                <a:lnTo>
                  <a:pt x="3159" y="7140"/>
                </a:lnTo>
                <a:lnTo>
                  <a:pt x="713" y="9078"/>
                </a:lnTo>
                <a:lnTo>
                  <a:pt x="713" y="7115"/>
                </a:lnTo>
                <a:lnTo>
                  <a:pt x="3564" y="6211"/>
                </a:lnTo>
                <a:lnTo>
                  <a:pt x="3564" y="6209"/>
                </a:lnTo>
                <a:lnTo>
                  <a:pt x="4598" y="5895"/>
                </a:lnTo>
                <a:lnTo>
                  <a:pt x="4391" y="5217"/>
                </a:lnTo>
                <a:lnTo>
                  <a:pt x="3039" y="5627"/>
                </a:lnTo>
                <a:lnTo>
                  <a:pt x="2967" y="5550"/>
                </a:lnTo>
                <a:cubicBezTo>
                  <a:pt x="1796" y="4433"/>
                  <a:pt x="1609" y="2655"/>
                  <a:pt x="2523" y="1319"/>
                </a:cubicBezTo>
                <a:lnTo>
                  <a:pt x="2873" y="879"/>
                </a:lnTo>
                <a:close/>
                <a:moveTo>
                  <a:pt x="2670" y="1"/>
                </a:moveTo>
                <a:lnTo>
                  <a:pt x="1961" y="886"/>
                </a:lnTo>
                <a:lnTo>
                  <a:pt x="1946" y="907"/>
                </a:lnTo>
                <a:cubicBezTo>
                  <a:pt x="1408" y="1689"/>
                  <a:pt x="1165" y="2638"/>
                  <a:pt x="1261" y="3583"/>
                </a:cubicBezTo>
                <a:cubicBezTo>
                  <a:pt x="1351" y="4433"/>
                  <a:pt x="1709" y="5230"/>
                  <a:pt x="2282" y="5859"/>
                </a:cubicBezTo>
                <a:lnTo>
                  <a:pt x="1" y="6595"/>
                </a:lnTo>
                <a:lnTo>
                  <a:pt x="1" y="10543"/>
                </a:lnTo>
                <a:lnTo>
                  <a:pt x="3227" y="7989"/>
                </a:lnTo>
                <a:lnTo>
                  <a:pt x="4288" y="8577"/>
                </a:lnTo>
                <a:cubicBezTo>
                  <a:pt x="4922" y="8929"/>
                  <a:pt x="5640" y="9116"/>
                  <a:pt x="6365" y="9116"/>
                </a:cubicBezTo>
                <a:lnTo>
                  <a:pt x="6384" y="9116"/>
                </a:lnTo>
                <a:cubicBezTo>
                  <a:pt x="7115" y="9114"/>
                  <a:pt x="7840" y="8922"/>
                  <a:pt x="8475" y="8560"/>
                </a:cubicBezTo>
                <a:cubicBezTo>
                  <a:pt x="9573" y="7938"/>
                  <a:pt x="10330" y="6882"/>
                  <a:pt x="10569" y="5650"/>
                </a:cubicBezTo>
                <a:lnTo>
                  <a:pt x="12057" y="4955"/>
                </a:lnTo>
                <a:lnTo>
                  <a:pt x="12057" y="4237"/>
                </a:lnTo>
                <a:lnTo>
                  <a:pt x="10750" y="3800"/>
                </a:lnTo>
                <a:cubicBezTo>
                  <a:pt x="10679" y="3536"/>
                  <a:pt x="10535" y="3295"/>
                  <a:pt x="10334" y="3107"/>
                </a:cubicBezTo>
                <a:cubicBezTo>
                  <a:pt x="10131" y="2919"/>
                  <a:pt x="9882" y="2794"/>
                  <a:pt x="9614" y="2743"/>
                </a:cubicBezTo>
                <a:cubicBezTo>
                  <a:pt x="9545" y="2086"/>
                  <a:pt x="9311" y="1455"/>
                  <a:pt x="8933" y="907"/>
                </a:cubicBezTo>
                <a:lnTo>
                  <a:pt x="8209" y="1"/>
                </a:lnTo>
                <a:lnTo>
                  <a:pt x="7331" y="1"/>
                </a:lnTo>
                <a:lnTo>
                  <a:pt x="7331" y="355"/>
                </a:lnTo>
                <a:cubicBezTo>
                  <a:pt x="7331" y="1596"/>
                  <a:pt x="6625" y="2659"/>
                  <a:pt x="5438" y="3211"/>
                </a:cubicBezTo>
                <a:cubicBezTo>
                  <a:pt x="4254" y="2659"/>
                  <a:pt x="3547" y="1596"/>
                  <a:pt x="3547" y="355"/>
                </a:cubicBezTo>
                <a:lnTo>
                  <a:pt x="354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46" name="Google Shape;2746;p41"/>
          <p:cNvGrpSpPr/>
          <p:nvPr/>
        </p:nvGrpSpPr>
        <p:grpSpPr>
          <a:xfrm>
            <a:off x="1200629" y="3480736"/>
            <a:ext cx="359154" cy="357424"/>
            <a:chOff x="-49786250" y="2316650"/>
            <a:chExt cx="300900" cy="299450"/>
          </a:xfrm>
        </p:grpSpPr>
        <p:sp>
          <p:nvSpPr>
            <p:cNvPr id="2747" name="Google Shape;2747;p41"/>
            <p:cNvSpPr/>
            <p:nvPr/>
          </p:nvSpPr>
          <p:spPr>
            <a:xfrm>
              <a:off x="-49746875" y="2316650"/>
              <a:ext cx="217400" cy="299450"/>
            </a:xfrm>
            <a:custGeom>
              <a:rect b="b" l="l" r="r" t="t"/>
              <a:pathLst>
                <a:path extrusionOk="0" h="11978" w="8696">
                  <a:moveTo>
                    <a:pt x="4411" y="3944"/>
                  </a:moveTo>
                  <a:lnTo>
                    <a:pt x="5010" y="5110"/>
                  </a:lnTo>
                  <a:cubicBezTo>
                    <a:pt x="4837" y="5188"/>
                    <a:pt x="4640" y="5228"/>
                    <a:pt x="4439" y="5228"/>
                  </a:cubicBezTo>
                  <a:cubicBezTo>
                    <a:pt x="4238" y="5228"/>
                    <a:pt x="4033" y="5188"/>
                    <a:pt x="3844" y="5110"/>
                  </a:cubicBezTo>
                  <a:lnTo>
                    <a:pt x="4411" y="3944"/>
                  </a:lnTo>
                  <a:close/>
                  <a:moveTo>
                    <a:pt x="5136" y="5834"/>
                  </a:moveTo>
                  <a:lnTo>
                    <a:pt x="5136" y="8418"/>
                  </a:lnTo>
                  <a:lnTo>
                    <a:pt x="3718" y="8418"/>
                  </a:lnTo>
                  <a:lnTo>
                    <a:pt x="3718" y="5834"/>
                  </a:lnTo>
                  <a:cubicBezTo>
                    <a:pt x="3939" y="5897"/>
                    <a:pt x="4191" y="5960"/>
                    <a:pt x="4411" y="5960"/>
                  </a:cubicBezTo>
                  <a:cubicBezTo>
                    <a:pt x="4663" y="5960"/>
                    <a:pt x="4884" y="5897"/>
                    <a:pt x="5136" y="5834"/>
                  </a:cubicBezTo>
                  <a:close/>
                  <a:moveTo>
                    <a:pt x="4390" y="657"/>
                  </a:moveTo>
                  <a:cubicBezTo>
                    <a:pt x="5196" y="657"/>
                    <a:pt x="5982" y="942"/>
                    <a:pt x="6617" y="1455"/>
                  </a:cubicBezTo>
                  <a:cubicBezTo>
                    <a:pt x="7467" y="2117"/>
                    <a:pt x="7940" y="3156"/>
                    <a:pt x="7940" y="4196"/>
                  </a:cubicBezTo>
                  <a:cubicBezTo>
                    <a:pt x="7940" y="5078"/>
                    <a:pt x="7625" y="5897"/>
                    <a:pt x="7058" y="6527"/>
                  </a:cubicBezTo>
                  <a:cubicBezTo>
                    <a:pt x="6585" y="7095"/>
                    <a:pt x="6270" y="7756"/>
                    <a:pt x="6207" y="8418"/>
                  </a:cubicBezTo>
                  <a:lnTo>
                    <a:pt x="5829" y="8418"/>
                  </a:lnTo>
                  <a:lnTo>
                    <a:pt x="5829" y="5267"/>
                  </a:lnTo>
                  <a:cubicBezTo>
                    <a:pt x="5829" y="5236"/>
                    <a:pt x="5829" y="5141"/>
                    <a:pt x="5798" y="5110"/>
                  </a:cubicBezTo>
                  <a:lnTo>
                    <a:pt x="4726" y="2999"/>
                  </a:lnTo>
                  <a:cubicBezTo>
                    <a:pt x="4663" y="2873"/>
                    <a:pt x="4537" y="2778"/>
                    <a:pt x="4411" y="2778"/>
                  </a:cubicBezTo>
                  <a:cubicBezTo>
                    <a:pt x="4317" y="2778"/>
                    <a:pt x="4191" y="2873"/>
                    <a:pt x="4096" y="2999"/>
                  </a:cubicBezTo>
                  <a:lnTo>
                    <a:pt x="3057" y="5110"/>
                  </a:lnTo>
                  <a:cubicBezTo>
                    <a:pt x="2994" y="5141"/>
                    <a:pt x="2994" y="5236"/>
                    <a:pt x="2994" y="5267"/>
                  </a:cubicBezTo>
                  <a:lnTo>
                    <a:pt x="2994" y="8418"/>
                  </a:lnTo>
                  <a:lnTo>
                    <a:pt x="2647" y="8418"/>
                  </a:lnTo>
                  <a:cubicBezTo>
                    <a:pt x="2584" y="7756"/>
                    <a:pt x="2301" y="7095"/>
                    <a:pt x="1796" y="6527"/>
                  </a:cubicBezTo>
                  <a:cubicBezTo>
                    <a:pt x="1040" y="5708"/>
                    <a:pt x="757" y="4574"/>
                    <a:pt x="1009" y="3408"/>
                  </a:cubicBezTo>
                  <a:cubicBezTo>
                    <a:pt x="1261" y="2085"/>
                    <a:pt x="2332" y="1014"/>
                    <a:pt x="3687" y="731"/>
                  </a:cubicBezTo>
                  <a:cubicBezTo>
                    <a:pt x="3921" y="681"/>
                    <a:pt x="4156" y="657"/>
                    <a:pt x="4390" y="657"/>
                  </a:cubicBezTo>
                  <a:close/>
                  <a:moveTo>
                    <a:pt x="6207" y="9142"/>
                  </a:moveTo>
                  <a:lnTo>
                    <a:pt x="6207" y="9489"/>
                  </a:lnTo>
                  <a:cubicBezTo>
                    <a:pt x="6207" y="9678"/>
                    <a:pt x="6050" y="9835"/>
                    <a:pt x="5829" y="9835"/>
                  </a:cubicBezTo>
                  <a:lnTo>
                    <a:pt x="3057" y="9835"/>
                  </a:lnTo>
                  <a:cubicBezTo>
                    <a:pt x="2836" y="9835"/>
                    <a:pt x="2679" y="9678"/>
                    <a:pt x="2679" y="9489"/>
                  </a:cubicBezTo>
                  <a:lnTo>
                    <a:pt x="2679" y="9142"/>
                  </a:lnTo>
                  <a:close/>
                  <a:moveTo>
                    <a:pt x="5483" y="10529"/>
                  </a:moveTo>
                  <a:lnTo>
                    <a:pt x="5483" y="10907"/>
                  </a:lnTo>
                  <a:cubicBezTo>
                    <a:pt x="5483" y="11096"/>
                    <a:pt x="5325" y="11253"/>
                    <a:pt x="5136" y="11253"/>
                  </a:cubicBezTo>
                  <a:lnTo>
                    <a:pt x="3718" y="11253"/>
                  </a:lnTo>
                  <a:cubicBezTo>
                    <a:pt x="3529" y="11253"/>
                    <a:pt x="3372" y="11096"/>
                    <a:pt x="3372" y="10907"/>
                  </a:cubicBezTo>
                  <a:lnTo>
                    <a:pt x="3372" y="10529"/>
                  </a:lnTo>
                  <a:close/>
                  <a:moveTo>
                    <a:pt x="4318" y="0"/>
                  </a:moveTo>
                  <a:cubicBezTo>
                    <a:pt x="4056" y="0"/>
                    <a:pt x="3792" y="23"/>
                    <a:pt x="3529" y="69"/>
                  </a:cubicBezTo>
                  <a:cubicBezTo>
                    <a:pt x="1954" y="384"/>
                    <a:pt x="631" y="1707"/>
                    <a:pt x="284" y="3314"/>
                  </a:cubicBezTo>
                  <a:cubicBezTo>
                    <a:pt x="1" y="4637"/>
                    <a:pt x="379" y="6023"/>
                    <a:pt x="1261" y="7000"/>
                  </a:cubicBezTo>
                  <a:cubicBezTo>
                    <a:pt x="1702" y="7536"/>
                    <a:pt x="1986" y="8166"/>
                    <a:pt x="1986" y="8796"/>
                  </a:cubicBezTo>
                  <a:lnTo>
                    <a:pt x="1986" y="9489"/>
                  </a:lnTo>
                  <a:cubicBezTo>
                    <a:pt x="1986" y="9961"/>
                    <a:pt x="2269" y="10371"/>
                    <a:pt x="2679" y="10466"/>
                  </a:cubicBezTo>
                  <a:lnTo>
                    <a:pt x="2679" y="10907"/>
                  </a:lnTo>
                  <a:cubicBezTo>
                    <a:pt x="2679" y="11505"/>
                    <a:pt x="3151" y="11978"/>
                    <a:pt x="3750" y="11978"/>
                  </a:cubicBezTo>
                  <a:lnTo>
                    <a:pt x="5168" y="11978"/>
                  </a:lnTo>
                  <a:cubicBezTo>
                    <a:pt x="5766" y="11978"/>
                    <a:pt x="6239" y="11505"/>
                    <a:pt x="6239" y="10907"/>
                  </a:cubicBezTo>
                  <a:lnTo>
                    <a:pt x="6239" y="10466"/>
                  </a:lnTo>
                  <a:cubicBezTo>
                    <a:pt x="6617" y="10308"/>
                    <a:pt x="6963" y="9930"/>
                    <a:pt x="6963" y="9489"/>
                  </a:cubicBezTo>
                  <a:lnTo>
                    <a:pt x="6963" y="8796"/>
                  </a:lnTo>
                  <a:cubicBezTo>
                    <a:pt x="6963" y="8166"/>
                    <a:pt x="7184" y="7536"/>
                    <a:pt x="7656" y="6969"/>
                  </a:cubicBezTo>
                  <a:cubicBezTo>
                    <a:pt x="8318" y="6212"/>
                    <a:pt x="8696" y="5236"/>
                    <a:pt x="8696" y="4228"/>
                  </a:cubicBezTo>
                  <a:cubicBezTo>
                    <a:pt x="8633" y="2967"/>
                    <a:pt x="8097" y="1739"/>
                    <a:pt x="7058" y="951"/>
                  </a:cubicBezTo>
                  <a:cubicBezTo>
                    <a:pt x="6285" y="328"/>
                    <a:pt x="5314" y="0"/>
                    <a:pt x="4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41"/>
            <p:cNvSpPr/>
            <p:nvPr/>
          </p:nvSpPr>
          <p:spPr>
            <a:xfrm>
              <a:off x="-49786250" y="2422325"/>
              <a:ext cx="36250" cy="17350"/>
            </a:xfrm>
            <a:custGeom>
              <a:rect b="b" l="l" r="r" t="t"/>
              <a:pathLst>
                <a:path extrusionOk="0" h="694" w="1450">
                  <a:moveTo>
                    <a:pt x="379" y="1"/>
                  </a:moveTo>
                  <a:cubicBezTo>
                    <a:pt x="158" y="1"/>
                    <a:pt x="0" y="158"/>
                    <a:pt x="0" y="347"/>
                  </a:cubicBezTo>
                  <a:cubicBezTo>
                    <a:pt x="0" y="536"/>
                    <a:pt x="158" y="694"/>
                    <a:pt x="379" y="694"/>
                  </a:cubicBezTo>
                  <a:lnTo>
                    <a:pt x="1072" y="694"/>
                  </a:lnTo>
                  <a:cubicBezTo>
                    <a:pt x="1261" y="694"/>
                    <a:pt x="1418" y="536"/>
                    <a:pt x="1418" y="347"/>
                  </a:cubicBezTo>
                  <a:cubicBezTo>
                    <a:pt x="1450" y="127"/>
                    <a:pt x="1261" y="1"/>
                    <a:pt x="107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41"/>
            <p:cNvSpPr/>
            <p:nvPr/>
          </p:nvSpPr>
          <p:spPr>
            <a:xfrm>
              <a:off x="-49783900" y="2362475"/>
              <a:ext cx="31550" cy="30150"/>
            </a:xfrm>
            <a:custGeom>
              <a:rect b="b" l="l" r="r" t="t"/>
              <a:pathLst>
                <a:path extrusionOk="0" h="1206" w="1262">
                  <a:moveTo>
                    <a:pt x="391" y="0"/>
                  </a:moveTo>
                  <a:cubicBezTo>
                    <a:pt x="300" y="0"/>
                    <a:pt x="206" y="32"/>
                    <a:pt x="127" y="95"/>
                  </a:cubicBezTo>
                  <a:cubicBezTo>
                    <a:pt x="1" y="221"/>
                    <a:pt x="1" y="441"/>
                    <a:pt x="127" y="599"/>
                  </a:cubicBezTo>
                  <a:lnTo>
                    <a:pt x="631" y="1134"/>
                  </a:lnTo>
                  <a:cubicBezTo>
                    <a:pt x="694" y="1182"/>
                    <a:pt x="781" y="1205"/>
                    <a:pt x="871" y="1205"/>
                  </a:cubicBezTo>
                  <a:cubicBezTo>
                    <a:pt x="962" y="1205"/>
                    <a:pt x="1056" y="1182"/>
                    <a:pt x="1135" y="1134"/>
                  </a:cubicBezTo>
                  <a:cubicBezTo>
                    <a:pt x="1261" y="1008"/>
                    <a:pt x="1261" y="756"/>
                    <a:pt x="1135" y="599"/>
                  </a:cubicBezTo>
                  <a:lnTo>
                    <a:pt x="631" y="95"/>
                  </a:lnTo>
                  <a:cubicBezTo>
                    <a:pt x="568" y="32"/>
                    <a:pt x="481" y="0"/>
                    <a:pt x="3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41"/>
            <p:cNvSpPr/>
            <p:nvPr/>
          </p:nvSpPr>
          <p:spPr>
            <a:xfrm>
              <a:off x="-49783900" y="2468800"/>
              <a:ext cx="31550" cy="30150"/>
            </a:xfrm>
            <a:custGeom>
              <a:rect b="b" l="l" r="r" t="t"/>
              <a:pathLst>
                <a:path extrusionOk="0" h="1206" w="1262">
                  <a:moveTo>
                    <a:pt x="871" y="0"/>
                  </a:moveTo>
                  <a:cubicBezTo>
                    <a:pt x="781" y="0"/>
                    <a:pt x="694" y="32"/>
                    <a:pt x="631" y="95"/>
                  </a:cubicBezTo>
                  <a:lnTo>
                    <a:pt x="127" y="599"/>
                  </a:lnTo>
                  <a:cubicBezTo>
                    <a:pt x="1" y="725"/>
                    <a:pt x="1" y="977"/>
                    <a:pt x="127" y="1135"/>
                  </a:cubicBezTo>
                  <a:cubicBezTo>
                    <a:pt x="174" y="1182"/>
                    <a:pt x="261" y="1205"/>
                    <a:pt x="355" y="1205"/>
                  </a:cubicBezTo>
                  <a:cubicBezTo>
                    <a:pt x="450" y="1205"/>
                    <a:pt x="552" y="1182"/>
                    <a:pt x="631" y="1135"/>
                  </a:cubicBezTo>
                  <a:lnTo>
                    <a:pt x="1135" y="599"/>
                  </a:lnTo>
                  <a:cubicBezTo>
                    <a:pt x="1261" y="504"/>
                    <a:pt x="1261" y="252"/>
                    <a:pt x="1135" y="95"/>
                  </a:cubicBezTo>
                  <a:cubicBezTo>
                    <a:pt x="1056" y="32"/>
                    <a:pt x="962" y="0"/>
                    <a:pt x="8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41"/>
            <p:cNvSpPr/>
            <p:nvPr/>
          </p:nvSpPr>
          <p:spPr>
            <a:xfrm>
              <a:off x="-49520825" y="2421550"/>
              <a:ext cx="35475" cy="18125"/>
            </a:xfrm>
            <a:custGeom>
              <a:rect b="b" l="l" r="r" t="t"/>
              <a:pathLst>
                <a:path extrusionOk="0" h="725" w="1419">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41"/>
            <p:cNvSpPr/>
            <p:nvPr/>
          </p:nvSpPr>
          <p:spPr>
            <a:xfrm>
              <a:off x="-49519250" y="2362475"/>
              <a:ext cx="31525" cy="31325"/>
            </a:xfrm>
            <a:custGeom>
              <a:rect b="b" l="l" r="r" t="t"/>
              <a:pathLst>
                <a:path extrusionOk="0" h="1253" w="1261">
                  <a:moveTo>
                    <a:pt x="906" y="0"/>
                  </a:moveTo>
                  <a:cubicBezTo>
                    <a:pt x="812" y="0"/>
                    <a:pt x="709" y="32"/>
                    <a:pt x="631" y="95"/>
                  </a:cubicBezTo>
                  <a:lnTo>
                    <a:pt x="127" y="599"/>
                  </a:lnTo>
                  <a:cubicBezTo>
                    <a:pt x="1" y="725"/>
                    <a:pt x="1" y="945"/>
                    <a:pt x="127" y="1134"/>
                  </a:cubicBezTo>
                  <a:cubicBezTo>
                    <a:pt x="190" y="1213"/>
                    <a:pt x="276" y="1253"/>
                    <a:pt x="367" y="1253"/>
                  </a:cubicBezTo>
                  <a:cubicBezTo>
                    <a:pt x="457" y="1253"/>
                    <a:pt x="552" y="1213"/>
                    <a:pt x="631" y="1134"/>
                  </a:cubicBezTo>
                  <a:lnTo>
                    <a:pt x="1135" y="599"/>
                  </a:lnTo>
                  <a:cubicBezTo>
                    <a:pt x="1261" y="473"/>
                    <a:pt x="1261" y="252"/>
                    <a:pt x="1135" y="95"/>
                  </a:cubicBezTo>
                  <a:cubicBezTo>
                    <a:pt x="1088" y="32"/>
                    <a:pt x="1001" y="0"/>
                    <a:pt x="9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41"/>
            <p:cNvSpPr/>
            <p:nvPr/>
          </p:nvSpPr>
          <p:spPr>
            <a:xfrm>
              <a:off x="-49519250" y="2468800"/>
              <a:ext cx="31525" cy="30150"/>
            </a:xfrm>
            <a:custGeom>
              <a:rect b="b" l="l" r="r" t="t"/>
              <a:pathLst>
                <a:path extrusionOk="0" h="1206" w="1261">
                  <a:moveTo>
                    <a:pt x="391" y="0"/>
                  </a:moveTo>
                  <a:cubicBezTo>
                    <a:pt x="300" y="0"/>
                    <a:pt x="205" y="32"/>
                    <a:pt x="127" y="95"/>
                  </a:cubicBezTo>
                  <a:cubicBezTo>
                    <a:pt x="1" y="221"/>
                    <a:pt x="1" y="441"/>
                    <a:pt x="127" y="599"/>
                  </a:cubicBezTo>
                  <a:lnTo>
                    <a:pt x="631" y="1135"/>
                  </a:lnTo>
                  <a:cubicBezTo>
                    <a:pt x="694" y="1182"/>
                    <a:pt x="780" y="1205"/>
                    <a:pt x="871" y="1205"/>
                  </a:cubicBezTo>
                  <a:cubicBezTo>
                    <a:pt x="962" y="1205"/>
                    <a:pt x="1056" y="1182"/>
                    <a:pt x="1135" y="1135"/>
                  </a:cubicBezTo>
                  <a:cubicBezTo>
                    <a:pt x="1261" y="1009"/>
                    <a:pt x="1261" y="756"/>
                    <a:pt x="1135" y="599"/>
                  </a:cubicBezTo>
                  <a:lnTo>
                    <a:pt x="631" y="95"/>
                  </a:lnTo>
                  <a:cubicBezTo>
                    <a:pt x="568" y="32"/>
                    <a:pt x="481" y="0"/>
                    <a:pt x="3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54" name="Google Shape;2754;p41"/>
          <p:cNvGrpSpPr/>
          <p:nvPr/>
        </p:nvGrpSpPr>
        <p:grpSpPr>
          <a:xfrm>
            <a:off x="7599744" y="3545858"/>
            <a:ext cx="328071" cy="349427"/>
            <a:chOff x="5421475" y="1945825"/>
            <a:chExt cx="278050" cy="296150"/>
          </a:xfrm>
        </p:grpSpPr>
        <p:sp>
          <p:nvSpPr>
            <p:cNvPr id="2755" name="Google Shape;2755;p41"/>
            <p:cNvSpPr/>
            <p:nvPr/>
          </p:nvSpPr>
          <p:spPr>
            <a:xfrm>
              <a:off x="5472650" y="1999375"/>
              <a:ext cx="172525" cy="242600"/>
            </a:xfrm>
            <a:custGeom>
              <a:rect b="b" l="l" r="r" t="t"/>
              <a:pathLst>
                <a:path extrusionOk="0" h="9704" w="6901">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41"/>
            <p:cNvSpPr/>
            <p:nvPr/>
          </p:nvSpPr>
          <p:spPr>
            <a:xfrm>
              <a:off x="5559300" y="1945825"/>
              <a:ext cx="18150" cy="44125"/>
            </a:xfrm>
            <a:custGeom>
              <a:rect b="b" l="l" r="r" t="t"/>
              <a:pathLst>
                <a:path extrusionOk="0" h="1765" w="726">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41"/>
            <p:cNvSpPr/>
            <p:nvPr/>
          </p:nvSpPr>
          <p:spPr>
            <a:xfrm>
              <a:off x="5611275" y="1963925"/>
              <a:ext cx="35475" cy="34500"/>
            </a:xfrm>
            <a:custGeom>
              <a:rect b="b" l="l" r="r" t="t"/>
              <a:pathLst>
                <a:path extrusionOk="0" h="1380" w="1419">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41"/>
            <p:cNvSpPr/>
            <p:nvPr/>
          </p:nvSpPr>
          <p:spPr>
            <a:xfrm>
              <a:off x="5664050" y="2067900"/>
              <a:ext cx="35475" cy="17350"/>
            </a:xfrm>
            <a:custGeom>
              <a:rect b="b" l="l" r="r" t="t"/>
              <a:pathLst>
                <a:path extrusionOk="0" h="694" w="1419">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41"/>
            <p:cNvSpPr/>
            <p:nvPr/>
          </p:nvSpPr>
          <p:spPr>
            <a:xfrm>
              <a:off x="5421475" y="2067900"/>
              <a:ext cx="35450" cy="17350"/>
            </a:xfrm>
            <a:custGeom>
              <a:rect b="b" l="l" r="r" t="t"/>
              <a:pathLst>
                <a:path extrusionOk="0" h="694" w="1418">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41"/>
            <p:cNvSpPr/>
            <p:nvPr/>
          </p:nvSpPr>
          <p:spPr>
            <a:xfrm>
              <a:off x="5490000" y="1963925"/>
              <a:ext cx="35450" cy="33900"/>
            </a:xfrm>
            <a:custGeom>
              <a:rect b="b" l="l" r="r" t="t"/>
              <a:pathLst>
                <a:path extrusionOk="0" h="1356" w="1418">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41"/>
            <p:cNvSpPr/>
            <p:nvPr/>
          </p:nvSpPr>
          <p:spPr>
            <a:xfrm>
              <a:off x="5437225" y="1997650"/>
              <a:ext cx="37825" cy="26325"/>
            </a:xfrm>
            <a:custGeom>
              <a:rect b="b" l="l" r="r" t="t"/>
              <a:pathLst>
                <a:path extrusionOk="0" h="1053" w="1513">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41"/>
            <p:cNvSpPr/>
            <p:nvPr/>
          </p:nvSpPr>
          <p:spPr>
            <a:xfrm>
              <a:off x="5645150" y="1998300"/>
              <a:ext cx="37825" cy="26900"/>
            </a:xfrm>
            <a:custGeom>
              <a:rect b="b" l="l" r="r" t="t"/>
              <a:pathLst>
                <a:path extrusionOk="0" h="1076" w="1513">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6" name="Shape 2766"/>
        <p:cNvGrpSpPr/>
        <p:nvPr/>
      </p:nvGrpSpPr>
      <p:grpSpPr>
        <a:xfrm>
          <a:off x="0" y="0"/>
          <a:ext cx="0" cy="0"/>
          <a:chOff x="0" y="0"/>
          <a:chExt cx="0" cy="0"/>
        </a:xfrm>
      </p:grpSpPr>
      <p:cxnSp>
        <p:nvCxnSpPr>
          <p:cNvPr id="2767" name="Google Shape;2767;p42"/>
          <p:cNvCxnSpPr>
            <a:stCxn id="2768" idx="1"/>
            <a:endCxn id="2769" idx="6"/>
          </p:cNvCxnSpPr>
          <p:nvPr/>
        </p:nvCxnSpPr>
        <p:spPr>
          <a:xfrm flipH="1">
            <a:off x="2873944" y="1961502"/>
            <a:ext cx="2158200" cy="435000"/>
          </a:xfrm>
          <a:prstGeom prst="curvedConnector3">
            <a:avLst>
              <a:gd fmla="val 50003" name="adj1"/>
            </a:avLst>
          </a:prstGeom>
          <a:noFill/>
          <a:ln cap="flat" cmpd="sng" w="9525">
            <a:solidFill>
              <a:schemeClr val="accent1"/>
            </a:solidFill>
            <a:prstDash val="solid"/>
            <a:round/>
            <a:headEnd len="med" w="med" type="none"/>
            <a:tailEnd len="med" w="med" type="none"/>
          </a:ln>
        </p:spPr>
      </p:cxnSp>
      <p:sp>
        <p:nvSpPr>
          <p:cNvPr id="2768" name="Google Shape;2768;p42"/>
          <p:cNvSpPr/>
          <p:nvPr/>
        </p:nvSpPr>
        <p:spPr>
          <a:xfrm>
            <a:off x="5032144" y="1725702"/>
            <a:ext cx="2759700" cy="4716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4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Bethany’s Strengths (cont.)</a:t>
            </a:r>
            <a:endParaRPr/>
          </a:p>
        </p:txBody>
      </p:sp>
      <p:sp>
        <p:nvSpPr>
          <p:cNvPr id="2771" name="Google Shape;2771;p42"/>
          <p:cNvSpPr txBox="1"/>
          <p:nvPr>
            <p:ph idx="1" type="subTitle"/>
          </p:nvPr>
        </p:nvSpPr>
        <p:spPr>
          <a:xfrm>
            <a:off x="5106951" y="1792817"/>
            <a:ext cx="2759700" cy="33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Courage</a:t>
            </a:r>
            <a:endParaRPr/>
          </a:p>
        </p:txBody>
      </p:sp>
      <p:sp>
        <p:nvSpPr>
          <p:cNvPr id="2772" name="Google Shape;2772;p42"/>
          <p:cNvSpPr txBox="1"/>
          <p:nvPr>
            <p:ph idx="2" type="subTitle"/>
          </p:nvPr>
        </p:nvSpPr>
        <p:spPr>
          <a:xfrm>
            <a:off x="5032159" y="2197449"/>
            <a:ext cx="2834100" cy="13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 courage to not be afraid to continue to enter the ocean </a:t>
            </a:r>
            <a:r>
              <a:rPr lang="en"/>
              <a:t>regularly</a:t>
            </a:r>
            <a:r>
              <a:rPr lang="en"/>
              <a:t>.</a:t>
            </a:r>
            <a:endParaRPr/>
          </a:p>
        </p:txBody>
      </p:sp>
      <p:grpSp>
        <p:nvGrpSpPr>
          <p:cNvPr id="2773" name="Google Shape;2773;p42"/>
          <p:cNvGrpSpPr/>
          <p:nvPr/>
        </p:nvGrpSpPr>
        <p:grpSpPr>
          <a:xfrm>
            <a:off x="1546454" y="1725699"/>
            <a:ext cx="1544547" cy="1341481"/>
            <a:chOff x="2170973" y="1214850"/>
            <a:chExt cx="1307719" cy="980400"/>
          </a:xfrm>
        </p:grpSpPr>
        <p:sp>
          <p:nvSpPr>
            <p:cNvPr id="2769" name="Google Shape;2769;p42"/>
            <p:cNvSpPr/>
            <p:nvPr/>
          </p:nvSpPr>
          <p:spPr>
            <a:xfrm>
              <a:off x="2314450" y="1214850"/>
              <a:ext cx="980400" cy="9804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74" name="Google Shape;2774;p42"/>
            <p:cNvGrpSpPr/>
            <p:nvPr/>
          </p:nvGrpSpPr>
          <p:grpSpPr>
            <a:xfrm>
              <a:off x="2170973" y="1244526"/>
              <a:ext cx="1307719" cy="921056"/>
              <a:chOff x="6409676" y="1386775"/>
              <a:chExt cx="1773900" cy="1249397"/>
            </a:xfrm>
          </p:grpSpPr>
          <p:sp>
            <p:nvSpPr>
              <p:cNvPr id="2775" name="Google Shape;2775;p42"/>
              <p:cNvSpPr/>
              <p:nvPr/>
            </p:nvSpPr>
            <p:spPr>
              <a:xfrm flipH="1">
                <a:off x="6409676" y="1386775"/>
                <a:ext cx="1773900" cy="12493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42"/>
              <p:cNvSpPr/>
              <p:nvPr/>
            </p:nvSpPr>
            <p:spPr>
              <a:xfrm flipH="1">
                <a:off x="6597883" y="1519325"/>
                <a:ext cx="1397492" cy="984297"/>
              </a:xfrm>
              <a:custGeom>
                <a:rect b="b" l="l" r="r" t="t"/>
                <a:pathLst>
                  <a:path extrusionOk="0" h="3702" w="5256">
                    <a:moveTo>
                      <a:pt x="2610" y="1"/>
                    </a:moveTo>
                    <a:cubicBezTo>
                      <a:pt x="2462" y="1"/>
                      <a:pt x="2305" y="10"/>
                      <a:pt x="2138" y="29"/>
                    </a:cubicBezTo>
                    <a:cubicBezTo>
                      <a:pt x="482" y="220"/>
                      <a:pt x="1" y="3702"/>
                      <a:pt x="2442" y="3702"/>
                    </a:cubicBezTo>
                    <a:cubicBezTo>
                      <a:pt x="2912" y="3702"/>
                      <a:pt x="3491" y="3573"/>
                      <a:pt x="4190" y="3266"/>
                    </a:cubicBezTo>
                    <a:cubicBezTo>
                      <a:pt x="4982" y="2935"/>
                      <a:pt x="5255" y="1"/>
                      <a:pt x="2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777" name="Google Shape;2777;p42"/>
          <p:cNvGrpSpPr/>
          <p:nvPr/>
        </p:nvGrpSpPr>
        <p:grpSpPr>
          <a:xfrm>
            <a:off x="2078898" y="2157447"/>
            <a:ext cx="386656" cy="435015"/>
            <a:chOff x="5421475" y="1945825"/>
            <a:chExt cx="278050" cy="296150"/>
          </a:xfrm>
        </p:grpSpPr>
        <p:sp>
          <p:nvSpPr>
            <p:cNvPr id="2778" name="Google Shape;2778;p42"/>
            <p:cNvSpPr/>
            <p:nvPr/>
          </p:nvSpPr>
          <p:spPr>
            <a:xfrm>
              <a:off x="5472650" y="1999375"/>
              <a:ext cx="172525" cy="242600"/>
            </a:xfrm>
            <a:custGeom>
              <a:rect b="b" l="l" r="r" t="t"/>
              <a:pathLst>
                <a:path extrusionOk="0" h="9704" w="6901">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42"/>
            <p:cNvSpPr/>
            <p:nvPr/>
          </p:nvSpPr>
          <p:spPr>
            <a:xfrm>
              <a:off x="5559300" y="1945825"/>
              <a:ext cx="18150" cy="44125"/>
            </a:xfrm>
            <a:custGeom>
              <a:rect b="b" l="l" r="r" t="t"/>
              <a:pathLst>
                <a:path extrusionOk="0" h="1765" w="726">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42"/>
            <p:cNvSpPr/>
            <p:nvPr/>
          </p:nvSpPr>
          <p:spPr>
            <a:xfrm>
              <a:off x="5611275" y="1963925"/>
              <a:ext cx="35475" cy="34500"/>
            </a:xfrm>
            <a:custGeom>
              <a:rect b="b" l="l" r="r" t="t"/>
              <a:pathLst>
                <a:path extrusionOk="0" h="1380" w="1419">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42"/>
            <p:cNvSpPr/>
            <p:nvPr/>
          </p:nvSpPr>
          <p:spPr>
            <a:xfrm>
              <a:off x="5664050" y="2067900"/>
              <a:ext cx="35475" cy="17350"/>
            </a:xfrm>
            <a:custGeom>
              <a:rect b="b" l="l" r="r" t="t"/>
              <a:pathLst>
                <a:path extrusionOk="0" h="694" w="1419">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42"/>
            <p:cNvSpPr/>
            <p:nvPr/>
          </p:nvSpPr>
          <p:spPr>
            <a:xfrm>
              <a:off x="5421475" y="2067900"/>
              <a:ext cx="35450" cy="17350"/>
            </a:xfrm>
            <a:custGeom>
              <a:rect b="b" l="l" r="r" t="t"/>
              <a:pathLst>
                <a:path extrusionOk="0" h="694" w="1418">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42"/>
            <p:cNvSpPr/>
            <p:nvPr/>
          </p:nvSpPr>
          <p:spPr>
            <a:xfrm>
              <a:off x="5490000" y="1963925"/>
              <a:ext cx="35450" cy="33900"/>
            </a:xfrm>
            <a:custGeom>
              <a:rect b="b" l="l" r="r" t="t"/>
              <a:pathLst>
                <a:path extrusionOk="0" h="1356" w="1418">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42"/>
            <p:cNvSpPr/>
            <p:nvPr/>
          </p:nvSpPr>
          <p:spPr>
            <a:xfrm>
              <a:off x="5437225" y="1997650"/>
              <a:ext cx="37825" cy="26325"/>
            </a:xfrm>
            <a:custGeom>
              <a:rect b="b" l="l" r="r" t="t"/>
              <a:pathLst>
                <a:path extrusionOk="0" h="1053" w="1513">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42"/>
            <p:cNvSpPr/>
            <p:nvPr/>
          </p:nvSpPr>
          <p:spPr>
            <a:xfrm>
              <a:off x="5645150" y="1998300"/>
              <a:ext cx="37825" cy="26900"/>
            </a:xfrm>
            <a:custGeom>
              <a:rect b="b" l="l" r="r" t="t"/>
              <a:pathLst>
                <a:path extrusionOk="0" h="1076" w="1513">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9" name="Shape 2789"/>
        <p:cNvGrpSpPr/>
        <p:nvPr/>
      </p:nvGrpSpPr>
      <p:grpSpPr>
        <a:xfrm>
          <a:off x="0" y="0"/>
          <a:ext cx="0" cy="0"/>
          <a:chOff x="0" y="0"/>
          <a:chExt cx="0" cy="0"/>
        </a:xfrm>
      </p:grpSpPr>
      <p:sp>
        <p:nvSpPr>
          <p:cNvPr id="2790" name="Google Shape;2790;p43"/>
          <p:cNvSpPr txBox="1"/>
          <p:nvPr>
            <p:ph type="title"/>
          </p:nvPr>
        </p:nvSpPr>
        <p:spPr>
          <a:xfrm>
            <a:off x="2073000" y="1478575"/>
            <a:ext cx="4998000" cy="56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Deep Dive</a:t>
            </a:r>
            <a:endParaRPr/>
          </a:p>
        </p:txBody>
      </p:sp>
      <p:sp>
        <p:nvSpPr>
          <p:cNvPr id="2791" name="Google Shape;2791;p43"/>
          <p:cNvSpPr txBox="1"/>
          <p:nvPr>
            <p:ph idx="1" type="subTitle"/>
          </p:nvPr>
        </p:nvSpPr>
        <p:spPr>
          <a:xfrm>
            <a:off x="2073000" y="2226850"/>
            <a:ext cx="4998000" cy="1505100"/>
          </a:xfrm>
          <a:prstGeom prst="rect">
            <a:avLst/>
          </a:prstGeom>
        </p:spPr>
        <p:txBody>
          <a:bodyPr anchorCtr="0" anchor="t" bIns="91425" lIns="91425" spcFirstLastPara="1" rIns="91425" wrap="square" tIns="91425">
            <a:noAutofit/>
          </a:bodyPr>
          <a:lstStyle/>
          <a:p>
            <a:pPr indent="-317500" lvl="0" marL="457200" rtl="0" algn="ctr">
              <a:spcBef>
                <a:spcPts val="0"/>
              </a:spcBef>
              <a:spcAft>
                <a:spcPts val="0"/>
              </a:spcAft>
              <a:buSzPts val="1400"/>
              <a:buChar char="●"/>
            </a:pPr>
            <a:r>
              <a:rPr lang="en"/>
              <a:t>Review your top 3 strengths and reflect on how you could use them to your advantage.</a:t>
            </a:r>
            <a:endParaRPr/>
          </a:p>
          <a:p>
            <a:pPr indent="-317500" lvl="0" marL="457200" rtl="0" algn="ctr">
              <a:spcBef>
                <a:spcPts val="0"/>
              </a:spcBef>
              <a:spcAft>
                <a:spcPts val="0"/>
              </a:spcAft>
              <a:buSzPts val="1400"/>
              <a:buChar char="●"/>
            </a:pPr>
            <a:r>
              <a:t/>
            </a:r>
            <a:endParaRPr/>
          </a:p>
          <a:p>
            <a:pPr indent="-317500" lvl="0" marL="457200" rtl="0" algn="ctr">
              <a:spcBef>
                <a:spcPts val="0"/>
              </a:spcBef>
              <a:spcAft>
                <a:spcPts val="0"/>
              </a:spcAft>
              <a:buSzPts val="1400"/>
              <a:buChar char="●"/>
            </a:pPr>
            <a:r>
              <a:rPr lang="en"/>
              <a:t>Fill out the goal setting sheet attached to this module in Moodle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5" name="Shape 2795"/>
        <p:cNvGrpSpPr/>
        <p:nvPr/>
      </p:nvGrpSpPr>
      <p:grpSpPr>
        <a:xfrm>
          <a:off x="0" y="0"/>
          <a:ext cx="0" cy="0"/>
          <a:chOff x="0" y="0"/>
          <a:chExt cx="0" cy="0"/>
        </a:xfrm>
      </p:grpSpPr>
      <p:sp>
        <p:nvSpPr>
          <p:cNvPr id="2796" name="Google Shape;2796;p4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RESOURCES</a:t>
            </a:r>
            <a:endParaRPr/>
          </a:p>
        </p:txBody>
      </p:sp>
      <p:sp>
        <p:nvSpPr>
          <p:cNvPr id="2797" name="Google Shape;2797;p44"/>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anquet Hall Event Project Proposal by Slidesgo">
  <a:themeElements>
    <a:clrScheme name="Simple Light">
      <a:dk1>
        <a:srgbClr val="61481C"/>
      </a:dk1>
      <a:lt1>
        <a:srgbClr val="FFFFFF"/>
      </a:lt1>
      <a:dk2>
        <a:srgbClr val="FFEDDB"/>
      </a:dk2>
      <a:lt2>
        <a:srgbClr val="EDCDBB"/>
      </a:lt2>
      <a:accent1>
        <a:srgbClr val="E3B7A0"/>
      </a:accent1>
      <a:accent2>
        <a:srgbClr val="A47E3B"/>
      </a:accent2>
      <a:accent3>
        <a:srgbClr val="BF9742"/>
      </a:accent3>
      <a:accent4>
        <a:srgbClr val="E6B325"/>
      </a:accent4>
      <a:accent5>
        <a:srgbClr val="FFFFFF"/>
      </a:accent5>
      <a:accent6>
        <a:srgbClr val="FFFFFF"/>
      </a:accent6>
      <a:hlink>
        <a:srgbClr val="61481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